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rduino.cc/en/Tutorial/HomePage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://www.robotplatform.com/howto/L293/motor_driver_1.html" TargetMode="Externa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arduino.cc/en/Guide/ArduinoUno" TargetMode="External"/><Relationship Id="rId1" Type="http://schemas.openxmlformats.org/officeDocument/2006/relationships/hyperlink" Target="https://learn.adafruit.com/adafruit-arduino-lesson-15-dc-motor-reversing/lm29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WEEK 1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Basic Over view of robotics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17770" y="1657350"/>
            <a:ext cx="2080895" cy="15925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50485" y="1774825"/>
            <a:ext cx="180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Microcontroller</a:t>
            </a:r>
            <a:endParaRPr lang="en-IN" altLang="en-US"/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1844040" y="3989705"/>
            <a:ext cx="2228850" cy="1431925"/>
          </a:xfrm>
          <a:prstGeom prst="snip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080260" y="4255135"/>
            <a:ext cx="1785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Sensors</a:t>
            </a:r>
            <a:endParaRPr lang="en-IN" altLang="en-US"/>
          </a:p>
        </p:txBody>
      </p:sp>
      <p:sp>
        <p:nvSpPr>
          <p:cNvPr id="8" name="Pie 7"/>
          <p:cNvSpPr/>
          <p:nvPr/>
        </p:nvSpPr>
        <p:spPr>
          <a:xfrm>
            <a:off x="8115935" y="3780790"/>
            <a:ext cx="2378710" cy="1950720"/>
          </a:xfrm>
          <a:prstGeom prst="pi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294370" y="4579620"/>
            <a:ext cx="196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Actuator</a:t>
            </a:r>
            <a:endParaRPr lang="en-IN" altLang="en-US"/>
          </a:p>
        </p:txBody>
      </p:sp>
      <p:cxnSp>
        <p:nvCxnSpPr>
          <p:cNvPr id="10" name="Elbow Connector 9"/>
          <p:cNvCxnSpPr>
            <a:stCxn id="4" idx="3"/>
            <a:endCxn id="8" idx="2"/>
          </p:cNvCxnSpPr>
          <p:nvPr/>
        </p:nvCxnSpPr>
        <p:spPr>
          <a:xfrm>
            <a:off x="7098665" y="2453640"/>
            <a:ext cx="1017270" cy="230251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Elbow Connector 12"/>
          <p:cNvCxnSpPr>
            <a:stCxn id="6" idx="3"/>
            <a:endCxn id="4" idx="1"/>
          </p:cNvCxnSpPr>
          <p:nvPr/>
        </p:nvCxnSpPr>
        <p:spPr>
          <a:xfrm rot="16200000">
            <a:off x="3220085" y="2192020"/>
            <a:ext cx="1536065" cy="205930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Elbow Connector 13"/>
          <p:cNvCxnSpPr>
            <a:stCxn id="17" idx="1"/>
          </p:cNvCxnSpPr>
          <p:nvPr/>
        </p:nvCxnSpPr>
        <p:spPr>
          <a:xfrm rot="10800000" flipH="1" flipV="1">
            <a:off x="957580" y="3700780"/>
            <a:ext cx="1017905" cy="1409700"/>
          </a:xfrm>
          <a:prstGeom prst="bentConnector4">
            <a:avLst>
              <a:gd name="adj1" fmla="val -23394"/>
              <a:gd name="adj2" fmla="val 8058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Elbow Connector 14"/>
          <p:cNvCxnSpPr>
            <a:stCxn id="8" idx="1"/>
            <a:endCxn id="6" idx="0"/>
          </p:cNvCxnSpPr>
          <p:nvPr/>
        </p:nvCxnSpPr>
        <p:spPr>
          <a:xfrm rot="5400000" flipH="1">
            <a:off x="6176328" y="2602548"/>
            <a:ext cx="1025525" cy="5232400"/>
          </a:xfrm>
          <a:prstGeom prst="bentConnector4">
            <a:avLst>
              <a:gd name="adj1" fmla="val -23189"/>
              <a:gd name="adj2" fmla="val 6136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7" name="Text Box 16"/>
          <p:cNvSpPr txBox="1"/>
          <p:nvPr/>
        </p:nvSpPr>
        <p:spPr>
          <a:xfrm>
            <a:off x="958215" y="3516630"/>
            <a:ext cx="1963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ENVIRONMENT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4353560" y="5022215"/>
            <a:ext cx="1579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ADAPTION/</a:t>
            </a:r>
            <a:endParaRPr lang="en-IN" altLang="en-US"/>
          </a:p>
          <a:p>
            <a:r>
              <a:rPr lang="en-IN" altLang="en-US"/>
              <a:t>FEEDBACK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ARDUINO</a:t>
            </a:r>
            <a:endParaRPr lang="en-IN" altLang="en-US"/>
          </a:p>
        </p:txBody>
      </p:sp>
      <p:pic>
        <p:nvPicPr>
          <p:cNvPr id="6" name="Content Placeholder 5" descr="Arduino-pino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2173605"/>
            <a:ext cx="12164695" cy="4666615"/>
          </a:xfrm>
          <a:prstGeom prst="rect">
            <a:avLst/>
          </a:prstGeom>
        </p:spPr>
      </p:pic>
      <p:sp>
        <p:nvSpPr>
          <p:cNvPr id="7" name="Text Box 6">
            <a:hlinkClick r:id="rId2" tooltip="" action="ppaction://hlinkfile"/>
          </p:cNvPr>
          <p:cNvSpPr txBox="1"/>
          <p:nvPr/>
        </p:nvSpPr>
        <p:spPr>
          <a:xfrm>
            <a:off x="374015" y="1052195"/>
            <a:ext cx="1045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DOWNLOAD IDE FROM - </a:t>
            </a:r>
            <a:r>
              <a:rPr lang="en-IN" altLang="en-US">
                <a:hlinkClick r:id="rId2" tooltip="" action="ppaction://hlinkfile"/>
              </a:rPr>
              <a:t>DOWNLOAD IDE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ARDUINO PROGRAMMING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Link to programming tutorials - </a:t>
            </a:r>
            <a:r>
              <a:rPr lang="en-IN" altLang="en-US">
                <a:hlinkClick r:id="rId1" tooltip="" action="ppaction://hlinkfile"/>
              </a:rPr>
              <a:t>tutorials</a:t>
            </a:r>
            <a:endParaRPr lang="en-IN" altLang="en-US">
              <a:hlinkClick r:id="rId1" tooltip="" action="ppaction://hlinkfile"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chemeClr val="tx1"/>
                </a:solidFill>
                <a:uFillTx/>
              </a:rPr>
              <a:t>void setup() - runs only once, used to initialize any variables or to make one time setting to the I/O ports.</a:t>
            </a:r>
            <a:endParaRPr lang="en-IN" altLang="en-US" sz="24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chemeClr val="tx1"/>
                </a:solidFill>
                <a:uFillTx/>
              </a:rPr>
              <a:t>void loop() - used if you want the controller to repeat it's task.</a:t>
            </a:r>
            <a:endParaRPr lang="en-IN" altLang="en-US" sz="24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chemeClr val="tx1"/>
                </a:solidFill>
                <a:uFillTx/>
              </a:rPr>
              <a:t>analogRead()- used to read the sensor values and interpret it in a way that the controller can understand.(0-1023 )</a:t>
            </a:r>
            <a:endParaRPr lang="en-IN" altLang="en-US" sz="24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chemeClr val="tx1"/>
                </a:solidFill>
                <a:uFillTx/>
              </a:rPr>
              <a:t>digitalWrite()-used to either assign a logic high(0n) or logic zero(off) to the Digital pins.</a:t>
            </a:r>
            <a:endParaRPr lang="en-IN" altLang="en-US" sz="24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chemeClr val="tx1"/>
                </a:solidFill>
                <a:uFillTx/>
              </a:rPr>
              <a:t>Serial.println()- used primarily to debug.This prints the value on the screen.</a:t>
            </a:r>
            <a:endParaRPr lang="en-IN" altLang="en-US" sz="24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endParaRPr lang="en-IN" altLang="en-US" sz="24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chemeClr val="tx1"/>
                </a:solidFill>
                <a:uFillTx/>
              </a:rPr>
              <a:t>*Read about DigitalRead() and analogWrite().</a:t>
            </a:r>
            <a:endParaRPr lang="en-IN" altLang="en-US" sz="24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Motor Control</a:t>
            </a:r>
            <a:endParaRPr lang="en-IN" altLang="en-US"/>
          </a:p>
        </p:txBody>
      </p:sp>
      <p:pic>
        <p:nvPicPr>
          <p:cNvPr id="4" name="Content Placeholder 3" descr="L293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34720" y="1650365"/>
            <a:ext cx="6727825" cy="4919980"/>
          </a:xfrm>
          <a:prstGeom prst="rect">
            <a:avLst/>
          </a:prstGeom>
        </p:spPr>
      </p:pic>
      <p:pic>
        <p:nvPicPr>
          <p:cNvPr id="5" name="Content Placeholder 4" descr="l293d ic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120" y="2579370"/>
            <a:ext cx="2143125" cy="21431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84860" y="996315"/>
            <a:ext cx="912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Link to learning material - </a:t>
            </a:r>
            <a:r>
              <a:rPr lang="en-IN" altLang="en-US">
                <a:hlinkClick r:id="rId3" tooltip=""/>
              </a:rPr>
              <a:t>motor driver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Motor Control ...contd</a:t>
            </a:r>
            <a:endParaRPr lang="en-IN" altLang="en-US"/>
          </a:p>
        </p:txBody>
      </p:sp>
      <p:pic>
        <p:nvPicPr>
          <p:cNvPr id="5" name="Content Placeholder 4" descr="l293dWORKIN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4740" y="1174750"/>
            <a:ext cx="880935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TASK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687685" cy="4953000"/>
          </a:xfrm>
        </p:spPr>
        <p:txBody>
          <a:bodyPr/>
          <a:p>
            <a:r>
              <a:rPr lang="en-IN" altLang="en-US">
                <a:sym typeface="+mn-ea"/>
              </a:rPr>
              <a:t>To make a closed system using any sensor and any actuator</a:t>
            </a:r>
            <a:endParaRPr lang="en-IN" altLang="en-US">
              <a:sym typeface="+mn-ea"/>
            </a:endParaRPr>
          </a:p>
          <a:p>
            <a:endParaRPr lang="en-US"/>
          </a:p>
          <a:p>
            <a:endParaRPr lang="en-US"/>
          </a:p>
          <a:p>
            <a:r>
              <a:rPr lang="en-IN" altLang="en-US"/>
              <a:t>Motor control tutorials - </a:t>
            </a:r>
            <a:r>
              <a:rPr lang="en-IN" altLang="en-US">
                <a:hlinkClick r:id="rId1" tooltip="" action="ppaction://hlinkfile"/>
              </a:rPr>
              <a:t>here</a:t>
            </a:r>
            <a:endParaRPr lang="en-IN" altLang="en-US">
              <a:hlinkClick r:id="rId1" tooltip="" action="ppaction://hlinkfile"/>
            </a:endParaRPr>
          </a:p>
          <a:p>
            <a:r>
              <a:rPr lang="en-IN" altLang="en-US"/>
              <a:t>(You wont be evaluated solely on the final output, so just enjoy the process)</a:t>
            </a:r>
            <a:endParaRPr lang="en-IN" altLang="en-US"/>
          </a:p>
          <a:p>
            <a:r>
              <a:rPr lang="en-IN" altLang="en-US"/>
              <a:t>Everything about UNO - </a:t>
            </a:r>
            <a:r>
              <a:rPr lang="en-IN" altLang="en-US">
                <a:hlinkClick r:id="rId2" tooltip="" action="ppaction://hlinkfile"/>
              </a:rPr>
              <a:t>here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WPS Presentation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Manoj Surya</dc:creator>
  <cp:lastModifiedBy>Manoj Surya</cp:lastModifiedBy>
  <cp:revision>2</cp:revision>
  <dcterms:created xsi:type="dcterms:W3CDTF">2018-01-26T11:12:54Z</dcterms:created>
  <dcterms:modified xsi:type="dcterms:W3CDTF">2018-01-26T11:26:03Z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