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2" r:id="rId8"/>
    <p:sldId id="260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pythonhosted.org/pyserial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://playground.arduino.cc/interfacing/pyth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/>
              <a:t>WEEK 2</a:t>
            </a:r>
            <a:endParaRPr lang="en-I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Connectivity/Communication</a:t>
            </a:r>
            <a:endParaRPr lang="en-IN" altLang="en-US"/>
          </a:p>
        </p:txBody>
      </p:sp>
      <p:pic>
        <p:nvPicPr>
          <p:cNvPr id="4" name="Content Placeholder 3" descr="wifi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86105" y="1925320"/>
            <a:ext cx="2143125" cy="2143125"/>
          </a:xfrm>
          <a:prstGeom prst="rect">
            <a:avLst/>
          </a:prstGeom>
        </p:spPr>
      </p:pic>
      <p:pic>
        <p:nvPicPr>
          <p:cNvPr id="5" name="Content Placeholder 4" descr="zigbee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02445" y="379730"/>
            <a:ext cx="2143125" cy="2143125"/>
          </a:xfrm>
          <a:prstGeom prst="rect">
            <a:avLst/>
          </a:prstGeom>
        </p:spPr>
      </p:pic>
      <p:pic>
        <p:nvPicPr>
          <p:cNvPr id="6" name="Picture 5" descr="HC-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155" y="2360295"/>
            <a:ext cx="5394325" cy="40157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89915" y="4121785"/>
            <a:ext cx="1564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WIFI MODULE</a:t>
            </a:r>
            <a:endParaRPr lang="en-I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309745" y="1981835"/>
            <a:ext cx="2228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BLUETOOTH MODULE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UART AND SERIAL OBJECT IN ARDUINO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07600" cy="4351655"/>
          </a:xfrm>
        </p:spPr>
        <p:txBody>
          <a:bodyPr>
            <a:noAutofit/>
          </a:bodyPr>
          <a:p>
            <a:r>
              <a:rPr lang="en-IN" altLang="en-US" sz="2200"/>
              <a:t>UART is like a harbour, that takes care of all the data movement.</a:t>
            </a:r>
            <a:endParaRPr lang="en-IN" altLang="en-US" sz="2200"/>
          </a:p>
          <a:p>
            <a:endParaRPr lang="en-IN" altLang="en-US" sz="1700"/>
          </a:p>
          <a:p>
            <a:r>
              <a:rPr lang="en-IN" altLang="en-US" sz="2200"/>
              <a:t>PIN 0 and 1 of arduino uno are receiver(RX) and transmitter(TX) pin respectively</a:t>
            </a:r>
            <a:endParaRPr lang="en-IN" altLang="en-US" sz="2200"/>
          </a:p>
          <a:p>
            <a:endParaRPr lang="en-IN" altLang="en-US" sz="1700"/>
          </a:p>
          <a:p>
            <a:r>
              <a:rPr lang="en-IN" altLang="en-US" sz="2200">
                <a:sym typeface="+mn-ea"/>
              </a:rPr>
              <a:t>The Serial thingy in the arduino, has an attribute available().</a:t>
            </a:r>
            <a:endParaRPr lang="en-IN" altLang="en-US" sz="2200">
              <a:sym typeface="+mn-ea"/>
            </a:endParaRPr>
          </a:p>
          <a:p>
            <a:endParaRPr lang="en-IN" altLang="en-US" sz="1700">
              <a:sym typeface="+mn-ea"/>
            </a:endParaRPr>
          </a:p>
          <a:p>
            <a:r>
              <a:rPr lang="en-IN" altLang="en-US" sz="2200">
                <a:sym typeface="+mn-ea"/>
              </a:rPr>
              <a:t>syntax - Serial.available(). This can be used to check whether something is received or not.</a:t>
            </a:r>
            <a:endParaRPr lang="en-IN" altLang="en-US" sz="2200">
              <a:sym typeface="+mn-ea"/>
            </a:endParaRPr>
          </a:p>
          <a:p>
            <a:endParaRPr lang="en-IN" altLang="en-US" sz="2200"/>
          </a:p>
          <a:p>
            <a:endParaRPr lang="en-IN" altLang="en-US" sz="1700"/>
          </a:p>
          <a:p>
            <a:endParaRPr lang="en-IN" altLang="en-US" sz="1300"/>
          </a:p>
          <a:p>
            <a:r>
              <a:rPr lang="en-IN" altLang="en-US" sz="2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caution - when programming the uno, make sure nothing is connected to the pin 0 and 1.</a:t>
            </a:r>
            <a:endParaRPr lang="en-IN" altLang="en-US" sz="2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BAUD RATE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808335" cy="4953000"/>
          </a:xfrm>
        </p:spPr>
        <p:txBody>
          <a:bodyPr/>
          <a:p>
            <a:r>
              <a:rPr lang="en-IN" altLang="en-US"/>
              <a:t>BAUD RATE IS THE SPEED AT WHICH, COMMUNICATION OCCURS.</a:t>
            </a:r>
            <a:endParaRPr lang="en-IN" altLang="en-US"/>
          </a:p>
          <a:p>
            <a:r>
              <a:rPr lang="en-IN" altLang="en-US"/>
              <a:t>IN ORDER FOR A COMMUNICATION TO TAKE PLACE PROPERLY, YOU MUST MAKE SURE THAT THE SPEED OF RECECPTION EQUALS THE SPEED OF TRANSMISSION.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Python Serial Library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915" y="1372235"/>
            <a:ext cx="10392410" cy="4351655"/>
          </a:xfrm>
        </p:spPr>
        <p:txBody>
          <a:bodyPr/>
          <a:p>
            <a:r>
              <a:rPr lang="en-IN" altLang="en-US"/>
              <a:t>Pyserial is a python implementation of accessing the serial port of your PC.</a:t>
            </a:r>
            <a:endParaRPr lang="en-IN" altLang="en-US"/>
          </a:p>
          <a:p>
            <a:r>
              <a:rPr lang="en-IN" altLang="en-US"/>
              <a:t>This can be used to send and receive data from your PC.</a:t>
            </a:r>
            <a:endParaRPr lang="en-IN" altLang="en-US"/>
          </a:p>
          <a:p>
            <a:r>
              <a:rPr lang="en-IN" altLang="en-US"/>
              <a:t>Link to pyserial - </a:t>
            </a:r>
            <a:r>
              <a:rPr lang="en-IN" altLang="en-US">
                <a:hlinkClick r:id="rId1" action="ppaction://hlinkfile"/>
              </a:rPr>
              <a:t>here</a:t>
            </a:r>
            <a:endParaRPr lang="en-IN" altLang="en-US">
              <a:hlinkClick r:id="rId1" action="ppaction://hlinkfile"/>
            </a:endParaRPr>
          </a:p>
          <a:p>
            <a:endParaRPr lang="en-IN" altLang="en-US">
              <a:hlinkClick r:id="rId1" action="ppaction://hlinkfile"/>
            </a:endParaRPr>
          </a:p>
          <a:p>
            <a:endParaRPr lang="en-IN" altLang="en-US">
              <a:hlinkClick r:id="rId1" action="ppaction://hlinkfile"/>
            </a:endParaRPr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EXAMPLE PYSERIAL CODE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r>
              <a:rPr lang="en-US"/>
              <a:t>serial.Serial() as ser:</a:t>
            </a:r>
            <a:endParaRPr lang="en-US"/>
          </a:p>
          <a:p>
            <a:r>
              <a:rPr lang="en-US"/>
              <a:t>    ser.baudrate = 19200</a:t>
            </a:r>
            <a:endParaRPr lang="en-US"/>
          </a:p>
          <a:p>
            <a:r>
              <a:rPr lang="en-US"/>
              <a:t>    ser.port = 'COM1' </a:t>
            </a:r>
            <a:endParaRPr lang="en-IN" altLang="en-US"/>
          </a:p>
          <a:p>
            <a:r>
              <a:rPr lang="en-US"/>
              <a:t>    ser.open()</a:t>
            </a:r>
            <a:endParaRPr lang="en-US"/>
          </a:p>
          <a:p>
            <a:r>
              <a:rPr lang="en-US"/>
              <a:t>    ser.write(b'hello')</a:t>
            </a:r>
            <a:endParaRPr lang="en-US"/>
          </a:p>
          <a:p>
            <a:r>
              <a:rPr lang="en-IN" altLang="en-US"/>
              <a:t>    ser.close()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TASK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24160" cy="4351655"/>
          </a:xfrm>
        </p:spPr>
        <p:txBody>
          <a:bodyPr/>
          <a:p>
            <a:r>
              <a:rPr lang="en-IN" altLang="en-US">
                <a:sym typeface="+mn-ea"/>
              </a:rPr>
              <a:t>To make a PC connected(wired) robot, that responds to commands sent from the python code.</a:t>
            </a:r>
            <a:endParaRPr lang="en-IN" alt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IN" altLang="en-US"/>
              <a:t>References - </a:t>
            </a:r>
            <a:r>
              <a:rPr lang="en-IN" altLang="en-US">
                <a:hlinkClick r:id="rId1"/>
              </a:rPr>
              <a:t>here</a:t>
            </a:r>
            <a:r>
              <a:rPr lang="en-IN" altLang="en-US"/>
              <a:t> (be selective and filter only what you want)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1147</Words>
  <Application>WPS Presentation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Segoe Print</vt:lpstr>
      <vt:lpstr>Gear Drives</vt:lpstr>
      <vt:lpstr>WEEK 2</vt:lpstr>
      <vt:lpstr>Connectivity/Communication</vt:lpstr>
      <vt:lpstr>UART</vt:lpstr>
      <vt:lpstr>PowerPoint 演示文稿</vt:lpstr>
      <vt:lpstr>Python Serial Library</vt:lpstr>
      <vt:lpstr>PowerPoint 演示文稿</vt:lpstr>
      <vt:lpstr>TASK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Manoj Surya</dc:creator>
  <cp:lastModifiedBy>Manoj Surya</cp:lastModifiedBy>
  <cp:revision>4</cp:revision>
  <dcterms:created xsi:type="dcterms:W3CDTF">2018-01-26T11:39:00Z</dcterms:created>
  <dcterms:modified xsi:type="dcterms:W3CDTF">2018-01-28T04:24:57Z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