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arduino.cc/en/Reference/SoftwareSeri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instructables.com/id/How-to-Make-Voice-Controlled-LEDs-Using-Arduin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WEEK 3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Wireless connectivity/communication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If a underwater robot, wants to send you the data or vice versa, wired communication falls short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HC-05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HC-05 is a low cost bluetooth module.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Content Placeholder 3" descr="Arduino-Bluetooth-communication-HC0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09415" y="2879725"/>
            <a:ext cx="5181600" cy="2861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Software Serial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pPr marL="0" indent="0">
              <a:buNone/>
            </a:pPr>
            <a:r>
              <a:rPr lang="en-IN" altLang="en-US">
                <a:sym typeface="+mn-ea"/>
              </a:rPr>
              <a:t>Don't you think, just 1 receiver and 1 transmitter pin is too less for a complex project?</a:t>
            </a:r>
            <a:endParaRPr lang="en-IN" altLang="en-US"/>
          </a:p>
          <a:p>
            <a:r>
              <a:rPr lang="en-IN" altLang="en-US">
                <a:sym typeface="+mn-ea"/>
              </a:rPr>
              <a:t>using software serial, any digital pin can be used as communication pins.</a:t>
            </a:r>
            <a:endParaRPr lang="en-IN" altLang="en-US"/>
          </a:p>
          <a:p>
            <a:r>
              <a:rPr lang="en-IN" altLang="en-US"/>
              <a:t>Software Serial is exactly same as Serial, all functions like println,available etc hold good.</a:t>
            </a:r>
            <a:endParaRPr lang="en-IN" alt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IN" altLang="en-US"/>
              <a:t>References - </a:t>
            </a:r>
            <a:r>
              <a:rPr lang="en-IN" altLang="en-US">
                <a:hlinkClick r:id="rId1" action="ppaction://hlinkfile"/>
              </a:rPr>
              <a:t>here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TASK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IN" altLang="en-US">
                <a:sym typeface="+mn-ea"/>
              </a:rPr>
              <a:t>to make a voice controlled robot, controlled from android smartphone via bluetooth</a:t>
            </a:r>
            <a:endParaRPr lang="en-IN" altLang="en-US"/>
          </a:p>
          <a:p>
            <a:r>
              <a:rPr lang="en-IN" altLang="en-US"/>
              <a:t>Reference - </a:t>
            </a:r>
            <a:r>
              <a:rPr lang="en-IN" altLang="en-US">
                <a:hlinkClick r:id="rId1" action="ppaction://hlinkfile"/>
              </a:rPr>
              <a:t>here</a:t>
            </a:r>
            <a:endParaRPr lang="en-IN" altLang="en-US"/>
          </a:p>
          <a:p>
            <a:endParaRPr lang="en-US"/>
          </a:p>
          <a:p>
            <a:endParaRPr lang="en-US"/>
          </a:p>
          <a:p>
            <a:r>
              <a:rPr lang="en-IN" altLang="en-US"/>
              <a:t>Go through the reference, you can control anything, but lay emphasis on receiving data.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Presentation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Gear Drives</vt:lpstr>
      <vt:lpstr>WEEK 3</vt:lpstr>
      <vt:lpstr>Wireless connectivity/communication</vt:lpstr>
      <vt:lpstr>HC-05</vt:lpstr>
      <vt:lpstr>Software Serial</vt:lpstr>
      <vt:lpstr>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Manoj Surya</dc:creator>
  <cp:lastModifiedBy>Manoj Surya</cp:lastModifiedBy>
  <cp:revision>3</cp:revision>
  <dcterms:created xsi:type="dcterms:W3CDTF">2018-01-26T12:00:00Z</dcterms:created>
  <dcterms:modified xsi:type="dcterms:W3CDTF">2018-01-28T05:56:06Z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