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1" r:id="rId7"/>
    <p:sldId id="262" r:id="rId8"/>
    <p:sldId id="263" r:id="rId9"/>
    <p:sldId id="264" r:id="rId10"/>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FDE934FF-F4E1-47C5-9CA5-30A81DDE2BE4}"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3561BA9-CDCF-4958-B8AB-66F3BF063E13}"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2AEB82A-E188-4EC3-A976-6ACB2D5576C4}"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3561BA9-CDCF-4958-B8AB-66F3BF063E13}"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FDE934FF-F4E1-47C5-9CA5-30A81DDE2BE4}"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ro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iki.ros.org/msg"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ntel.com/content/www/us/en/products/boards-kits/nuc.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US"/>
              <a:t>WEEK 4</a:t>
            </a:r>
            <a:endParaRPr lang="en-IN"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Operating Systems</a:t>
            </a:r>
            <a:endParaRPr lang="en-IN" altLang="en-US"/>
          </a:p>
        </p:txBody>
      </p:sp>
      <p:sp>
        <p:nvSpPr>
          <p:cNvPr id="3" name="Content Placeholder 2"/>
          <p:cNvSpPr>
            <a:spLocks noGrp="1"/>
          </p:cNvSpPr>
          <p:nvPr>
            <p:ph idx="1"/>
          </p:nvPr>
        </p:nvSpPr>
        <p:spPr/>
        <p:txBody>
          <a:bodyPr/>
          <a:p>
            <a:r>
              <a:rPr lang="en-IN" altLang="en-US" sz="2400"/>
              <a:t>Windows, Ubuntu, Mac OS, Android....what are all these?</a:t>
            </a:r>
            <a:endParaRPr lang="en-IN" altLang="en-US" sz="2400"/>
          </a:p>
          <a:p>
            <a:r>
              <a:rPr lang="en-IN" altLang="en-US" sz="2400"/>
              <a:t>Operating systems is responsible for resource management(the processor, memory, clock etc)</a:t>
            </a:r>
            <a:endParaRPr lang="en-IN" altLang="en-US" sz="2400"/>
          </a:p>
          <a:p>
            <a:r>
              <a:rPr lang="en-IN" altLang="en-US" sz="2400"/>
              <a:t>They provide abstraction.</a:t>
            </a:r>
            <a:endParaRPr lang="en-IN" altLang="en-US" sz="2400"/>
          </a:p>
          <a:p>
            <a:r>
              <a:rPr lang="en-IN" altLang="en-US" sz="2400"/>
              <a:t>In simple words, abstaction means - “Chuck what you don't want, just take away what is necessary for you”.</a:t>
            </a:r>
            <a:endParaRPr lang="en-IN" altLang="en-US" sz="2400"/>
          </a:p>
          <a:p>
            <a:r>
              <a:rPr lang="en-IN" altLang="en-US" sz="2400"/>
              <a:t>For eg,  do you care about how the arduino ide was installed in your PC, or how the data was sent from the PYSerial?You were abstracting all the time.</a:t>
            </a:r>
            <a:endParaRPr lang="en-IN" altLang="en-US" sz="2400"/>
          </a:p>
          <a:p>
            <a:r>
              <a:rPr lang="en-IN" altLang="en-US" sz="2400"/>
              <a:t>How good would it be if we can have a custom OS, for our robot???</a:t>
            </a:r>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ROS and it's Components</a:t>
            </a:r>
            <a:endParaRPr lang="en-IN" altLang="en-US"/>
          </a:p>
        </p:txBody>
      </p:sp>
      <p:sp>
        <p:nvSpPr>
          <p:cNvPr id="3" name="Content Placeholder 2"/>
          <p:cNvSpPr>
            <a:spLocks noGrp="1"/>
          </p:cNvSpPr>
          <p:nvPr>
            <p:ph idx="1"/>
          </p:nvPr>
        </p:nvSpPr>
        <p:spPr/>
        <p:txBody>
          <a:bodyPr/>
          <a:p>
            <a:r>
              <a:rPr lang="en-IN" altLang="en-US"/>
              <a:t>Robot Operating System is a opensource software to develop your robots.</a:t>
            </a:r>
            <a:endParaRPr lang="en-IN" altLang="en-US"/>
          </a:p>
          <a:p>
            <a:r>
              <a:rPr lang="en-IN" altLang="en-US">
                <a:hlinkClick r:id="rId1"/>
              </a:rPr>
              <a:t>click here </a:t>
            </a:r>
            <a:r>
              <a:rPr lang="en-IN" altLang="en-US"/>
              <a:t>for official intro to ROS</a:t>
            </a:r>
            <a:endParaRPr lang="en-IN" altLang="en-US"/>
          </a:p>
          <a:p>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ROS and it's Components</a:t>
            </a:r>
            <a:endParaRPr lang="en-IN" altLang="en-US"/>
          </a:p>
        </p:txBody>
      </p:sp>
      <p:sp>
        <p:nvSpPr>
          <p:cNvPr id="3" name="Content Placeholder 2"/>
          <p:cNvSpPr>
            <a:spLocks noGrp="1"/>
          </p:cNvSpPr>
          <p:nvPr>
            <p:ph idx="1"/>
          </p:nvPr>
        </p:nvSpPr>
        <p:spPr/>
        <p:txBody>
          <a:bodyPr/>
          <a:p>
            <a:r>
              <a:rPr lang="en-IN" altLang="en-US" sz="2400"/>
              <a:t>Nodes - Node is a part of a robot.Eg - An arm of an humanoid, which can be individually programmed and debugged.</a:t>
            </a:r>
            <a:endParaRPr lang="en-IN" altLang="en-US" sz="2400"/>
          </a:p>
          <a:p>
            <a:r>
              <a:rPr lang="en-IN" altLang="en-US" sz="2400"/>
              <a:t>U can write nodes in python or c++</a:t>
            </a:r>
            <a:endParaRPr lang="en-IN" altLang="en-US" sz="2400"/>
          </a:p>
          <a:p>
            <a:r>
              <a:rPr lang="en-IN" altLang="en-US" sz="2400"/>
              <a:t>Messages - Bearing the literal meaning, messages is how nodes communicate.</a:t>
            </a:r>
            <a:endParaRPr lang="en-IN" altLang="en-US" sz="2400"/>
          </a:p>
          <a:p>
            <a:r>
              <a:rPr lang="en-IN" altLang="en-US" sz="2400"/>
              <a:t>You can think of nodes texting each other!!Eg- an object sensor node telling the arm node to pick the object!</a:t>
            </a:r>
            <a:endParaRPr lang="en-IN" altLang="en-US" sz="2400"/>
          </a:p>
          <a:p>
            <a:endParaRPr lang="en-IN" altLang="en-US" sz="2400"/>
          </a:p>
          <a:p>
            <a:endParaRPr lang="en-IN" altLang="en-US" sz="2400"/>
          </a:p>
          <a:p>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Publishers and Subscribers in ROS</a:t>
            </a:r>
            <a:endParaRPr lang="en-IN" altLang="en-US"/>
          </a:p>
        </p:txBody>
      </p:sp>
      <p:sp>
        <p:nvSpPr>
          <p:cNvPr id="3" name="Content Placeholder 2"/>
          <p:cNvSpPr>
            <a:spLocks noGrp="1"/>
          </p:cNvSpPr>
          <p:nvPr>
            <p:ph idx="1"/>
          </p:nvPr>
        </p:nvSpPr>
        <p:spPr/>
        <p:txBody>
          <a:bodyPr/>
          <a:p>
            <a:r>
              <a:rPr lang="en-IN" altLang="en-US" sz="2400"/>
              <a:t>Nodes in ROS can be either a publisher or a subscriber or both.</a:t>
            </a:r>
            <a:endParaRPr lang="en-IN" altLang="en-US" sz="2400"/>
          </a:p>
          <a:p>
            <a:r>
              <a:rPr lang="en-IN" altLang="en-US" sz="2400"/>
              <a:t>This is the protocol followed in ROS.</a:t>
            </a:r>
            <a:endParaRPr lang="en-IN" altLang="en-US" sz="2400"/>
          </a:p>
          <a:p>
            <a:r>
              <a:rPr lang="en-IN" altLang="en-US" sz="2400"/>
              <a:t>Think of publishers as a youtube channel, when you want their service(view their content), what do you do? you subscribe to their channel!!</a:t>
            </a:r>
            <a:endParaRPr lang="en-IN" altLang="en-US" sz="2400"/>
          </a:p>
          <a:p>
            <a:r>
              <a:rPr lang="en-IN" altLang="en-US" sz="2400"/>
              <a:t>On a similar line, If a node is assigned to sense data and send it to some other node, the former acts as publisher and the latter as subscriber.The data is sent in the form of messages.</a:t>
            </a:r>
            <a:endParaRPr lang="en-IN" altLang="en-US" sz="2400"/>
          </a:p>
          <a:p>
            <a:pPr marL="0" indent="0">
              <a:buNone/>
            </a:pPr>
            <a:r>
              <a:rPr lang="en-IN" altLang="en-US" sz="2400">
                <a:hlinkClick r:id="rId1"/>
              </a:rPr>
              <a:t>standard messages in ROS</a:t>
            </a:r>
            <a:endParaRPr lang="en-IN" altLang="en-US" sz="2400">
              <a:hlinkClick r:id="rId1"/>
            </a:endParaRPr>
          </a:p>
          <a:p>
            <a:pPr marL="0" indent="0">
              <a:buNone/>
            </a:pPr>
            <a:endParaRPr lang="en-IN" altLang="en-US" sz="2400">
              <a:hlinkClick r:id="rId1"/>
            </a:endParaRPr>
          </a:p>
          <a:p>
            <a:pPr marL="0" indent="0">
              <a:buNone/>
            </a:pPr>
            <a:endParaRPr lang="en-IN" altLang="en-US" sz="2400">
              <a:hlinkClick r:id="rId1"/>
            </a:endParaRPr>
          </a:p>
          <a:p>
            <a:pPr marL="0" indent="0">
              <a:buNone/>
            </a:pPr>
            <a:endParaRPr lang="en-IN" altLang="en-US" sz="2400">
              <a:hlinkClick r:id="rId1"/>
            </a:endParaRPr>
          </a:p>
          <a:p>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Contd..</a:t>
            </a:r>
            <a:endParaRPr lang="en-IN" altLang="en-US"/>
          </a:p>
        </p:txBody>
      </p:sp>
      <p:sp>
        <p:nvSpPr>
          <p:cNvPr id="3" name="Content Placeholder 2"/>
          <p:cNvSpPr>
            <a:spLocks noGrp="1"/>
          </p:cNvSpPr>
          <p:nvPr>
            <p:ph idx="1"/>
          </p:nvPr>
        </p:nvSpPr>
        <p:spPr/>
        <p:txBody>
          <a:bodyPr>
            <a:normAutofit lnSpcReduction="10000"/>
          </a:bodyPr>
          <a:p>
            <a:r>
              <a:rPr lang="en-IN" altLang="en-US"/>
              <a:t>Getting into ROS, is beyond the scope of this course and we will stop at this point.</a:t>
            </a:r>
            <a:endParaRPr lang="en-IN" altLang="en-US"/>
          </a:p>
          <a:p>
            <a:r>
              <a:rPr lang="en-IN" altLang="en-US"/>
              <a:t>Coming to the most important point, when to choose ROS ?</a:t>
            </a:r>
            <a:endParaRPr lang="en-IN" altLang="en-US"/>
          </a:p>
          <a:p>
            <a:r>
              <a:rPr lang="en-IN" altLang="en-US"/>
              <a:t>Choosing ROS, comes at a price of an external processor(usually full computer like </a:t>
            </a:r>
            <a:r>
              <a:rPr lang="en-IN" altLang="en-US">
                <a:hlinkClick r:id="rId1" action="ppaction://hlinkfile"/>
              </a:rPr>
              <a:t>nuc</a:t>
            </a:r>
            <a:r>
              <a:rPr lang="en-IN" altLang="en-US"/>
              <a:t> ).When your application is complex, with many functionalities(like a humanoid), ROS is ideal.</a:t>
            </a:r>
            <a:endParaRPr lang="en-IN" altLang="en-US"/>
          </a:p>
          <a:p>
            <a:r>
              <a:rPr lang="en-IN" altLang="en-US"/>
              <a:t>ROS also provides, inbuild packages that does very complex work for you.</a:t>
            </a:r>
            <a:endParaRPr lang="en-IN" altLang="en-US"/>
          </a:p>
          <a:p>
            <a:r>
              <a:rPr lang="en-IN" altLang="en-US"/>
              <a:t>For something like a line follower robot or obstacle avoider, usage of ROS i clearly a waste.</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Simulators</a:t>
            </a:r>
            <a:endParaRPr lang="en-IN" altLang="en-US"/>
          </a:p>
        </p:txBody>
      </p:sp>
      <p:sp>
        <p:nvSpPr>
          <p:cNvPr id="3" name="Content Placeholder 2"/>
          <p:cNvSpPr>
            <a:spLocks noGrp="1"/>
          </p:cNvSpPr>
          <p:nvPr>
            <p:ph idx="1"/>
          </p:nvPr>
        </p:nvSpPr>
        <p:spPr/>
        <p:txBody>
          <a:bodyPr/>
          <a:p>
            <a:r>
              <a:rPr lang="en-IN" altLang="en-US"/>
              <a:t>As a robotics developer, it is advisable to first simulate the robot and then go for the hardware implementation.</a:t>
            </a:r>
            <a:endParaRPr lang="en-IN" altLang="en-US"/>
          </a:p>
          <a:p>
            <a:r>
              <a:rPr lang="en-IN" altLang="en-US"/>
              <a:t>By checking the simulation results, we can make minor or major changes in the model.This would have not been possible if the hardware was implemented directly. </a:t>
            </a:r>
            <a:endParaRPr lang="en-IN" altLang="en-US"/>
          </a:p>
          <a:p>
            <a:r>
              <a:rPr lang="en-IN" altLang="en-US"/>
              <a:t>Gazebo and VREP are prominent robotic simulators.</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TASK</a:t>
            </a:r>
            <a:endParaRPr lang="en-IN" altLang="en-US"/>
          </a:p>
        </p:txBody>
      </p:sp>
      <p:sp>
        <p:nvSpPr>
          <p:cNvPr id="3" name="Content Placeholder 2"/>
          <p:cNvSpPr>
            <a:spLocks noGrp="1"/>
          </p:cNvSpPr>
          <p:nvPr>
            <p:ph idx="1"/>
          </p:nvPr>
        </p:nvSpPr>
        <p:spPr/>
        <p:txBody>
          <a:bodyPr/>
          <a:p>
            <a:r>
              <a:rPr lang="en-IN" altLang="en-US">
                <a:sym typeface="+mn-ea"/>
              </a:rPr>
              <a:t>Task:</a:t>
            </a:r>
            <a:endParaRPr lang="en-IN" altLang="en-US"/>
          </a:p>
          <a:p>
            <a:r>
              <a:rPr lang="en-IN" altLang="en-US">
                <a:sym typeface="+mn-ea"/>
              </a:rPr>
              <a:t>To come up with  a ROS implementation model for a pick and place robot.</a:t>
            </a:r>
            <a:endParaRPr lang="en-IN" altLang="en-US"/>
          </a:p>
          <a:p>
            <a:r>
              <a:rPr lang="en-IN" altLang="en-US">
                <a:sym typeface="+mn-ea"/>
              </a:rPr>
              <a:t>(no actual implementation)</a:t>
            </a:r>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2408</Words>
  <Application>WPS Presentation</Application>
  <PresentationFormat>Widescreen</PresentationFormat>
  <Paragraphs>60</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SimSun</vt:lpstr>
      <vt:lpstr>Wingdings</vt:lpstr>
      <vt:lpstr>Calibri Light</vt:lpstr>
      <vt:lpstr>Calibri</vt:lpstr>
      <vt:lpstr>Microsoft YaHei</vt:lpstr>
      <vt:lpstr/>
      <vt:lpstr>Arial Unicode MS</vt:lpstr>
      <vt:lpstr>Segoe Print</vt:lpstr>
      <vt:lpstr>Gear Drives</vt:lpstr>
      <vt:lpstr>WEEK 4</vt:lpstr>
      <vt:lpstr>Operating Systems</vt:lpstr>
      <vt:lpstr>ROS and it's Components</vt:lpstr>
      <vt:lpstr>ROS and it's Components</vt:lpstr>
      <vt:lpstr>Publishers and Subscribers in ROS</vt:lpstr>
      <vt:lpstr>Contd..</vt:lpstr>
      <vt:lpstr>Simulators</vt:lpstr>
      <vt:lpstr>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Manoj Surya</dc:creator>
  <cp:lastModifiedBy>Manoj Surya</cp:lastModifiedBy>
  <cp:revision>2</cp:revision>
  <dcterms:created xsi:type="dcterms:W3CDTF">2018-01-26T13:24:00Z</dcterms:created>
  <dcterms:modified xsi:type="dcterms:W3CDTF">2018-01-27T17:09:08Z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