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rchitects Daughter"/>
      <p:regular r:id="rId29"/>
    </p:embeddedFon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tectsDaugh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e20570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6e20570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e20570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e20570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e205702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6e205702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e20570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e20570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2076e9a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2076e9a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e20570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e20570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e205702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e205702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e205702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6e205702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e20570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6e20570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e20570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e20570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6e20570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6e20570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e20570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6e20570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2076e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2076e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e205702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e205702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c04ce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dc04ce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2076e9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2076e9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72076e9a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72076e9a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e20570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e20570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e20570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e20570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2076e9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2076e9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2076e9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2076e9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e20570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e20570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search/cs?searchtype=author&amp;query=Jing%2C+Y" TargetMode="External"/><Relationship Id="rId4" Type="http://schemas.openxmlformats.org/officeDocument/2006/relationships/hyperlink" Target="https://arxiv.org/search/cs?searchtype=author&amp;query=Yang%2C+Y" TargetMode="External"/><Relationship Id="rId5" Type="http://schemas.openxmlformats.org/officeDocument/2006/relationships/hyperlink" Target="https://arxiv.org/search/cs?searchtype=author&amp;query=Feng%2C+Z" TargetMode="External"/><Relationship Id="rId6" Type="http://schemas.openxmlformats.org/officeDocument/2006/relationships/hyperlink" Target="https://arxiv.org/search/cs?searchtype=author&amp;query=Ye%2C+J" TargetMode="External"/><Relationship Id="rId7" Type="http://schemas.openxmlformats.org/officeDocument/2006/relationships/hyperlink" Target="https://arxiv.org/search/cs?searchtype=author&amp;query=Yu%2C+Y" TargetMode="External"/><Relationship Id="rId8" Type="http://schemas.openxmlformats.org/officeDocument/2006/relationships/hyperlink" Target="https://arxiv.org/search/cs?searchtype=author&amp;query=Song%2C+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705.04058v1" TargetMode="External"/><Relationship Id="rId4" Type="http://schemas.openxmlformats.org/officeDocument/2006/relationships/hyperlink" Target="https://arxiv.org/abs/1705.04058v2" TargetMode="External"/><Relationship Id="rId5" Type="http://schemas.openxmlformats.org/officeDocument/2006/relationships/hyperlink" Target="https://arxiv.org/abs/1705.04058v3" TargetMode="External"/><Relationship Id="rId6" Type="http://schemas.openxmlformats.org/officeDocument/2006/relationships/hyperlink" Target="https://arxiv.org/abs/1705.04058v4" TargetMode="External"/><Relationship Id="rId7" Type="http://schemas.openxmlformats.org/officeDocument/2006/relationships/hyperlink" Target="https://arxiv.org/abs/1705.04058v5" TargetMode="External"/><Relationship Id="rId8" Type="http://schemas.openxmlformats.org/officeDocument/2006/relationships/hyperlink" Target="https://arxiv.org/abs/1705.04058v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508.06576v1" TargetMode="External"/><Relationship Id="rId4" Type="http://schemas.openxmlformats.org/officeDocument/2006/relationships/hyperlink" Target="https://arxiv.org/search/cs?searchtype=author&amp;query=Gatys%2C+L+A" TargetMode="External"/><Relationship Id="rId5" Type="http://schemas.openxmlformats.org/officeDocument/2006/relationships/hyperlink" Target="https://arxiv.org/search/cs?searchtype=author&amp;query=Ecker%2C+A+S" TargetMode="External"/><Relationship Id="rId6" Type="http://schemas.openxmlformats.org/officeDocument/2006/relationships/hyperlink" Target="https://arxiv.org/search/cs?searchtype=author&amp;query=Bethge%2C+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           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Neural Style Transfer: A Review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IEEE 2018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Yongcheng Jing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Yezhou Yang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Zunlei Feng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Jingwen Ye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Yizhou Yu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Mingli Song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Who doesn’t like Art and its fusion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25" y="1228675"/>
            <a:ext cx="5153147" cy="384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factor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chitects Daughter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 Demonstrated the power of Convolutional Neural Networks (CNNs) in creating artistic imagery by separating and recombining image content and style.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chitects Daughter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In this paper, they have provided a comprehensive overview of the current progress towards NST.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tects Daughter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 The review concludes with a discussion of various applications of NST and open problems for future research.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tects Daughter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A list of papers discussed in this review, corresponding codes, pre-trained models and more comparison results.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892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Understanding Research paper.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Understanding a bit of maths behind it.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excerpts : 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 class of deep neural networks are most powerful in image processing tasks are called convolutional neural network.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CNN consist of layers of small computational units that process visual information hierarchically in a feed-forward manner.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Each layer of units can be understood as a collection of image filters each of which extracts a certain feature from the input image.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AutoNum type="arabicPeriod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Thus, the output of a given layer consists of so-called feature maps: differently filtered versions of the input image.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295"/>
            <a:ext cx="9144001" cy="212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content from an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“Along the processing hierarchy of the network, the input image is transformed into representations that increasingly care about the actual content of the image compared to its detailed pixel values.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We therefore refer to the feature responses in higher layers of the network as the content representation.”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 4_2 convolution layer of pre-trained VGG-19 network is used as content extractor.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style from an image: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“To obtain a representation of the style of an input image, we use correlations between the different filter responses over the spatial extent of the feature maps.We obtain a stationary, multi-scale representation of the input image, which captures its texture information but not the global arrangement.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There correlations between feature maps is known as gram matrix.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 layers used for calculation of gram matrix are 1_1, 2_1, 3_1, 4_1, 5_1 with varied style weight constant for each layer.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This constant can be seen as a hyperparameter used for changing </a:t>
            </a: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style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overview: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49" y="1228675"/>
            <a:ext cx="7789899" cy="38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chitects Daughter"/>
              <a:buChar char="●"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The representation of the content and style in convolutional neural network are separable.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loss and style loss: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228663"/>
            <a:ext cx="8553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0" y="3368725"/>
            <a:ext cx="84105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Submission history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[v1]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Thu, 11 May 2017 08:08:44 UTC (8,492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[v2]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Fri, 13 Apr 2018 09:21:36 UTC (7,459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[v3]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Mon, 16 Apr 2018 13:25:07 UTC (7,459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[v4]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Thu, 26 Apr 2018 12:35:19 UTC (7,614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[v5]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Wed, 16 May 2018 11:59:51 UTC (7,797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[v6]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Sun, 17 Jun 2018 08:40:41 UTC (7,981 KB)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[v7]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Tue, 30 Oct 2018 09:48:05 UTC (32,888 KB)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loss function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13" y="1093850"/>
            <a:ext cx="55149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1770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implement neural style transfer algorithm and build it from scratch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           With understanding code</a:t>
            </a:r>
            <a:endParaRPr sz="3200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Thank you for your patience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815914"/>
            <a:ext cx="8403975" cy="24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2759325" y="4332650"/>
            <a:ext cx="2142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4644325" y="4238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Arya vashisht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524400" y="6628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Neural Algorithm of Artistic Style</a:t>
            </a:r>
            <a:endParaRPr sz="4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</a:rPr>
              <a:t>Submission history</a:t>
            </a:r>
            <a:endParaRPr sz="1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[v1]</a:t>
            </a:r>
            <a:r>
              <a:rPr b="0" lang="en" sz="1650">
                <a:solidFill>
                  <a:srgbClr val="000000"/>
                </a:solidFill>
                <a:highlight>
                  <a:srgbClr val="FFFFFF"/>
                </a:highlight>
              </a:rPr>
              <a:t> Wed, 26 Aug 2015 17:14:42 UTC (5,474 KB)</a:t>
            </a:r>
            <a:endParaRPr b="0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9050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</a:rPr>
              <a:t>[v2]</a:t>
            </a:r>
            <a:r>
              <a:rPr b="0" lang="en" sz="1650">
                <a:solidFill>
                  <a:srgbClr val="000000"/>
                </a:solidFill>
                <a:highlight>
                  <a:srgbClr val="FFFFFF"/>
                </a:highlight>
              </a:rPr>
              <a:t> Wed, 2 Sep 2015 08:24:59 UTC (5,474 KB)</a:t>
            </a:r>
            <a:endParaRPr sz="5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4"/>
              </a:rPr>
              <a:t>Leon A. Gatys</a:t>
            </a:r>
            <a:r>
              <a:rPr b="0" lang="en" sz="325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0" lang="en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5"/>
              </a:rPr>
              <a:t>Alexander S. Ecker</a:t>
            </a:r>
            <a:r>
              <a:rPr b="0" lang="en" sz="325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0" lang="en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6"/>
              </a:rPr>
              <a:t>Matthias Bethge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https://medium.com/tensorflow/neural-style-transfer-creating-art-with-deep-learning-using-tf-keras-and-eager-execution-7d541ac31398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Computer Vision and Pattern Recognition </a:t>
            </a:r>
            <a:r>
              <a:rPr lang="en" sz="29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; Neural and Evolutionary Computing ; Image and Video Processing ; Machine Learning (stat.ML)</a:t>
            </a:r>
            <a:endParaRPr sz="2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nst 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This process of using CNNs to render a content image in different styles is referred to as Neural Style Transfer (NST).</a:t>
            </a: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59" y="2243859"/>
            <a:ext cx="5739450" cy="23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and style image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25" y="1284275"/>
            <a:ext cx="5943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49" y="637513"/>
            <a:ext cx="3874876" cy="3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" y="292862"/>
            <a:ext cx="7180425" cy="2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350" y="2878725"/>
            <a:ext cx="6011950" cy="2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