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57" r:id="rId13"/>
    <p:sldId id="259" r:id="rId14"/>
    <p:sldId id="272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E0557-7D58-1D20-E007-9B8C80620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D2E1C-7C90-6589-5E35-372424F53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94211-A0C5-E961-4B09-E38E7B58F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1C6E-7200-4481-9CEA-8055B05FDE40}" type="datetimeFigureOut">
              <a:rPr lang="en-ID" smtClean="0"/>
              <a:t>12/09/2022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EC56C-0726-4202-CE27-8D72A9EA1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90F6F-C210-4069-4E93-637D78CE6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5BE6-9626-44A4-9F79-A1A32D1C0E5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423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8AFB3-6512-CEEC-1C29-3F038CE42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77955-CE6B-4C86-9A7C-03AE94A64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B9028-BB5E-4727-5A84-083CF9F2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1C6E-7200-4481-9CEA-8055B05FDE40}" type="datetimeFigureOut">
              <a:rPr lang="en-ID" smtClean="0"/>
              <a:t>12/09/2022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3F13B-6934-C100-040E-F11B25E49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D13EF-1B88-9A13-9040-034EAF99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5BE6-9626-44A4-9F79-A1A32D1C0E5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965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654262-4B89-1327-53A3-B74F7AD898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0673C-E908-5B63-A80A-1720DF05D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C1B2-5C0A-003E-73D1-0C934485B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1C6E-7200-4481-9CEA-8055B05FDE40}" type="datetimeFigureOut">
              <a:rPr lang="en-ID" smtClean="0"/>
              <a:t>12/09/2022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09989-EF8E-064E-B045-A200732E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3C4A7-93C1-B7FB-9749-4D81AD345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5BE6-9626-44A4-9F79-A1A32D1C0E5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25859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2FF4E-A8F3-D6A8-B08F-CD7FB60A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42980-5EB3-D734-909E-44DD69729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67982-E317-31C8-14D1-1CE876B53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1C6E-7200-4481-9CEA-8055B05FDE40}" type="datetimeFigureOut">
              <a:rPr lang="en-ID" smtClean="0"/>
              <a:t>12/09/2022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B50F5-70E3-A778-5048-BFBC9A11E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60E9B-A5A3-A188-B8F0-8DCC3322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5BE6-9626-44A4-9F79-A1A32D1C0E5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622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C535-5827-6DE6-8580-DD7C3E611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20179-D742-F481-00A3-ECADF753A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B5A79-F05A-A232-E202-D2A74B16A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1C6E-7200-4481-9CEA-8055B05FDE40}" type="datetimeFigureOut">
              <a:rPr lang="en-ID" smtClean="0"/>
              <a:t>12/09/2022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37F44-C2BA-37C9-79FF-E582AF968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48257-32DA-EEF2-1FF2-AF8C6D58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5BE6-9626-44A4-9F79-A1A32D1C0E5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5333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7053-482E-5660-217D-8A09F6950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671CE-E6B1-2CDC-110E-E380A9187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216C0-5B22-7612-1901-31B6551B4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57BA9-0D66-386D-96BA-6F054215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1C6E-7200-4481-9CEA-8055B05FDE40}" type="datetimeFigureOut">
              <a:rPr lang="en-ID" smtClean="0"/>
              <a:t>12/09/2022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4D1A7-A695-2EE2-A465-ADCEFC3F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EC2A6-B1D6-1165-D710-9760FB801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5BE6-9626-44A4-9F79-A1A32D1C0E5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2410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7AE8B-8699-4BF0-4409-F7CD72E5D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9D6B9-E272-C099-F971-700A9577C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8D44C-D4D3-2FE8-C071-E7A721CEB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CF654C-9060-E245-CDFE-8DCD174ED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64AF44-BC88-8DF0-93A5-15A7D37A4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38CF38-157F-D47C-994B-0309009D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1C6E-7200-4481-9CEA-8055B05FDE40}" type="datetimeFigureOut">
              <a:rPr lang="en-ID" smtClean="0"/>
              <a:t>12/09/2022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9FB0AC-B867-7EF8-88AB-C81BF72F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BC556C-7A33-1FB9-5C0B-25C627E8A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5BE6-9626-44A4-9F79-A1A32D1C0E5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82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65C2-382D-271C-CCFB-BC43CB73A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E16648-F095-3FCE-4F4C-08DB11826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1C6E-7200-4481-9CEA-8055B05FDE40}" type="datetimeFigureOut">
              <a:rPr lang="en-ID" smtClean="0"/>
              <a:t>12/09/2022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8DB7D3-75F7-956E-FC75-D6307EFFB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E24D0-608D-78F0-D57F-FC551123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5BE6-9626-44A4-9F79-A1A32D1C0E5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271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CB7128-F59F-0AD6-A71E-7FF755B5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1C6E-7200-4481-9CEA-8055B05FDE40}" type="datetimeFigureOut">
              <a:rPr lang="en-ID" smtClean="0"/>
              <a:t>12/09/2022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B72DA5-EC18-770C-DFCA-D70532BBC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0D720-4EF4-1FF0-158B-6DEC73DD6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5BE6-9626-44A4-9F79-A1A32D1C0E5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102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86B96-A0D9-16AC-0B6A-1B77543E1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88572-9EE9-9923-4FBC-CE5A1DB00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C5D2A-D6EC-5BFB-3CE0-E64824BB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6A795-B5FA-5BF9-72D0-BB61F1A5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1C6E-7200-4481-9CEA-8055B05FDE40}" type="datetimeFigureOut">
              <a:rPr lang="en-ID" smtClean="0"/>
              <a:t>12/09/2022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E3FE6-D05C-69F6-8136-BC51DD3D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BD6A6-435E-31A2-1A5E-70C071B4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5BE6-9626-44A4-9F79-A1A32D1C0E5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7241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B41B-7A1A-20C7-1D97-35716AA83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F5F174-9577-FA89-7C00-D9DDDBB18C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A73D7-D8FC-BBC4-EAE6-39CA354CE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12C2B-6A84-B344-36A1-CAF8EE8A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1C6E-7200-4481-9CEA-8055B05FDE40}" type="datetimeFigureOut">
              <a:rPr lang="en-ID" smtClean="0"/>
              <a:t>12/09/2022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28F69-7998-E5E2-C8E0-2BA30D43D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86EA8-6F56-5262-2411-18931DDCF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5BE6-9626-44A4-9F79-A1A32D1C0E5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204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1C38B0-50E4-D2D9-6F28-CE3084F43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5B0B8-CFA1-B91D-3AC1-DD07A5452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C1C3F-E925-084D-CC6F-843262612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11C6E-7200-4481-9CEA-8055B05FDE40}" type="datetimeFigureOut">
              <a:rPr lang="en-ID" smtClean="0"/>
              <a:t>12/09/2022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3AF55-4865-2C2C-ED6B-0560AB93C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69E87-3225-12AF-14AA-15E1A8BF0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55BE6-9626-44A4-9F79-A1A32D1C0E5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156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1F35E-9D78-6CCB-935E-0075C18D26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Acara 3</a:t>
            </a:r>
            <a:br>
              <a:rPr lang="en-US" dirty="0"/>
            </a:b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1C6CB-F43D-FD6E-26D8-3433FF40B4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IF, ELSE, SWITCH, KONTROL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8992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20DA8-B948-E079-B2C5-B47FCABE5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6804B-02B6-7647-F758-D6DB59038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Perbedaan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mendasar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tentang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cara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penulisan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ada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di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tanda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titik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dua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(:)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setelah</a:t>
            </a:r>
            <a:r>
              <a:rPr lang="en-ID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penulisan</a:t>
            </a:r>
            <a:r>
              <a:rPr lang="en-ID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expression, dan kata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kunci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endif di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akhir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statement. </a:t>
            </a:r>
          </a:p>
          <a:p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Beberapa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programmer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menggunakan</a:t>
            </a:r>
            <a:r>
              <a:rPr lang="en-ID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alternatif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penulisan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IF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dengan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endif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karena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dianggap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lebih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rapi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Jika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Struktur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IF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digunakan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untuk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percabangan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alur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program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dengan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1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pilihan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saja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</a:t>
            </a:r>
          </a:p>
          <a:p>
            <a:r>
              <a:rPr lang="en-ID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M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aka</a:t>
            </a:r>
            <a:r>
              <a:rPr lang="en-ID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dengan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struktur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ELSE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kita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dapat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membuat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percabangan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kedua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yakni</a:t>
            </a:r>
            <a:r>
              <a:rPr lang="en-ID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percabangan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Ketika</a:t>
            </a:r>
            <a:r>
              <a:rPr lang="en-ID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kondisi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IF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tidak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terpenuhi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atau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expressi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IF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menghasilkan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nilai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FALSE. </a:t>
            </a:r>
          </a:p>
          <a:p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Berikut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adalah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contoh</a:t>
            </a:r>
            <a:r>
              <a:rPr lang="en-ID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penggunaan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logika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ELSE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dalam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PHP:</a:t>
            </a:r>
            <a:r>
              <a:rPr lang="en-ID" dirty="0"/>
              <a:t> </a:t>
            </a:r>
            <a:br>
              <a:rPr lang="en-ID" dirty="0"/>
            </a:b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52530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0A41-459F-676C-23BC-F5802471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179F15E-9F09-5463-41DB-3E80DD441A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979095" cy="242069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A9053A-18CA-FB69-AF71-4210A34AB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609" y="3281494"/>
            <a:ext cx="5536504" cy="293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171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90E72-A371-E380-E932-1D807F24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ELSE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B145B-E20F-2B7A-37AF-744B1A1A0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D" dirty="0" err="1"/>
              <a:t>Struktur</a:t>
            </a:r>
            <a:r>
              <a:rPr lang="en-ID" dirty="0"/>
              <a:t> </a:t>
            </a:r>
            <a:r>
              <a:rPr lang="en-ID" dirty="0" err="1"/>
              <a:t>logika</a:t>
            </a:r>
            <a:r>
              <a:rPr lang="en-ID" dirty="0"/>
              <a:t> IF ELSE pada PHP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percabangan</a:t>
            </a:r>
            <a:r>
              <a:rPr lang="en-ID" dirty="0"/>
              <a:t> </a:t>
            </a:r>
            <a:r>
              <a:rPr lang="en-ID" dirty="0" err="1"/>
              <a:t>alur</a:t>
            </a:r>
            <a:r>
              <a:rPr lang="en-ID" dirty="0"/>
              <a:t> program yang </a:t>
            </a:r>
            <a:r>
              <a:rPr lang="en-ID" dirty="0" err="1"/>
              <a:t>lengkap</a:t>
            </a:r>
            <a:r>
              <a:rPr lang="en-ID" dirty="0"/>
              <a:t>, </a:t>
            </a:r>
            <a:r>
              <a:rPr lang="en-ID" dirty="0" err="1"/>
              <a:t>jika</a:t>
            </a:r>
            <a:r>
              <a:rPr lang="en-ID" dirty="0"/>
              <a:t> IF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pilihan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ELSE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pilihan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IF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terpenuhi</a:t>
            </a:r>
            <a:r>
              <a:rPr lang="en-ID" dirty="0"/>
              <a:t>. </a:t>
            </a:r>
          </a:p>
          <a:p>
            <a:pPr algn="just"/>
            <a:r>
              <a:rPr lang="en-ID" dirty="0" err="1"/>
              <a:t>Struktur</a:t>
            </a:r>
            <a:r>
              <a:rPr lang="en-ID" dirty="0"/>
              <a:t> IF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percabangan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</a:t>
            </a:r>
            <a:r>
              <a:rPr lang="en-ID" dirty="0" err="1"/>
              <a:t>sedangkan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ELSE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percabangan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kedua</a:t>
            </a:r>
            <a:r>
              <a:rPr lang="en-ID" dirty="0"/>
              <a:t>.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keduanya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bersamaan</a:t>
            </a:r>
            <a:r>
              <a:rPr lang="en-ID" dirty="0"/>
              <a:t>,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expressi</a:t>
            </a:r>
            <a:r>
              <a:rPr lang="en-ID" dirty="0"/>
              <a:t> IF </a:t>
            </a:r>
            <a:r>
              <a:rPr lang="en-ID" dirty="0" err="1"/>
              <a:t>bernilai</a:t>
            </a:r>
            <a:r>
              <a:rPr lang="en-ID" dirty="0"/>
              <a:t> TRUE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ELSE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dijalankan</a:t>
            </a:r>
            <a:r>
              <a:rPr lang="en-ID" dirty="0"/>
              <a:t>.</a:t>
            </a:r>
          </a:p>
          <a:p>
            <a:pPr algn="just"/>
            <a:r>
              <a:rPr lang="en-ID" dirty="0"/>
              <a:t> </a:t>
            </a:r>
            <a:r>
              <a:rPr lang="en-ID" dirty="0" err="1"/>
              <a:t>Sebaliknya</a:t>
            </a:r>
            <a:r>
              <a:rPr lang="en-ID" dirty="0"/>
              <a:t>, </a:t>
            </a:r>
            <a:r>
              <a:rPr lang="en-ID" dirty="0" err="1"/>
              <a:t>jika</a:t>
            </a:r>
            <a:r>
              <a:rPr lang="en-ID" dirty="0"/>
              <a:t> IF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terpenuhi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bernilai</a:t>
            </a:r>
            <a:r>
              <a:rPr lang="en-ID" dirty="0"/>
              <a:t> FALSE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ELSE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dijalankan</a:t>
            </a:r>
            <a:r>
              <a:rPr lang="en-ID" dirty="0"/>
              <a:t>, </a:t>
            </a:r>
            <a:r>
              <a:rPr lang="en-ID" dirty="0" err="1"/>
              <a:t>inilah</a:t>
            </a:r>
            <a:r>
              <a:rPr lang="en-ID" dirty="0"/>
              <a:t> </a:t>
            </a:r>
            <a:r>
              <a:rPr lang="en-ID" dirty="0" err="1"/>
              <a:t>percabangan</a:t>
            </a:r>
            <a:r>
              <a:rPr lang="en-ID" dirty="0"/>
              <a:t> </a:t>
            </a:r>
            <a:r>
              <a:rPr lang="en-ID" dirty="0" err="1"/>
              <a:t>alur</a:t>
            </a:r>
            <a:r>
              <a:rPr lang="en-ID" dirty="0"/>
              <a:t> program yang </a:t>
            </a:r>
            <a:r>
              <a:rPr lang="en-ID" dirty="0" err="1"/>
              <a:t>lengkap</a:t>
            </a:r>
            <a:r>
              <a:rPr lang="en-ID" dirty="0"/>
              <a:t>. </a:t>
            </a:r>
            <a:r>
              <a:rPr lang="en-ID" dirty="0" err="1"/>
              <a:t>Logika</a:t>
            </a:r>
            <a:r>
              <a:rPr lang="en-ID" dirty="0"/>
              <a:t> </a:t>
            </a:r>
            <a:r>
              <a:rPr lang="en-ID" dirty="0" err="1"/>
              <a:t>percabangan</a:t>
            </a:r>
            <a:r>
              <a:rPr lang="en-ID" dirty="0"/>
              <a:t> IF ELSE pada </a:t>
            </a:r>
            <a:r>
              <a:rPr lang="en-ID" dirty="0" err="1"/>
              <a:t>php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mengatur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code program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dijalankan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, </a:t>
            </a:r>
            <a:r>
              <a:rPr lang="en-ID" dirty="0" err="1"/>
              <a:t>tergantung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yang </a:t>
            </a:r>
            <a:r>
              <a:rPr lang="en-ID" dirty="0" err="1"/>
              <a:t>ditentukan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2079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31ED2-BCCE-A056-AD17-FC9020191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ELSE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DB5BB-39B6-D2DC-B693-EE67C43C7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Percabangan</a:t>
            </a:r>
            <a:r>
              <a:rPr lang="en-ID" dirty="0"/>
              <a:t> If/Else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pilihan</a:t>
            </a:r>
            <a:r>
              <a:rPr lang="en-ID" dirty="0"/>
              <a:t>. Jika &lt;</a:t>
            </a:r>
            <a:r>
              <a:rPr lang="en-ID" dirty="0" err="1"/>
              <a:t>kondisi</a:t>
            </a:r>
            <a:r>
              <a:rPr lang="en-ID" dirty="0"/>
              <a:t>&gt; </a:t>
            </a:r>
            <a:r>
              <a:rPr lang="en-ID" dirty="0" err="1"/>
              <a:t>bernilai</a:t>
            </a:r>
            <a:r>
              <a:rPr lang="en-ID" dirty="0"/>
              <a:t> false,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 else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dikerjakan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734335-E6CD-C8B9-7B0B-40E71EFD7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838" y="2908331"/>
            <a:ext cx="4016677" cy="32686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A29AC2-E3B6-E52E-1AF9-E861295C9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515" y="2676525"/>
            <a:ext cx="6087647" cy="363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11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F5AC5-D6D5-1820-A01F-D9AC52619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BE65E-6DDA-A436-20CA-C283FF99D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Struktur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logika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switch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adalah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sebuah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stuktur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percabangan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yang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akan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memeriksa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suatu</a:t>
            </a:r>
            <a:b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variabel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lalu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menjalankan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perintah-perintah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yang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sesuai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dengan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kondisi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yang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mungkin</a:t>
            </a:r>
            <a:b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terjadi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untuk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variabel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tersebut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</a:t>
            </a:r>
          </a:p>
          <a:p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Struktur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switch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mirip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dengan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struktur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IF yang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ditulis</a:t>
            </a:r>
            <a:r>
              <a:rPr lang="en-ID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berulang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Kalau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ingin</a:t>
            </a:r>
            <a:r>
              <a:rPr lang="en-ID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membuat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sebuah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program yang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akan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menampilkan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kata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dari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angka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0-5,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sehingga</a:t>
            </a:r>
            <a:r>
              <a:rPr lang="en-ID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terdapat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6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kemungkinan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yang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terjadi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Jika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menggunakan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struktur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IF,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maka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kita</a:t>
            </a:r>
            <a:r>
              <a:rPr lang="en-ID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akan</a:t>
            </a:r>
            <a:r>
              <a:rPr lang="en-ID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membutuhkan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6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perulangan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sebagai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berikut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r>
              <a:rPr lang="en-ID" dirty="0"/>
              <a:t> </a:t>
            </a:r>
            <a:br>
              <a:rPr lang="en-ID" dirty="0"/>
            </a:b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37878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7D75C-EDF8-AA6F-96CC-7A6120E2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C36F78-C661-07AA-8E80-DC3078627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9549"/>
            <a:ext cx="3257811" cy="469345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D25D0D-D71B-6B45-7309-A332B1B5F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4232" y="1658581"/>
            <a:ext cx="2981325" cy="4924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43D96C-5744-8CB4-E8DA-2669CE881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6011" y="2084952"/>
            <a:ext cx="3370529" cy="279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14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B239D-90E8-A835-B67D-F66DAE99D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9EA66-2D54-FEE8-08A2-1412A33BB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Kontrol</a:t>
            </a:r>
            <a:r>
              <a:rPr lang="en-US" dirty="0"/>
              <a:t> (Break)</a:t>
            </a:r>
          </a:p>
          <a:p>
            <a:r>
              <a:rPr lang="en-US" dirty="0" err="1"/>
              <a:t>Kontrol</a:t>
            </a:r>
            <a:r>
              <a:rPr lang="en-US" dirty="0"/>
              <a:t> (Continue)</a:t>
            </a:r>
          </a:p>
          <a:p>
            <a:r>
              <a:rPr lang="en-US" dirty="0" err="1"/>
              <a:t>Perulangan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Referensi</a:t>
            </a:r>
            <a:r>
              <a:rPr lang="en-US" dirty="0"/>
              <a:t> dan </a:t>
            </a:r>
            <a:r>
              <a:rPr lang="en-US" dirty="0" err="1"/>
              <a:t>Soal</a:t>
            </a:r>
            <a:endParaRPr lang="en-US" dirty="0"/>
          </a:p>
          <a:p>
            <a:r>
              <a:rPr lang="en-US" dirty="0"/>
              <a:t>W3schools.com</a:t>
            </a:r>
          </a:p>
          <a:p>
            <a:r>
              <a:rPr lang="en-US" dirty="0"/>
              <a:t>Petanikode.com</a:t>
            </a:r>
          </a:p>
          <a:p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77796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1BA6-3C51-E548-6425-A0D3AA000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ELSE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45D90-174C-C9E8-E14E-3CB07F864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D" dirty="0" err="1"/>
              <a:t>Pengertian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IF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pemograman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</a:t>
            </a:r>
            <a:r>
              <a:rPr lang="en-ID" dirty="0" err="1"/>
              <a:t>logika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percabangan</a:t>
            </a:r>
            <a:r>
              <a:rPr lang="en-ID" dirty="0"/>
              <a:t> </a:t>
            </a:r>
            <a:r>
              <a:rPr lang="en-ID" dirty="0" err="1"/>
              <a:t>alur</a:t>
            </a:r>
            <a:r>
              <a:rPr lang="en-ID" dirty="0"/>
              <a:t> program.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sederhananya</a:t>
            </a:r>
            <a:r>
              <a:rPr lang="en-ID" dirty="0"/>
              <a:t>,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IF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mengatur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dijalankan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tergantung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kondisinya</a:t>
            </a:r>
            <a:r>
              <a:rPr lang="en-ID" dirty="0"/>
              <a:t>. </a:t>
            </a:r>
          </a:p>
          <a:p>
            <a:r>
              <a:rPr lang="en-ID" dirty="0" err="1"/>
              <a:t>Struktur</a:t>
            </a:r>
            <a:r>
              <a:rPr lang="en-ID" dirty="0"/>
              <a:t> </a:t>
            </a:r>
            <a:r>
              <a:rPr lang="en-ID" dirty="0" err="1"/>
              <a:t>logika</a:t>
            </a:r>
            <a:r>
              <a:rPr lang="en-ID" dirty="0"/>
              <a:t> IF </a:t>
            </a:r>
            <a:r>
              <a:rPr lang="en-ID" dirty="0" err="1"/>
              <a:t>setidaknya</a:t>
            </a:r>
            <a:r>
              <a:rPr lang="en-ID" dirty="0"/>
              <a:t> </a:t>
            </a:r>
            <a:r>
              <a:rPr lang="en-ID" dirty="0" err="1"/>
              <a:t>membutuhkan</a:t>
            </a:r>
            <a:r>
              <a:rPr lang="en-ID" dirty="0"/>
              <a:t> 2 </a:t>
            </a:r>
            <a:r>
              <a:rPr lang="en-ID" dirty="0" err="1"/>
              <a:t>inputan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ekspresi</a:t>
            </a:r>
            <a:r>
              <a:rPr lang="en-ID" dirty="0"/>
              <a:t> </a:t>
            </a:r>
            <a:r>
              <a:rPr lang="en-ID" dirty="0" err="1"/>
              <a:t>logika</a:t>
            </a:r>
            <a:r>
              <a:rPr lang="en-ID" dirty="0"/>
              <a:t> (expression)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berisi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yang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dipenuhi</a:t>
            </a:r>
            <a:r>
              <a:rPr lang="en-ID" dirty="0"/>
              <a:t>, dan </a:t>
            </a:r>
            <a:r>
              <a:rPr lang="en-ID" dirty="0" err="1"/>
              <a:t>perintah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dijalankan</a:t>
            </a:r>
            <a:r>
              <a:rPr lang="en-ID" dirty="0"/>
              <a:t> (statement)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logika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terpenuhi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6388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812F5-A93A-B9BA-116C-85DD16B58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70E9B7-3F80-3726-A9CF-D564B9BE2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1979"/>
            <a:ext cx="2132037" cy="10943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AC0E1F-AFFB-42CB-A11E-072F6B07D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854" y="2061979"/>
            <a:ext cx="3492053" cy="18573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F56439-8B72-95BB-BB67-3E9B862DA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8768" y="4380847"/>
            <a:ext cx="3556461" cy="211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26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FCED-84B7-A493-9CD9-B00344B2F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8825B-0F30-BCC9-254A-EF0C56A24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Expression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dalam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hal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adalah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kondisi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yang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harus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dipenuhi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agar statement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dapat</a:t>
            </a:r>
            <a:r>
              <a:rPr lang="en-ID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dijalankan</a:t>
            </a:r>
            <a:endParaRPr lang="en-ID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just"/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Hasil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dari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expression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harus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tipe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boolean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Selama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hasil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expression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bernilai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TRUE,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maka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statement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akan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dijalankan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namun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jika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nilainya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FALSE,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maka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statement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tidak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akan</a:t>
            </a:r>
            <a:r>
              <a:rPr lang="en-ID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dijalankan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</a:t>
            </a:r>
          </a:p>
          <a:p>
            <a:pPr algn="just"/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Dalam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pembuatan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program,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biasanya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digunakan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operasi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perbandingan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sebagai</a:t>
            </a:r>
            <a:b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expression. Pada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contoh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kita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pertama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expression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kita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adalah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$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nama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==”Andi”, yang</a:t>
            </a:r>
            <a:b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bermaksud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bahwa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jika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isi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variabel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$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nama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sama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dengan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“Andi”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maka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jalankan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perintah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echo.</a:t>
            </a:r>
          </a:p>
          <a:p>
            <a:pPr algn="just"/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Namun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expression IF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tidak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harus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berupa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operasi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perbandingan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namun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bisa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berupa</a:t>
            </a:r>
            <a:b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variabel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yang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selama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hasilnya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adalah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TRUE,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maka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statement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akan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dijalankan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</a:t>
            </a:r>
          </a:p>
          <a:p>
            <a:pPr marL="0" indent="0">
              <a:buNone/>
            </a:pPr>
            <a:br>
              <a:rPr lang="en-ID" dirty="0"/>
            </a:b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72123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FD7F-83EF-981E-74CC-7DAC5761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ABEE0-F805-ED09-DBE7-36605AEEF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D" sz="2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Perhatikan</a:t>
            </a:r>
            <a:br>
              <a:rPr lang="en-ID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ID" sz="2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contoh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berikut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ini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just"/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Expression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ditulis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di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dalam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tanda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kurung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dan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tidak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diikuti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dengan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titik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koma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(;).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Apabila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statement yang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ingin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dijalankan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terdiri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dari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2 baris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atau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lebih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kita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harus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memberikan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tanda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kurung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kurawal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untuk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menandai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statement yang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berhubungan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dengan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kondisi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IF. </a:t>
            </a:r>
          </a:p>
          <a:p>
            <a:pPr marL="0" indent="0">
              <a:buNone/>
            </a:pPr>
            <a:br>
              <a:rPr lang="en-ID" dirty="0"/>
            </a:b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1C0F59-24C6-02DF-A1A4-06E96DF1B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645" y="2788880"/>
            <a:ext cx="8906004" cy="140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10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5639-53FA-9EC5-715B-82E9095A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DE6E8D-47EE-99E8-1FD0-D56759714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30100"/>
            <a:ext cx="4284945" cy="203182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16E032-DEA0-6917-2BA1-8744E02186DD}"/>
              </a:ext>
            </a:extLst>
          </p:cNvPr>
          <p:cNvSpPr txBox="1"/>
          <p:nvPr/>
        </p:nvSpPr>
        <p:spPr>
          <a:xfrm>
            <a:off x="838200" y="1690688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Berikut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contoh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strukturnya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r>
              <a:rPr lang="en-ID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6EB4F1-4A95-C1C6-84D2-747F87279794}"/>
              </a:ext>
            </a:extLst>
          </p:cNvPr>
          <p:cNvSpPr txBox="1"/>
          <p:nvPr/>
        </p:nvSpPr>
        <p:spPr>
          <a:xfrm>
            <a:off x="5361139" y="2060020"/>
            <a:ext cx="585591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Tanda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kurung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kurawal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menandakan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blok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perintah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yang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dijalankan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jika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expression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bernilai</a:t>
            </a:r>
            <a:r>
              <a:rPr lang="en-ID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true.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Beberapa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logika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IF juga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dapat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dibuat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sekaligus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untuk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berbagai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situasi</a:t>
            </a:r>
            <a:r>
              <a:rPr lang="en-ID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br>
              <a:rPr lang="en-ID" dirty="0"/>
            </a:br>
            <a:endParaRPr lang="en-ID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EC25CA-2465-970B-4A3B-77B69E95B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139" y="3537348"/>
            <a:ext cx="3736382" cy="203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990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DB88-BD20-D1D7-9739-05918501A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D6B917B-F9CE-FEFC-8AF4-CD4B97147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2910" y="1928496"/>
            <a:ext cx="4885150" cy="296918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DBA570-5C6D-383A-9261-287F160CD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74" y="1928495"/>
            <a:ext cx="4885149" cy="306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58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D3D28-8A0E-A534-50A6-F3806C53A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48E644-C03E-2A6E-33DE-161C014A4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5475" y="2047754"/>
            <a:ext cx="5648325" cy="25743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529DBA-EC9F-36E1-2F43-DB7E1548F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21" y="2047754"/>
            <a:ext cx="5066713" cy="308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55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1EB5E-EC59-FD86-7678-417676AA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3445E-4E06-10BB-1783-DAF5DC9B3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Seberapa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banyak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kondisi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IF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didalam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IF (nested)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tidak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dibatasi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dalam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PHP,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namun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perlu</a:t>
            </a:r>
            <a:b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diperhatikan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penggunaan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tanda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kurung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kurawal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sebagai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penanda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bagian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dari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IF. </a:t>
            </a:r>
          </a:p>
          <a:p>
            <a:pPr algn="just"/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Jika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anda</a:t>
            </a:r>
            <a:r>
              <a:rPr lang="en-ID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membuat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struktur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IF yang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kompleks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tanda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kurung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kurawal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akan</a:t>
            </a:r>
            <a:r>
              <a:rPr lang="en-ID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membuat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bingung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jika</a:t>
            </a:r>
            <a:r>
              <a:rPr lang="en-ID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tidak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dikelola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dengan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benar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Kesalahan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penutupan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kurung</a:t>
            </a:r>
            <a:r>
              <a:rPr lang="en-ID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kurawal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akan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membuat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program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tidak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berjalan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sesuai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dengan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keinginan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Selain</a:t>
            </a:r>
            <a:r>
              <a:rPr lang="en-ID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menggunakan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tanda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kurung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kurawal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sebagai</a:t>
            </a:r>
            <a:r>
              <a:rPr lang="en-ID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tanda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awal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dan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akhir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IF, PHP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menyediakan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cara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penulisan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lain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untuk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menandai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akhir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perintah</a:t>
            </a:r>
            <a:r>
              <a:rPr lang="en-ID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IF,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yaitu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diawali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dengan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tanda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titik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dua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(:)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dengan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diakhiri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dengan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endif. </a:t>
            </a:r>
          </a:p>
          <a:p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Berikut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adalah</a:t>
            </a:r>
            <a:r>
              <a:rPr lang="en-ID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format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dasar</a:t>
            </a:r>
            <a:r>
              <a:rPr lang="en-ID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penulisan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IF:</a:t>
            </a:r>
            <a:r>
              <a:rPr lang="en-ID" dirty="0"/>
              <a:t> </a:t>
            </a:r>
          </a:p>
          <a:p>
            <a:pPr marL="0" indent="0">
              <a:buNone/>
            </a:pPr>
            <a:br>
              <a:rPr lang="en-ID" dirty="0"/>
            </a:b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AA3097-B15E-9BCD-6849-E1889EEB6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24" y="4652962"/>
            <a:ext cx="4824339" cy="18399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4BC321-07FF-A494-C1F5-B739B1F9C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419" y="4652962"/>
            <a:ext cx="4318257" cy="183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42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1198</TotalTime>
  <Words>704</Words>
  <Application>Microsoft Office PowerPoint</Application>
  <PresentationFormat>Widescreen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Verdana</vt:lpstr>
      <vt:lpstr>Office Theme</vt:lpstr>
      <vt:lpstr>Acara 3 </vt:lpstr>
      <vt:lpstr>IF ELSE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IF ELSE</vt:lpstr>
      <vt:lpstr>IF ELSE</vt:lpstr>
      <vt:lpstr>SWITCH</vt:lpstr>
      <vt:lpstr>SWITCH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Acara 3 </dc:title>
  <dc:creator>choirur roziqin</dc:creator>
  <cp:lastModifiedBy>choirur roziqin</cp:lastModifiedBy>
  <cp:revision>1</cp:revision>
  <dcterms:created xsi:type="dcterms:W3CDTF">2022-09-12T15:20:59Z</dcterms:created>
  <dcterms:modified xsi:type="dcterms:W3CDTF">2022-09-13T11:19:29Z</dcterms:modified>
</cp:coreProperties>
</file>