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8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1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9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8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0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8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408B80-60F7-495E-93E3-14E750A536F9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107735C-70A0-455A-B21B-13E07282D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8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4354-62F7-4131-9D8E-C13B390D5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D57CE-AB5F-401A-8923-00EA6F1A5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Name- Aryan Meshram</a:t>
            </a:r>
          </a:p>
          <a:p>
            <a:r>
              <a:rPr lang="en-IN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14572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45E8-A7DD-4AD1-9D5F-755AEB8C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BAE6-F713-4AFA-9EEF-C2E065B9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AI technology and machine learning plays a crucial role in today's corporate world and reduces time and effort of the employees. </a:t>
            </a:r>
          </a:p>
          <a:p>
            <a:r>
              <a:rPr lang="en-US" u="sng" dirty="0"/>
              <a:t>Organization Structure Unit </a:t>
            </a:r>
            <a:r>
              <a:rPr lang="en-US" dirty="0"/>
              <a:t>- The system hierarchy or business model has a great impact not only on planning of new products but also lead specialization of work, which will help gathering the right members. This will help in search of the user.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454B8-0E82-4508-AA22-A8D6E7A8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02" y="4004468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E29-0277-49CE-AB12-77B72AE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61872" y="-1463040"/>
            <a:ext cx="9692640" cy="101065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2D44-C78F-4E83-AAD0-94121398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77516"/>
            <a:ext cx="8595360" cy="5602621"/>
          </a:xfrm>
        </p:spPr>
        <p:txBody>
          <a:bodyPr/>
          <a:lstStyle/>
          <a:p>
            <a:r>
              <a:rPr lang="en-US" dirty="0"/>
              <a:t>Elastic Stack - It evaluates data and delivers actionable information. It is a search engine for all types of data. This could help the business searching a particular unit of role at a time.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2.</a:t>
            </a:r>
            <a:r>
              <a:rPr lang="en-US"/>
              <a:t> </a:t>
            </a:r>
            <a:r>
              <a:rPr lang="en-US" dirty="0"/>
              <a:t>Organization Structure- This helps in developing clear chain of command between various departments, helping to distinguish specific users with </a:t>
            </a:r>
            <a:r>
              <a:rPr lang="en-US" dirty="0" err="1"/>
              <a:t>others.They</a:t>
            </a:r>
            <a:r>
              <a:rPr lang="en-US" dirty="0"/>
              <a:t> can also create and algorithm to have a better understanding.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E32CE-D550-4550-8869-FB1C58D7E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218" y="1883092"/>
            <a:ext cx="4004109" cy="22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82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</TotalTime>
  <Words>151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CASE STUDY</vt:lpstr>
      <vt:lpstr>Business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Aryann Meshram</dc:creator>
  <cp:lastModifiedBy>Aryann Meshram</cp:lastModifiedBy>
  <cp:revision>1</cp:revision>
  <dcterms:created xsi:type="dcterms:W3CDTF">2022-03-31T12:51:25Z</dcterms:created>
  <dcterms:modified xsi:type="dcterms:W3CDTF">2022-03-31T13:08:29Z</dcterms:modified>
</cp:coreProperties>
</file>