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682" y="-4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t>STUDENT NAME:          A.ARYA ASOK</a:t>
            </a:r>
          </a:p>
          <a:p>
            <a:r>
              <a:rPr lang="en-US" sz="2400" b="1" dirty="0"/>
              <a:t>REGISTER NO:	</a:t>
            </a:r>
            <a:r>
              <a:rPr lang="en-US" sz="2400" b="1"/>
              <a:t>	312201809</a:t>
            </a:r>
            <a:endParaRPr lang="en-US" sz="2400" b="1" dirty="0"/>
          </a:p>
          <a:p>
            <a:r>
              <a:rPr lang="en-US" sz="2400" b="1" dirty="0"/>
              <a:t>DEPARTMENT:		B.COM (GENERAL)</a:t>
            </a:r>
          </a:p>
          <a:p>
            <a:r>
              <a:rPr lang="en-US" sz="2400" b="1" dirty="0"/>
              <a:t>COL</a:t>
            </a:r>
            <a:r>
              <a:rPr lang="en-IN" sz="2400" b="1" dirty="0"/>
              <a:t>LEGE:                       SINDHI</a:t>
            </a:r>
            <a:r>
              <a:rPr lang="en-US" sz="2400" b="1" dirty="0"/>
              <a:t> COLLEGE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443841"/>
            <a:ext cx="8404225" cy="4618380"/>
          </a:xfrm>
          <a:prstGeom prst="rect">
            <a:avLst/>
          </a:prstGeom>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8077200" cy="484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62000" y="1524000"/>
            <a:ext cx="8382000"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sustainable growth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828800" y="2209800"/>
            <a:ext cx="5715000" cy="2677656"/>
          </a:xfrm>
          <a:prstGeom prst="rect">
            <a:avLst/>
          </a:prstGeom>
          <a:noFill/>
        </p:spPr>
        <p:txBody>
          <a:bodyPr wrap="square" rtlCol="0">
            <a:spAutoFit/>
          </a:bodyPr>
          <a:lstStyle/>
          <a:p>
            <a:pPr algn="just"/>
            <a:r>
              <a:rPr lang="en-US" sz="2400" dirty="0"/>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246769"/>
          </a:xfrm>
          <a:prstGeom prst="rect">
            <a:avLst/>
          </a:prstGeom>
          <a:noFill/>
        </p:spPr>
        <p:txBody>
          <a:bodyPr wrap="square" rtlCol="0">
            <a:spAutoFit/>
          </a:bodyPr>
          <a:lstStyle/>
          <a:p>
            <a:pPr algn="just">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441503" y="1866819"/>
            <a:ext cx="5591082" cy="3970318"/>
          </a:xfrm>
          <a:prstGeom prst="rect">
            <a:avLst/>
          </a:prstGeom>
          <a:noFill/>
        </p:spPr>
        <p:txBody>
          <a:bodyPr wrap="none" rtlCol="0">
            <a:spAutoFit/>
          </a:bodyPr>
          <a:lstStyle/>
          <a:p>
            <a:pPr marL="342900" indent="-342900">
              <a:lnSpc>
                <a:spcPct val="150000"/>
              </a:lnSpc>
              <a:buFont typeface="Wingdings" pitchFamily="2" charset="2"/>
              <a:buChar char="v"/>
            </a:pPr>
            <a:r>
              <a:rPr lang="en-US" sz="2400" dirty="0"/>
              <a:t>HR Managers</a:t>
            </a:r>
          </a:p>
          <a:p>
            <a:pPr marL="342900" indent="-342900">
              <a:lnSpc>
                <a:spcPct val="150000"/>
              </a:lnSpc>
              <a:buFont typeface="Wingdings" pitchFamily="2" charset="2"/>
              <a:buChar char="v"/>
            </a:pPr>
            <a:r>
              <a:rPr lang="en-US" sz="2400" dirty="0"/>
              <a:t>Line Managers</a:t>
            </a:r>
          </a:p>
          <a:p>
            <a:pPr marL="342900" indent="-342900">
              <a:lnSpc>
                <a:spcPct val="150000"/>
              </a:lnSpc>
              <a:buFont typeface="Wingdings" pitchFamily="2" charset="2"/>
              <a:buChar char="v"/>
            </a:pPr>
            <a:r>
              <a:rPr lang="en-US" sz="2400" dirty="0"/>
              <a:t>Team Leads</a:t>
            </a:r>
          </a:p>
          <a:p>
            <a:pPr marL="342900" indent="-342900">
              <a:lnSpc>
                <a:spcPct val="150000"/>
              </a:lnSpc>
              <a:buFont typeface="Wingdings" pitchFamily="2" charset="2"/>
              <a:buChar char="v"/>
            </a:pPr>
            <a:r>
              <a:rPr lang="en-US" sz="2400" dirty="0"/>
              <a:t>Training and Development Professionals </a:t>
            </a:r>
          </a:p>
          <a:p>
            <a:pPr marL="342900" indent="-342900">
              <a:lnSpc>
                <a:spcPct val="150000"/>
              </a:lnSpc>
              <a:buFont typeface="Wingdings" pitchFamily="2" charset="2"/>
              <a:buChar char="v"/>
            </a:pPr>
            <a:r>
              <a:rPr lang="en-US" sz="2400" dirty="0"/>
              <a:t>Senior Leaders</a:t>
            </a:r>
          </a:p>
          <a:p>
            <a:pPr marL="342900" indent="-342900">
              <a:lnSpc>
                <a:spcPct val="150000"/>
              </a:lnSpc>
              <a:buFont typeface="Wingdings" pitchFamily="2" charset="2"/>
              <a:buChar char="v"/>
            </a:pPr>
            <a:r>
              <a:rPr lang="en-US" sz="2400" dirty="0"/>
              <a:t>Employees</a:t>
            </a:r>
          </a:p>
          <a:p>
            <a:pPr marL="342900" indent="-342900">
              <a:lnSpc>
                <a:spcPct val="150000"/>
              </a:lnSpc>
              <a:buFont typeface="Wingdings" pitchFamily="2" charset="2"/>
              <a:buChar char="v"/>
            </a:pP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352800" y="2209800"/>
            <a:ext cx="5998758" cy="3416320"/>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Employee performance analysis system </a:t>
            </a:r>
          </a:p>
          <a:p>
            <a:endParaRPr lang="en-US" sz="2400" dirty="0">
              <a:latin typeface="Times New Roman" panose="02020603050405020304" pitchFamily="18" charset="0"/>
              <a:cs typeface="Times New Roman" panose="02020603050405020304" pitchFamily="18" charset="0"/>
            </a:endParaRPr>
          </a:p>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VALUE PROPOSITION</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1.Streamline Performance Management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2.Data-Driven Insights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3.Improved Employee Engagement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4.Talent Optimization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5.Scalability and Flexibility</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27927" y="1219200"/>
            <a:ext cx="8592273" cy="4247317"/>
          </a:xfrm>
          <a:prstGeom prst="rect">
            <a:avLst/>
          </a:prstGeom>
        </p:spPr>
        <p:txBody>
          <a:bodyPr wrap="square">
            <a:spAutoFit/>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NAME </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Employee performance Data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9640"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1447800"/>
            <a:ext cx="8534018" cy="6370975"/>
          </a:xfrm>
          <a:prstGeom prst="rect">
            <a:avLst/>
          </a:prstGeom>
          <a:noFill/>
        </p:spPr>
        <p:txBody>
          <a:bodyPr wrap="square" rtlCol="0">
            <a:spAutoFit/>
          </a:bodyPr>
          <a:lstStyle/>
          <a:p>
            <a:pPr marL="342900" indent="-342900">
              <a:buFont typeface="Wingdings" pitchFamily="2" charset="2"/>
              <a:buChar char="q"/>
            </a:pPr>
            <a:r>
              <a:rPr lang="en-US" sz="2400" spc="20" dirty="0">
                <a:latin typeface="Times New Roman" panose="02020603050405020304" pitchFamily="18" charset="0"/>
                <a:cs typeface="Times New Roman" panose="02020603050405020304" pitchFamily="18" charset="0"/>
              </a:rPr>
              <a:t>Focusing on the “WOW” factor in your solution can help highlight its unique value proposition and different it from other solutions. Here are some potential “WOW” factor for the Employee Performance Analysis System.</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1.Predictive Analytics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2. Real-time Feedback</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3.Personalized Development Plans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4.360- Degree Visibility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5.Automation and Efficiency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6.User-Friendly Interface</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7.Integration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8.Integration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9.Actionable Recommendations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10.Continuous Improvement</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a:t>
            </a:r>
            <a:br>
              <a:rPr lang="en-US" sz="4800" spc="20" dirty="0"/>
            </a:br>
            <a:br>
              <a:rPr lang="en-US" sz="2400" spc="2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266</Words>
  <Application>Microsoft Office PowerPoint</Application>
  <PresentationFormat>Widescreen</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B.Anbarasi 💜</cp:lastModifiedBy>
  <cp:revision>24</cp:revision>
  <dcterms:created xsi:type="dcterms:W3CDTF">2024-03-29T15:07:22Z</dcterms:created>
  <dcterms:modified xsi:type="dcterms:W3CDTF">2024-09-25T04:03:00Z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