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handoutMasterIdLst>
    <p:handoutMasterId r:id="rId8"/>
  </p:handoutMasterIdLst>
  <p:sldIdLst>
    <p:sldId id="281" r:id="rId2"/>
    <p:sldId id="279" r:id="rId3"/>
    <p:sldId id="280" r:id="rId4"/>
    <p:sldId id="282" r:id="rId5"/>
    <p:sldId id="26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52" autoAdjust="0"/>
  </p:normalViewPr>
  <p:slideViewPr>
    <p:cSldViewPr snapToGrid="0">
      <p:cViewPr varScale="1">
        <p:scale>
          <a:sx n="48" d="100"/>
          <a:sy n="48" d="100"/>
        </p:scale>
        <p:origin x="67" y="950"/>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8/22/2025</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8/22/2025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84B7D2A-0DF8-424B-9572-B79AEBB2D9DC}" type="datetimeFigureOut">
              <a:rPr lang="en-US" noProof="0" smtClean="0"/>
              <a:t>8/22/2025</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8/22/2025</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984B7D2A-0DF8-424B-9572-B79AEBB2D9DC}" type="datetimeFigureOut">
              <a:rPr lang="en-US" noProof="0" smtClean="0"/>
              <a:t>8/22/2025</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8/22/2025</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8/22/2025</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8/22/2025</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8/22/2025</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8/22/2025</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8/22/2025</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8/22/2025</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4B7D2A-0DF8-424B-9572-B79AEBB2D9DC}" type="datetimeFigureOut">
              <a:rPr lang="en-US" noProof="0" smtClean="0"/>
              <a:t>8/22/2025</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984B7D2A-0DF8-424B-9572-B79AEBB2D9DC}" type="datetimeFigureOut">
              <a:rPr lang="en-US" noProof="0" smtClean="0"/>
              <a:t>8/22/2025</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8/22/2025</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934F0D-795E-0893-2A7A-4268CDBA3FEE}"/>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2927F5BB-BD4D-9D12-2053-D5BBEBB9927D}"/>
              </a:ext>
            </a:extLst>
          </p:cNvPr>
          <p:cNvSpPr txBox="1">
            <a:spLocks/>
          </p:cNvSpPr>
          <p:nvPr/>
        </p:nvSpPr>
        <p:spPr bwMode="white">
          <a:xfrm>
            <a:off x="3688299" y="366869"/>
            <a:ext cx="4815400" cy="90393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latin typeface="Arial Black" panose="020B0A04020102020204" pitchFamily="34" charset="0"/>
              </a:rPr>
              <a:t>DLBCSPJWD01</a:t>
            </a:r>
          </a:p>
        </p:txBody>
      </p:sp>
      <p:sp>
        <p:nvSpPr>
          <p:cNvPr id="11" name="Subtitle 2">
            <a:extLst>
              <a:ext uri="{FF2B5EF4-FFF2-40B4-BE49-F238E27FC236}">
                <a16:creationId xmlns:a16="http://schemas.microsoft.com/office/drawing/2014/main" id="{B4C08E4B-D125-62E2-6DFE-F70A72B4AB58}"/>
              </a:ext>
            </a:extLst>
          </p:cNvPr>
          <p:cNvSpPr txBox="1">
            <a:spLocks/>
          </p:cNvSpPr>
          <p:nvPr/>
        </p:nvSpPr>
        <p:spPr>
          <a:xfrm>
            <a:off x="3688299" y="2265844"/>
            <a:ext cx="5019032" cy="1305963"/>
          </a:xfrm>
          <a:prstGeom prst="rect">
            <a:avLst/>
          </a:prstGeom>
        </p:spPr>
        <p:txBody>
          <a:bodyP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6600" dirty="0">
                <a:latin typeface="Arial Black" panose="020B0A04020102020204" pitchFamily="34" charset="0"/>
              </a:rPr>
              <a:t>To Do App</a:t>
            </a:r>
          </a:p>
          <a:p>
            <a:endParaRPr lang="en-US" sz="3200" dirty="0"/>
          </a:p>
        </p:txBody>
      </p:sp>
      <p:sp>
        <p:nvSpPr>
          <p:cNvPr id="2" name="Title 1">
            <a:extLst>
              <a:ext uri="{FF2B5EF4-FFF2-40B4-BE49-F238E27FC236}">
                <a16:creationId xmlns:a16="http://schemas.microsoft.com/office/drawing/2014/main" id="{B1B44340-F39C-2CF1-1909-86E32D96016D}"/>
              </a:ext>
            </a:extLst>
          </p:cNvPr>
          <p:cNvSpPr txBox="1">
            <a:spLocks/>
          </p:cNvSpPr>
          <p:nvPr/>
        </p:nvSpPr>
        <p:spPr bwMode="white">
          <a:xfrm>
            <a:off x="4279851" y="5746990"/>
            <a:ext cx="3632296" cy="90393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Arial Black" panose="020B0A04020102020204" pitchFamily="34" charset="0"/>
              </a:rPr>
              <a:t>Aryabod Nikpour</a:t>
            </a:r>
          </a:p>
        </p:txBody>
      </p:sp>
    </p:spTree>
    <p:extLst>
      <p:ext uri="{BB962C8B-B14F-4D97-AF65-F5344CB8AC3E}">
        <p14:creationId xmlns:p14="http://schemas.microsoft.com/office/powerpoint/2010/main" val="3225383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0BB2E-A422-F50D-3A72-8C2DB73EEBB2}"/>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B1162449-65DC-5FC3-8E1D-B07A4DC29F88}"/>
              </a:ext>
            </a:extLst>
          </p:cNvPr>
          <p:cNvSpPr txBox="1">
            <a:spLocks/>
          </p:cNvSpPr>
          <p:nvPr/>
        </p:nvSpPr>
        <p:spPr bwMode="white">
          <a:xfrm>
            <a:off x="3320716" y="240632"/>
            <a:ext cx="5550568" cy="1187116"/>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latin typeface="Arial Black" panose="020B0A04020102020204" pitchFamily="34" charset="0"/>
              </a:rPr>
              <a:t>Purpose of app</a:t>
            </a:r>
          </a:p>
        </p:txBody>
      </p:sp>
      <p:sp>
        <p:nvSpPr>
          <p:cNvPr id="11" name="Subtitle 2">
            <a:extLst>
              <a:ext uri="{FF2B5EF4-FFF2-40B4-BE49-F238E27FC236}">
                <a16:creationId xmlns:a16="http://schemas.microsoft.com/office/drawing/2014/main" id="{D91B6B74-D40A-C59E-7242-F93BA4736719}"/>
              </a:ext>
            </a:extLst>
          </p:cNvPr>
          <p:cNvSpPr txBox="1">
            <a:spLocks/>
          </p:cNvSpPr>
          <p:nvPr/>
        </p:nvSpPr>
        <p:spPr>
          <a:xfrm>
            <a:off x="915473" y="2358923"/>
            <a:ext cx="10361052" cy="2140153"/>
          </a:xfrm>
          <a:prstGeom prst="rect">
            <a:avLst/>
          </a:prstGeom>
        </p:spPr>
        <p:txBody>
          <a:bodyP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GB" sz="2800" dirty="0">
                <a:latin typeface="Arial Black" panose="020B0A04020102020204" pitchFamily="34" charset="0"/>
              </a:rPr>
              <a:t>Simple to do list allowing users within their own profile, to input the tasks they need to get done, edit tasks or delete them as well as mark them as completed.</a:t>
            </a:r>
            <a:endParaRPr lang="en-US" sz="3200" dirty="0"/>
          </a:p>
        </p:txBody>
      </p:sp>
    </p:spTree>
    <p:extLst>
      <p:ext uri="{BB962C8B-B14F-4D97-AF65-F5344CB8AC3E}">
        <p14:creationId xmlns:p14="http://schemas.microsoft.com/office/powerpoint/2010/main" val="491540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29177E-DAB9-FD21-9796-322C5C6A84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7E64E4-B44F-AF8C-E2FD-780DB51CADB4}"/>
              </a:ext>
            </a:extLst>
          </p:cNvPr>
          <p:cNvSpPr>
            <a:spLocks noGrp="1"/>
          </p:cNvSpPr>
          <p:nvPr>
            <p:ph type="title"/>
          </p:nvPr>
        </p:nvSpPr>
        <p:spPr>
          <a:xfrm>
            <a:off x="3539645" y="230010"/>
            <a:ext cx="5112707" cy="1260000"/>
          </a:xfrm>
        </p:spPr>
        <p:txBody>
          <a:bodyPr/>
          <a:lstStyle/>
          <a:p>
            <a:r>
              <a:rPr lang="en-US" sz="4400" dirty="0">
                <a:latin typeface="Arial Black" panose="020B0A04020102020204" pitchFamily="34" charset="0"/>
              </a:rPr>
              <a:t>Target group</a:t>
            </a:r>
          </a:p>
        </p:txBody>
      </p:sp>
      <p:sp>
        <p:nvSpPr>
          <p:cNvPr id="3" name="Text Placeholder 3">
            <a:extLst>
              <a:ext uri="{FF2B5EF4-FFF2-40B4-BE49-F238E27FC236}">
                <a16:creationId xmlns:a16="http://schemas.microsoft.com/office/drawing/2014/main" id="{B8111F1A-6F7C-777A-D9B6-A37BDB5F802A}"/>
              </a:ext>
            </a:extLst>
          </p:cNvPr>
          <p:cNvSpPr txBox="1">
            <a:spLocks/>
          </p:cNvSpPr>
          <p:nvPr/>
        </p:nvSpPr>
        <p:spPr>
          <a:xfrm>
            <a:off x="1370733" y="2153121"/>
            <a:ext cx="9450533" cy="2370753"/>
          </a:xfrm>
          <a:prstGeom prst="rect">
            <a:avLst/>
          </a:prstGeom>
        </p:spPr>
        <p:txBody>
          <a:bodyP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GB" sz="2800" dirty="0">
                <a:latin typeface="Arial Black" panose="020B0A04020102020204" pitchFamily="34" charset="0"/>
              </a:rPr>
              <a:t>Designed for students, adults and any individual with tasks that need to be done, to have all tasks in a simple and intuitive environment allowing for improved clarity and organization.</a:t>
            </a:r>
            <a:endParaRPr lang="en-US" sz="2800" dirty="0">
              <a:latin typeface="Arial Black" panose="020B0A04020102020204" pitchFamily="34" charset="0"/>
            </a:endParaRPr>
          </a:p>
        </p:txBody>
      </p:sp>
    </p:spTree>
    <p:extLst>
      <p:ext uri="{BB962C8B-B14F-4D97-AF65-F5344CB8AC3E}">
        <p14:creationId xmlns:p14="http://schemas.microsoft.com/office/powerpoint/2010/main" val="2177483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7D19A-6C05-BC07-328D-3C5AA4F360BC}"/>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2AE11E8-6DC0-9CC5-EC41-BDEF486B3511}"/>
              </a:ext>
            </a:extLst>
          </p:cNvPr>
          <p:cNvSpPr>
            <a:spLocks noGrp="1"/>
          </p:cNvSpPr>
          <p:nvPr>
            <p:ph type="title"/>
          </p:nvPr>
        </p:nvSpPr>
        <p:spPr>
          <a:xfrm>
            <a:off x="2939962" y="135893"/>
            <a:ext cx="6312075" cy="1260000"/>
          </a:xfrm>
        </p:spPr>
        <p:txBody>
          <a:bodyPr>
            <a:normAutofit/>
          </a:bodyPr>
          <a:lstStyle/>
          <a:p>
            <a:pPr algn="ctr"/>
            <a:r>
              <a:rPr lang="en-US" sz="5400" dirty="0">
                <a:latin typeface="Arial Black" panose="020B0A04020102020204" pitchFamily="34" charset="0"/>
              </a:rPr>
              <a:t>Features</a:t>
            </a:r>
          </a:p>
        </p:txBody>
      </p:sp>
      <p:sp>
        <p:nvSpPr>
          <p:cNvPr id="3" name="TextBox 2">
            <a:extLst>
              <a:ext uri="{FF2B5EF4-FFF2-40B4-BE49-F238E27FC236}">
                <a16:creationId xmlns:a16="http://schemas.microsoft.com/office/drawing/2014/main" id="{25CDF957-7B00-3421-6D5A-44FA445F87A8}"/>
              </a:ext>
            </a:extLst>
          </p:cNvPr>
          <p:cNvSpPr txBox="1"/>
          <p:nvPr/>
        </p:nvSpPr>
        <p:spPr>
          <a:xfrm>
            <a:off x="1981089" y="1984333"/>
            <a:ext cx="8229821" cy="2677656"/>
          </a:xfrm>
          <a:prstGeom prst="rect">
            <a:avLst/>
          </a:prstGeom>
          <a:noFill/>
        </p:spPr>
        <p:txBody>
          <a:bodyPr wrap="square">
            <a:spAutoFit/>
          </a:bodyPr>
          <a:lstStyle/>
          <a:p>
            <a:pPr marL="285750" indent="-285750">
              <a:buFont typeface="Arial" panose="020B0604020202020204" pitchFamily="34" charset="0"/>
              <a:buChar char="•"/>
            </a:pPr>
            <a:r>
              <a:rPr lang="en-GB" sz="2400" dirty="0">
                <a:effectLst/>
                <a:latin typeface="Arial Black" panose="020B0A04020102020204" pitchFamily="34" charset="0"/>
              </a:rPr>
              <a:t>Sign up and Login for each individual user</a:t>
            </a:r>
            <a:br>
              <a:rPr lang="en-GB" sz="2400" dirty="0">
                <a:effectLst/>
                <a:latin typeface="Arial Black" panose="020B0A04020102020204" pitchFamily="34" charset="0"/>
              </a:rPr>
            </a:br>
            <a:endParaRPr lang="en-GB" sz="2400" dirty="0">
              <a:effectLst/>
              <a:latin typeface="Arial Black" panose="020B0A04020102020204" pitchFamily="34" charset="0"/>
            </a:endParaRPr>
          </a:p>
          <a:p>
            <a:pPr marL="285750" indent="-285750">
              <a:buFont typeface="Arial" panose="020B0604020202020204" pitchFamily="34" charset="0"/>
              <a:buChar char="•"/>
            </a:pPr>
            <a:r>
              <a:rPr lang="en-GB" sz="2400" dirty="0">
                <a:effectLst/>
                <a:latin typeface="Arial Black" panose="020B0A04020102020204" pitchFamily="34" charset="0"/>
              </a:rPr>
              <a:t>Add Tasks, Edit Tasks, Delete Tasks.</a:t>
            </a:r>
            <a:br>
              <a:rPr lang="en-GB" sz="2400" dirty="0">
                <a:effectLst/>
                <a:latin typeface="Arial Black" panose="020B0A04020102020204" pitchFamily="34" charset="0"/>
              </a:rPr>
            </a:br>
            <a:endParaRPr lang="en-GB" sz="2400" dirty="0">
              <a:effectLst/>
              <a:latin typeface="Arial Black" panose="020B0A04020102020204" pitchFamily="34" charset="0"/>
            </a:endParaRPr>
          </a:p>
          <a:p>
            <a:pPr marL="285750" indent="-285750">
              <a:buFont typeface="Arial" panose="020B0604020202020204" pitchFamily="34" charset="0"/>
              <a:buChar char="•"/>
            </a:pPr>
            <a:r>
              <a:rPr lang="en-GB" sz="2400" dirty="0">
                <a:effectLst/>
                <a:latin typeface="Arial Black" panose="020B0A04020102020204" pitchFamily="34" charset="0"/>
              </a:rPr>
              <a:t>Mark Tasks as complete/incomplete.</a:t>
            </a:r>
            <a:br>
              <a:rPr lang="en-GB" sz="2400" dirty="0">
                <a:effectLst/>
                <a:latin typeface="Arial Black" panose="020B0A04020102020204" pitchFamily="34" charset="0"/>
              </a:rPr>
            </a:br>
            <a:endParaRPr lang="en-GB" sz="2400" dirty="0">
              <a:effectLst/>
              <a:latin typeface="Arial Black" panose="020B0A04020102020204" pitchFamily="34" charset="0"/>
            </a:endParaRPr>
          </a:p>
          <a:p>
            <a:pPr marL="285750" indent="-285750">
              <a:buFont typeface="Arial" panose="020B0604020202020204" pitchFamily="34" charset="0"/>
              <a:buChar char="•"/>
            </a:pPr>
            <a:r>
              <a:rPr lang="en-GB" sz="2400" dirty="0">
                <a:effectLst/>
                <a:latin typeface="Arial Black" panose="020B0A04020102020204" pitchFamily="34" charset="0"/>
              </a:rPr>
              <a:t>Filter view to show/hide completed tasks.</a:t>
            </a:r>
            <a:endParaRPr lang="en-US" sz="2400" dirty="0">
              <a:effectLst/>
              <a:latin typeface="Arial Black" panose="020B0A04020102020204" pitchFamily="34" charset="0"/>
            </a:endParaRPr>
          </a:p>
        </p:txBody>
      </p:sp>
    </p:spTree>
    <p:extLst>
      <p:ext uri="{BB962C8B-B14F-4D97-AF65-F5344CB8AC3E}">
        <p14:creationId xmlns:p14="http://schemas.microsoft.com/office/powerpoint/2010/main" val="363171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3E49E-B26F-6541-0A53-71758123DBF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AB7F7E78-96AB-B175-3602-72DF37F3C46F}"/>
              </a:ext>
            </a:extLst>
          </p:cNvPr>
          <p:cNvSpPr>
            <a:spLocks noGrp="1"/>
          </p:cNvSpPr>
          <p:nvPr>
            <p:ph type="title"/>
          </p:nvPr>
        </p:nvSpPr>
        <p:spPr>
          <a:xfrm>
            <a:off x="2939962" y="135893"/>
            <a:ext cx="6312075" cy="1260000"/>
          </a:xfrm>
        </p:spPr>
        <p:txBody>
          <a:bodyPr>
            <a:normAutofit/>
          </a:bodyPr>
          <a:lstStyle/>
          <a:p>
            <a:pPr algn="ctr"/>
            <a:r>
              <a:rPr lang="en-US" sz="5400" dirty="0">
                <a:latin typeface="Arial Black" panose="020B0A04020102020204" pitchFamily="34" charset="0"/>
              </a:rPr>
              <a:t>Tech Stack</a:t>
            </a:r>
          </a:p>
        </p:txBody>
      </p:sp>
      <p:sp>
        <p:nvSpPr>
          <p:cNvPr id="3" name="TextBox 2">
            <a:extLst>
              <a:ext uri="{FF2B5EF4-FFF2-40B4-BE49-F238E27FC236}">
                <a16:creationId xmlns:a16="http://schemas.microsoft.com/office/drawing/2014/main" id="{1B76C61D-8A09-36F5-AAB8-0589FAF7CECC}"/>
              </a:ext>
            </a:extLst>
          </p:cNvPr>
          <p:cNvSpPr txBox="1"/>
          <p:nvPr/>
        </p:nvSpPr>
        <p:spPr>
          <a:xfrm>
            <a:off x="96032" y="1905506"/>
            <a:ext cx="11999934" cy="2677656"/>
          </a:xfrm>
          <a:prstGeom prst="rect">
            <a:avLst/>
          </a:prstGeom>
          <a:noFill/>
        </p:spPr>
        <p:txBody>
          <a:bodyPr wrap="square">
            <a:spAutoFit/>
          </a:bodyPr>
          <a:lstStyle/>
          <a:p>
            <a:pPr marL="285750" indent="-285750">
              <a:buFont typeface="Arial" panose="020B0604020202020204" pitchFamily="34" charset="0"/>
              <a:buChar char="•"/>
            </a:pPr>
            <a:r>
              <a:rPr lang="en-US" sz="2400" dirty="0">
                <a:effectLst/>
                <a:latin typeface="Arial Black" panose="020B0A04020102020204" pitchFamily="34" charset="0"/>
              </a:rPr>
              <a:t>Front-end: React.js + Tailwind CSS: fast performance &amp; modern UI</a:t>
            </a:r>
            <a:br>
              <a:rPr lang="en-US" sz="2400" dirty="0">
                <a:effectLst/>
                <a:latin typeface="Arial Black" panose="020B0A04020102020204" pitchFamily="34" charset="0"/>
              </a:rPr>
            </a:br>
            <a:br>
              <a:rPr lang="en-US" sz="2400" dirty="0">
                <a:effectLst/>
                <a:latin typeface="Arial Black" panose="020B0A04020102020204" pitchFamily="34" charset="0"/>
              </a:rPr>
            </a:br>
            <a:r>
              <a:rPr lang="en-US" sz="2400" dirty="0">
                <a:effectLst/>
                <a:latin typeface="Arial Black" panose="020B0A04020102020204" pitchFamily="34" charset="0"/>
              </a:rPr>
              <a:t> </a:t>
            </a:r>
          </a:p>
          <a:p>
            <a:pPr marL="285750" indent="-285750">
              <a:buFont typeface="Arial" panose="020B0604020202020204" pitchFamily="34" charset="0"/>
              <a:buChar char="•"/>
            </a:pPr>
            <a:r>
              <a:rPr lang="en-US" sz="2400" dirty="0">
                <a:effectLst/>
                <a:latin typeface="Arial Black" panose="020B0A04020102020204" pitchFamily="34" charset="0"/>
              </a:rPr>
              <a:t>Back-end: Node.js + Express.js</a:t>
            </a:r>
            <a:r>
              <a:rPr lang="en-US" sz="2400" dirty="0">
                <a:latin typeface="Arial Black" panose="020B0A04020102020204" pitchFamily="34" charset="0"/>
              </a:rPr>
              <a:t>: </a:t>
            </a:r>
            <a:r>
              <a:rPr lang="en-US" sz="2400" dirty="0">
                <a:effectLst/>
                <a:latin typeface="Arial Black" panose="020B0A04020102020204" pitchFamily="34" charset="0"/>
              </a:rPr>
              <a:t>Handles task related user inputs</a:t>
            </a:r>
            <a:br>
              <a:rPr lang="en-US" sz="2400" dirty="0">
                <a:effectLst/>
                <a:latin typeface="Arial Black" panose="020B0A04020102020204" pitchFamily="34" charset="0"/>
              </a:rPr>
            </a:br>
            <a:br>
              <a:rPr lang="en-US" sz="2400" dirty="0">
                <a:effectLst/>
                <a:latin typeface="Arial Black" panose="020B0A04020102020204" pitchFamily="34" charset="0"/>
              </a:rPr>
            </a:br>
            <a:r>
              <a:rPr lang="en-US" sz="2400" dirty="0">
                <a:effectLst/>
                <a:latin typeface="Arial Black" panose="020B0A04020102020204" pitchFamily="34" charset="0"/>
              </a:rPr>
              <a:t> </a:t>
            </a:r>
          </a:p>
          <a:p>
            <a:pPr marL="285750" indent="-285750">
              <a:buFont typeface="Arial" panose="020B0604020202020204" pitchFamily="34" charset="0"/>
              <a:buChar char="•"/>
            </a:pPr>
            <a:r>
              <a:rPr lang="en-US" sz="2400" dirty="0">
                <a:effectLst/>
                <a:latin typeface="Arial Black" panose="020B0A04020102020204" pitchFamily="34" charset="0"/>
              </a:rPr>
              <a:t>Database: JSON Database</a:t>
            </a:r>
            <a:r>
              <a:rPr lang="en-US" sz="2400" dirty="0">
                <a:latin typeface="Arial Black" panose="020B0A04020102020204" pitchFamily="34" charset="0"/>
              </a:rPr>
              <a:t>: </a:t>
            </a:r>
            <a:r>
              <a:rPr lang="en-US" sz="2400" dirty="0">
                <a:effectLst/>
                <a:latin typeface="Arial Black" panose="020B0A04020102020204" pitchFamily="34" charset="0"/>
              </a:rPr>
              <a:t>Stores user profiles and task lists</a:t>
            </a:r>
          </a:p>
        </p:txBody>
      </p:sp>
    </p:spTree>
    <p:extLst>
      <p:ext uri="{BB962C8B-B14F-4D97-AF65-F5344CB8AC3E}">
        <p14:creationId xmlns:p14="http://schemas.microsoft.com/office/powerpoint/2010/main" val="3362758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win32_fixed.potx" id="{BC2F7F5B-4979-4A54-84D5-4000EC3D9661}" vid="{81E89C45-4B49-4C30-91F6-68DD81BA82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Famous event in history presentation</Template>
  <TotalTime>119</TotalTime>
  <Words>163</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Black</vt:lpstr>
      <vt:lpstr>Calibri</vt:lpstr>
      <vt:lpstr>Corbel</vt:lpstr>
      <vt:lpstr>Celestial</vt:lpstr>
      <vt:lpstr>PowerPoint Presentation</vt:lpstr>
      <vt:lpstr>PowerPoint Presentation</vt:lpstr>
      <vt:lpstr>Target group</vt:lpstr>
      <vt:lpstr>Features</vt:lpstr>
      <vt:lpstr>Tech Stack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Aryabod Nikpour</dc:creator>
  <cp:lastModifiedBy>Aryabod Nikpour</cp:lastModifiedBy>
  <cp:revision>7</cp:revision>
  <dcterms:created xsi:type="dcterms:W3CDTF">2025-06-30T21:36:42Z</dcterms:created>
  <dcterms:modified xsi:type="dcterms:W3CDTF">2025-08-22T08:14:16Z</dcterms:modified>
</cp:coreProperties>
</file>