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5"/>
  </p:notesMasterIdLst>
  <p:handoutMasterIdLst>
    <p:handoutMasterId r:id="rId16"/>
  </p:handoutMasterIdLst>
  <p:sldIdLst>
    <p:sldId id="279" r:id="rId5"/>
    <p:sldId id="280" r:id="rId6"/>
    <p:sldId id="282" r:id="rId7"/>
    <p:sldId id="283" r:id="rId8"/>
    <p:sldId id="269" r:id="rId9"/>
    <p:sldId id="272" r:id="rId10"/>
    <p:sldId id="275" r:id="rId11"/>
    <p:sldId id="281" r:id="rId12"/>
    <p:sldId id="278" r:id="rId13"/>
    <p:sldId id="27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3E57"/>
    <a:srgbClr val="184259"/>
    <a:srgbClr val="9C4E4E"/>
    <a:srgbClr val="700000"/>
    <a:srgbClr val="5E2001"/>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52" autoAdjust="0"/>
  </p:normalViewPr>
  <p:slideViewPr>
    <p:cSldViewPr snapToGrid="0">
      <p:cViewPr varScale="1">
        <p:scale>
          <a:sx n="89" d="100"/>
          <a:sy n="89" d="100"/>
        </p:scale>
        <p:origin x="461" y="72"/>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2BF7510-B9ED-40E0-8274-4F64AD62B8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5E24B0-B97F-4932-93CD-4307D6181DC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0AA17F-CB06-445B-ACD3-321E84E51A80}" type="datetimeFigureOut">
              <a:rPr lang="en-US" smtClean="0"/>
              <a:t>8/22/2025</a:t>
            </a:fld>
            <a:endParaRPr lang="en-US" dirty="0"/>
          </a:p>
        </p:txBody>
      </p:sp>
      <p:sp>
        <p:nvSpPr>
          <p:cNvPr id="4" name="Footer Placeholder 3">
            <a:extLst>
              <a:ext uri="{FF2B5EF4-FFF2-40B4-BE49-F238E27FC236}">
                <a16:creationId xmlns:a16="http://schemas.microsoft.com/office/drawing/2014/main" id="{7FC3A0DF-A8A7-4EF4-96E5-757FFFC2A93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2BEC987-E8F6-4FD2-BFB2-04815BD1D2F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078EF9-7F2B-4B20-A25C-9E80C16977B9}" type="slidenum">
              <a:rPr lang="en-US" smtClean="0"/>
              <a:t>‹#›</a:t>
            </a:fld>
            <a:endParaRPr lang="en-US" dirty="0"/>
          </a:p>
        </p:txBody>
      </p:sp>
    </p:spTree>
    <p:extLst>
      <p:ext uri="{BB962C8B-B14F-4D97-AF65-F5344CB8AC3E}">
        <p14:creationId xmlns:p14="http://schemas.microsoft.com/office/powerpoint/2010/main" val="2500114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6141C0-BF72-4A20-AFA7-D05563D549B7}" type="datetimeFigureOut">
              <a:rPr lang="en-US" smtClean="0"/>
              <a:t>8/22/2025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AAF9CF-D1E5-49FD-94F7-B246BB67E246}" type="slidenum">
              <a:rPr lang="en-US" smtClean="0"/>
              <a:t>‹#›</a:t>
            </a:fld>
            <a:endParaRPr lang="en-US" dirty="0"/>
          </a:p>
        </p:txBody>
      </p:sp>
    </p:spTree>
    <p:extLst>
      <p:ext uri="{BB962C8B-B14F-4D97-AF65-F5344CB8AC3E}">
        <p14:creationId xmlns:p14="http://schemas.microsoft.com/office/powerpoint/2010/main" val="1629285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chor="ctr" anchorCtr="0">
            <a:normAutofit/>
          </a:bodyPr>
          <a:lstStyle>
            <a:lvl1pPr>
              <a:defRPr sz="3000"/>
            </a:lvl1pPr>
          </a:lstStyle>
          <a:p>
            <a:r>
              <a:rPr lang="en-US" noProof="0"/>
              <a:t>Click to edit Master title style</a:t>
            </a:r>
          </a:p>
        </p:txBody>
      </p:sp>
      <p:sp>
        <p:nvSpPr>
          <p:cNvPr id="3" name="Content Placeholder 2"/>
          <p:cNvSpPr>
            <a:spLocks noGrp="1"/>
          </p:cNvSpPr>
          <p:nvPr>
            <p:ph idx="1"/>
          </p:nvPr>
        </p:nvSpPr>
        <p:spPr>
          <a:xfrm>
            <a:off x="685801" y="1869601"/>
            <a:ext cx="10840914" cy="3921600"/>
          </a:xfrm>
        </p:spPr>
        <p:txBody>
          <a:bodyPr anchor="t" anchorCtr="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984B7D2A-0DF8-424B-9572-B79AEBB2D9DC}" type="datetimeFigureOut">
              <a:rPr lang="en-US" noProof="0" smtClean="0"/>
              <a:t>8/22/2025</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8" name="Straight Connector 7">
            <a:extLst>
              <a:ext uri="{FF2B5EF4-FFF2-40B4-BE49-F238E27FC236}">
                <a16:creationId xmlns:a16="http://schemas.microsoft.com/office/drawing/2014/main" id="{328F7C25-BFB6-430F-87B6-7D0D2C7493D6}"/>
              </a:ext>
              <a:ext uri="{C183D7F6-B498-43B3-948B-1728B52AA6E4}">
                <adec:decorative xmlns:adec="http://schemas.microsoft.com/office/drawing/2017/decorative" val="1"/>
              </a:ext>
            </a:extLst>
          </p:cNvPr>
          <p:cNvCxnSpPr>
            <a:cxnSpLocks/>
          </p:cNvCxnSpPr>
          <p:nvPr userDrawn="1"/>
        </p:nvCxnSpPr>
        <p:spPr>
          <a:xfrm rot="16200000">
            <a:off x="-185517" y="122343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10262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hasCustomPrompt="1"/>
          </p:nvPr>
        </p:nvSpPr>
        <p:spPr>
          <a:xfrm>
            <a:off x="685801" y="609601"/>
            <a:ext cx="10840913" cy="3124199"/>
          </a:xfrm>
        </p:spPr>
        <p:txBody>
          <a:bodyPr anchor="ctr">
            <a:normAutofit/>
          </a:bodyPr>
          <a:lstStyle>
            <a:lvl1pPr algn="l">
              <a:defRPr sz="3000" b="0" cap="none"/>
            </a:lvl1pPr>
          </a:lstStyle>
          <a:p>
            <a:r>
              <a:rPr lang="en-US" noProof="0"/>
              <a:t>CLICK TO EDIT MASTER TITLE STYLE</a:t>
            </a:r>
          </a:p>
        </p:txBody>
      </p:sp>
      <p:sp>
        <p:nvSpPr>
          <p:cNvPr id="3" name="Text Placeholder 2"/>
          <p:cNvSpPr>
            <a:spLocks noGrp="1"/>
          </p:cNvSpPr>
          <p:nvPr>
            <p:ph type="body" idx="1"/>
          </p:nvPr>
        </p:nvSpPr>
        <p:spPr>
          <a:xfrm>
            <a:off x="685800" y="3733800"/>
            <a:ext cx="10840914" cy="2057400"/>
          </a:xfrm>
        </p:spPr>
        <p:txBody>
          <a:bodyPr anchor="ctr">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984B7D2A-0DF8-424B-9572-B79AEBB2D9DC}" type="datetimeFigureOut">
              <a:rPr lang="en-US" noProof="0" smtClean="0"/>
              <a:t>8/22/2025</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83326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ormAutofit/>
          </a:bodyPr>
          <a:lstStyle>
            <a:lvl1pPr>
              <a:defRPr sz="3000"/>
            </a:lvl1pPr>
          </a:lstStyle>
          <a:p>
            <a:r>
              <a:rPr lang="en-US" noProof="0"/>
              <a:t>Click to edit Master title style</a:t>
            </a:r>
          </a:p>
        </p:txBody>
      </p:sp>
      <p:sp>
        <p:nvSpPr>
          <p:cNvPr id="3" name="Date Placeholder 2"/>
          <p:cNvSpPr>
            <a:spLocks noGrp="1"/>
          </p:cNvSpPr>
          <p:nvPr>
            <p:ph type="dt" sz="half" idx="10"/>
          </p:nvPr>
        </p:nvSpPr>
        <p:spPr/>
        <p:txBody>
          <a:bodyPr/>
          <a:lstStyle/>
          <a:p>
            <a:fld id="{984B7D2A-0DF8-424B-9572-B79AEBB2D9DC}" type="datetimeFigureOut">
              <a:rPr lang="en-US" noProof="0" smtClean="0"/>
              <a:t>8/22/2025</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15106499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984B7D2A-0DF8-424B-9572-B79AEBB2D9DC}" type="datetimeFigureOut">
              <a:rPr lang="en-US" noProof="0" smtClean="0"/>
              <a:t>8/22/2025</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2453706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 y="1786"/>
            <a:ext cx="12188825" cy="6856214"/>
          </a:xfrm>
          <a:prstGeom prst="rect">
            <a:avLst/>
          </a:prstGeom>
        </p:spPr>
      </p:pic>
      <p:sp>
        <p:nvSpPr>
          <p:cNvPr id="2" name="Title 1"/>
          <p:cNvSpPr>
            <a:spLocks noGrp="1"/>
          </p:cNvSpPr>
          <p:nvPr>
            <p:ph type="ctrTitle"/>
          </p:nvPr>
        </p:nvSpPr>
        <p:spPr>
          <a:xfrm>
            <a:off x="2476500" y="2716272"/>
            <a:ext cx="8683625" cy="2421464"/>
          </a:xfrm>
        </p:spPr>
        <p:txBody>
          <a:bodyPr anchor="b">
            <a:normAutofit/>
          </a:bodyPr>
          <a:lstStyle>
            <a:lvl1pPr algn="r">
              <a:defRPr sz="4800">
                <a:effectLst/>
              </a:defRPr>
            </a:lvl1pPr>
          </a:lstStyle>
          <a:p>
            <a:r>
              <a:rPr lang="en-US" noProof="0"/>
              <a:t>Click to edit Master title style</a:t>
            </a:r>
          </a:p>
        </p:txBody>
      </p:sp>
      <p:sp>
        <p:nvSpPr>
          <p:cNvPr id="3" name="Subtitle 2"/>
          <p:cNvSpPr>
            <a:spLocks noGrp="1"/>
          </p:cNvSpPr>
          <p:nvPr>
            <p:ph type="subTitle" idx="1"/>
          </p:nvPr>
        </p:nvSpPr>
        <p:spPr>
          <a:xfrm>
            <a:off x="2476500" y="5137736"/>
            <a:ext cx="8683625" cy="732840"/>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984B7D2A-0DF8-424B-9572-B79AEBB2D9DC}" type="datetimeFigureOut">
              <a:rPr lang="en-US" noProof="0" smtClean="0"/>
              <a:t>8/22/2025</a:t>
            </a:fld>
            <a:endParaRPr lang="en-US" noProof="0" dirty="0"/>
          </a:p>
        </p:txBody>
      </p:sp>
      <p:sp>
        <p:nvSpPr>
          <p:cNvPr id="5" name="Footer Placeholder 4"/>
          <p:cNvSpPr>
            <a:spLocks noGrp="1"/>
          </p:cNvSpPr>
          <p:nvPr>
            <p:ph type="ftr" sz="quarter" idx="11"/>
          </p:nvPr>
        </p:nvSpPr>
        <p:spPr>
          <a:xfrm>
            <a:off x="3962399" y="5870575"/>
            <a:ext cx="4893958" cy="377825"/>
          </a:xfrm>
        </p:spPr>
        <p:txBody>
          <a:bodyPr/>
          <a:lstStyle/>
          <a:p>
            <a:r>
              <a:rPr lang="en-US" noProof="0" dirty="0"/>
              <a:t>Add a Footer</a:t>
            </a:r>
          </a:p>
        </p:txBody>
      </p:sp>
      <p:sp>
        <p:nvSpPr>
          <p:cNvPr id="6" name="Slide Number Placeholder 5"/>
          <p:cNvSpPr>
            <a:spLocks noGrp="1"/>
          </p:cNvSpPr>
          <p:nvPr>
            <p:ph type="sldNum" sz="quarter" idx="12"/>
          </p:nvPr>
        </p:nvSpPr>
        <p:spPr>
          <a:xfrm>
            <a:off x="10608958" y="5870575"/>
            <a:ext cx="551167" cy="377825"/>
          </a:xfrm>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4062937115"/>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552450" y="1874308"/>
            <a:ext cx="3814235" cy="1260000"/>
          </a:xfrm>
        </p:spPr>
        <p:txBody>
          <a:bodyPr anchor="ctr" anchorCtr="0">
            <a:noAutofit/>
          </a:bodyPr>
          <a:lstStyle>
            <a:lvl1pPr algn="r">
              <a:defRPr sz="3000" b="0"/>
            </a:lvl1pPr>
          </a:lstStyle>
          <a:p>
            <a:r>
              <a:rPr lang="en-US" noProof="0"/>
              <a:t>Click to edit Master title style</a:t>
            </a:r>
          </a:p>
        </p:txBody>
      </p:sp>
      <p:sp>
        <p:nvSpPr>
          <p:cNvPr id="3" name="Content Placeholder 2"/>
          <p:cNvSpPr>
            <a:spLocks noGrp="1"/>
          </p:cNvSpPr>
          <p:nvPr>
            <p:ph idx="1"/>
          </p:nvPr>
        </p:nvSpPr>
        <p:spPr>
          <a:xfrm>
            <a:off x="4648200" y="0"/>
            <a:ext cx="7543800" cy="6856214"/>
          </a:xfrm>
        </p:spPr>
        <p:txBody>
          <a:bodyPr anchor="ct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552450" y="3134308"/>
            <a:ext cx="3814235" cy="2016600"/>
          </a:xfrm>
        </p:spPr>
        <p:txBody>
          <a:bodyPr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8/22/2025</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2006338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Description and Conent">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840914" cy="1260000"/>
          </a:xfrm>
        </p:spPr>
        <p:txBody>
          <a:bodyPr anchor="ctr" anchorCtr="0">
            <a:normAutofit/>
          </a:bodyPr>
          <a:lstStyle>
            <a:lvl1pPr>
              <a:defRPr sz="3000"/>
            </a:lvl1pPr>
          </a:lstStyle>
          <a:p>
            <a:r>
              <a:rPr lang="en-US" noProof="0"/>
              <a:t>Click to edit Master title style</a:t>
            </a:r>
          </a:p>
        </p:txBody>
      </p:sp>
      <p:sp>
        <p:nvSpPr>
          <p:cNvPr id="3" name="Text Placeholder 2"/>
          <p:cNvSpPr>
            <a:spLocks noGrp="1"/>
          </p:cNvSpPr>
          <p:nvPr>
            <p:ph type="body" idx="1"/>
          </p:nvPr>
        </p:nvSpPr>
        <p:spPr>
          <a:xfrm>
            <a:off x="685799" y="1881824"/>
            <a:ext cx="10840914" cy="1032826"/>
          </a:xfrm>
        </p:spPr>
        <p:txBody>
          <a:bodyPr anchor="t" anchorCtr="0">
            <a:no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7" name="Date Placeholder 6"/>
          <p:cNvSpPr>
            <a:spLocks noGrp="1"/>
          </p:cNvSpPr>
          <p:nvPr>
            <p:ph type="dt" sz="half" idx="10"/>
          </p:nvPr>
        </p:nvSpPr>
        <p:spPr/>
        <p:txBody>
          <a:bodyPr/>
          <a:lstStyle/>
          <a:p>
            <a:fld id="{984B7D2A-0DF8-424B-9572-B79AEBB2D9DC}" type="datetimeFigureOut">
              <a:rPr lang="en-US" noProof="0" smtClean="0"/>
              <a:t>8/22/2025</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6" name="Text Placeholder 5">
            <a:extLst>
              <a:ext uri="{FF2B5EF4-FFF2-40B4-BE49-F238E27FC236}">
                <a16:creationId xmlns:a16="http://schemas.microsoft.com/office/drawing/2014/main" id="{B47DAE59-9D63-4159-8F3E-560C31F19A89}"/>
              </a:ext>
            </a:extLst>
          </p:cNvPr>
          <p:cNvSpPr>
            <a:spLocks noGrp="1"/>
          </p:cNvSpPr>
          <p:nvPr>
            <p:ph type="body" sz="quarter" idx="14"/>
          </p:nvPr>
        </p:nvSpPr>
        <p:spPr>
          <a:xfrm>
            <a:off x="1216192"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9" name="Slide Number Placeholder 8"/>
          <p:cNvSpPr>
            <a:spLocks noGrp="1"/>
          </p:cNvSpPr>
          <p:nvPr>
            <p:ph type="sldNum" sz="quarter" idx="12"/>
          </p:nvPr>
        </p:nvSpPr>
        <p:spPr/>
        <p:txBody>
          <a:bodyPr/>
          <a:lstStyle/>
          <a:p>
            <a:fld id="{5D99DD2A-B520-4620-9B43-64B657BA2D42}" type="slidenum">
              <a:rPr lang="en-US" noProof="0" smtClean="0"/>
              <a:t>‹#›</a:t>
            </a:fld>
            <a:endParaRPr lang="en-US" noProof="0" dirty="0"/>
          </a:p>
        </p:txBody>
      </p:sp>
      <p:sp>
        <p:nvSpPr>
          <p:cNvPr id="12" name="Text Placeholder 2">
            <a:extLst>
              <a:ext uri="{FF2B5EF4-FFF2-40B4-BE49-F238E27FC236}">
                <a16:creationId xmlns:a16="http://schemas.microsoft.com/office/drawing/2014/main" id="{4249143D-80A5-4E4C-BBFD-F253500CE226}"/>
              </a:ext>
            </a:extLst>
          </p:cNvPr>
          <p:cNvSpPr>
            <a:spLocks noGrp="1"/>
          </p:cNvSpPr>
          <p:nvPr>
            <p:ph type="body" idx="13"/>
          </p:nvPr>
        </p:nvSpPr>
        <p:spPr>
          <a:xfrm>
            <a:off x="685799" y="2914650"/>
            <a:ext cx="10840914" cy="502126"/>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Text Placeholder 5">
            <a:extLst>
              <a:ext uri="{FF2B5EF4-FFF2-40B4-BE49-F238E27FC236}">
                <a16:creationId xmlns:a16="http://schemas.microsoft.com/office/drawing/2014/main" id="{B06123F0-984B-4EF8-9945-3621C401B7AD}"/>
              </a:ext>
            </a:extLst>
          </p:cNvPr>
          <p:cNvSpPr>
            <a:spLocks noGrp="1"/>
          </p:cNvSpPr>
          <p:nvPr>
            <p:ph type="body" sz="quarter" idx="17"/>
          </p:nvPr>
        </p:nvSpPr>
        <p:spPr>
          <a:xfrm>
            <a:off x="7465366"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21" name="Text Placeholder 5">
            <a:extLst>
              <a:ext uri="{FF2B5EF4-FFF2-40B4-BE49-F238E27FC236}">
                <a16:creationId xmlns:a16="http://schemas.microsoft.com/office/drawing/2014/main" id="{A669C074-A9BE-4B07-ACEE-3B34AAC8B9E7}"/>
              </a:ext>
            </a:extLst>
          </p:cNvPr>
          <p:cNvSpPr>
            <a:spLocks noGrp="1"/>
          </p:cNvSpPr>
          <p:nvPr>
            <p:ph type="body" sz="quarter" idx="18"/>
          </p:nvPr>
        </p:nvSpPr>
        <p:spPr>
          <a:xfrm>
            <a:off x="9548424"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19" name="Text Placeholder 5">
            <a:extLst>
              <a:ext uri="{FF2B5EF4-FFF2-40B4-BE49-F238E27FC236}">
                <a16:creationId xmlns:a16="http://schemas.microsoft.com/office/drawing/2014/main" id="{84A40D78-D6DD-41A7-A132-9D48DF8649A9}"/>
              </a:ext>
            </a:extLst>
          </p:cNvPr>
          <p:cNvSpPr>
            <a:spLocks noGrp="1"/>
          </p:cNvSpPr>
          <p:nvPr>
            <p:ph type="body" sz="quarter" idx="16"/>
          </p:nvPr>
        </p:nvSpPr>
        <p:spPr>
          <a:xfrm>
            <a:off x="5382308"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sp>
        <p:nvSpPr>
          <p:cNvPr id="18" name="Text Placeholder 5">
            <a:extLst>
              <a:ext uri="{FF2B5EF4-FFF2-40B4-BE49-F238E27FC236}">
                <a16:creationId xmlns:a16="http://schemas.microsoft.com/office/drawing/2014/main" id="{4A9CFAA7-850F-4C92-A9BE-56452E5CA04D}"/>
              </a:ext>
            </a:extLst>
          </p:cNvPr>
          <p:cNvSpPr>
            <a:spLocks noGrp="1"/>
          </p:cNvSpPr>
          <p:nvPr>
            <p:ph type="body" sz="quarter" idx="15"/>
          </p:nvPr>
        </p:nvSpPr>
        <p:spPr>
          <a:xfrm>
            <a:off x="3299250"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Click to edit Master text styles</a:t>
            </a:r>
          </a:p>
        </p:txBody>
      </p:sp>
      <p:cxnSp>
        <p:nvCxnSpPr>
          <p:cNvPr id="14" name="Straight Connector 13">
            <a:extLst>
              <a:ext uri="{FF2B5EF4-FFF2-40B4-BE49-F238E27FC236}">
                <a16:creationId xmlns:a16="http://schemas.microsoft.com/office/drawing/2014/main" id="{CC5A0CF1-9FE7-4149-97DC-5221639144C8}"/>
              </a:ext>
              <a:ext uri="{C183D7F6-B498-43B3-948B-1728B52AA6E4}">
                <adec:decorative xmlns:adec="http://schemas.microsoft.com/office/drawing/2017/decorative" val="1"/>
              </a:ext>
            </a:extLst>
          </p:cNvPr>
          <p:cNvCxnSpPr>
            <a:cxnSpLocks/>
          </p:cNvCxnSpPr>
          <p:nvPr userDrawn="1"/>
        </p:nvCxnSpPr>
        <p:spPr>
          <a:xfrm rot="16200000">
            <a:off x="-185517" y="124248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93639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1457326" y="995967"/>
            <a:ext cx="6238874" cy="1260000"/>
          </a:xfrm>
        </p:spPr>
        <p:txBody>
          <a:bodyPr anchor="ctr" anchorCtr="0">
            <a:noAutofit/>
          </a:bodyPr>
          <a:lstStyle>
            <a:lvl1pPr algn="r">
              <a:defRPr sz="3000" b="0"/>
            </a:lvl1pPr>
          </a:lstStyle>
          <a:p>
            <a:r>
              <a:rPr lang="en-US" noProof="0"/>
              <a:t>Click to edit Master title style</a:t>
            </a:r>
          </a:p>
        </p:txBody>
      </p:sp>
      <p:sp>
        <p:nvSpPr>
          <p:cNvPr id="14" name="Picture Placeholder 2"/>
          <p:cNvSpPr>
            <a:spLocks noGrp="1" noChangeAspect="1"/>
          </p:cNvSpPr>
          <p:nvPr>
            <p:ph type="pic" idx="1"/>
          </p:nvPr>
        </p:nvSpPr>
        <p:spPr bwMode="blackGray">
          <a:xfrm>
            <a:off x="8014200" y="995968"/>
            <a:ext cx="3492000" cy="4866064"/>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4" name="Text Placeholder 3"/>
          <p:cNvSpPr>
            <a:spLocks noGrp="1"/>
          </p:cNvSpPr>
          <p:nvPr>
            <p:ph type="body" sz="half" idx="2"/>
          </p:nvPr>
        </p:nvSpPr>
        <p:spPr>
          <a:xfrm>
            <a:off x="1085849" y="2255967"/>
            <a:ext cx="6610351" cy="3476618"/>
          </a:xfrm>
        </p:spPr>
        <p:txBody>
          <a:bodyPr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8/22/2025</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969382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Righ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6657974" y="995968"/>
            <a:ext cx="4848225" cy="1260000"/>
          </a:xfrm>
        </p:spPr>
        <p:txBody>
          <a:bodyPr anchor="ctr" anchorCtr="0">
            <a:normAutofit/>
          </a:bodyPr>
          <a:lstStyle>
            <a:lvl1pPr algn="l">
              <a:defRPr sz="3000" b="0"/>
            </a:lvl1pPr>
          </a:lstStyle>
          <a:p>
            <a:r>
              <a:rPr lang="en-US" noProof="0"/>
              <a:t>Click to edit Master title style</a:t>
            </a:r>
          </a:p>
        </p:txBody>
      </p:sp>
      <p:sp>
        <p:nvSpPr>
          <p:cNvPr id="14" name="Picture Placeholder 2"/>
          <p:cNvSpPr>
            <a:spLocks noGrp="1" noChangeAspect="1"/>
          </p:cNvSpPr>
          <p:nvPr>
            <p:ph type="pic" idx="1"/>
          </p:nvPr>
        </p:nvSpPr>
        <p:spPr bwMode="blackGray">
          <a:xfrm>
            <a:off x="727574" y="914400"/>
            <a:ext cx="5749425" cy="4818185"/>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4" name="Text Placeholder 3"/>
          <p:cNvSpPr>
            <a:spLocks noGrp="1"/>
          </p:cNvSpPr>
          <p:nvPr>
            <p:ph type="body" sz="half" idx="2"/>
          </p:nvPr>
        </p:nvSpPr>
        <p:spPr>
          <a:xfrm>
            <a:off x="6657974" y="2255968"/>
            <a:ext cx="4848225" cy="3476617"/>
          </a:xfrm>
        </p:spPr>
        <p:txBody>
          <a:bodyPr anchor="t">
            <a:normAutofit/>
          </a:bodyPr>
          <a:lstStyle>
            <a:lvl1pPr marL="0" indent="0" algn="l">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984B7D2A-0DF8-424B-9572-B79AEBB2D9DC}" type="datetimeFigureOut">
              <a:rPr lang="en-US" noProof="0" smtClean="0"/>
              <a:t>8/22/2025</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832959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bwMode="white">
          <a:xfrm>
            <a:off x="10571243"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noProof="0" dirty="0">
                <a:solidFill>
                  <a:schemeClr val="tx1"/>
                </a:solidFill>
                <a:effectLst/>
              </a:rPr>
              <a:t>”</a:t>
            </a:r>
          </a:p>
        </p:txBody>
      </p:sp>
      <p:sp>
        <p:nvSpPr>
          <p:cNvPr id="11" name="TextBox 10"/>
          <p:cNvSpPr txBox="1"/>
          <p:nvPr/>
        </p:nvSpPr>
        <p:spPr bwMode="white">
          <a:xfrm>
            <a:off x="100262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noProof="0" dirty="0">
                <a:solidFill>
                  <a:schemeClr val="tx1"/>
                </a:solidFill>
                <a:effectLst/>
              </a:rPr>
              <a:t>“</a:t>
            </a:r>
          </a:p>
        </p:txBody>
      </p:sp>
      <p:sp>
        <p:nvSpPr>
          <p:cNvPr id="2" name="Title 1"/>
          <p:cNvSpPr>
            <a:spLocks noGrp="1"/>
          </p:cNvSpPr>
          <p:nvPr>
            <p:ph type="title" hasCustomPrompt="1"/>
          </p:nvPr>
        </p:nvSpPr>
        <p:spPr>
          <a:xfrm>
            <a:off x="1320801" y="609601"/>
            <a:ext cx="9550399" cy="2743199"/>
          </a:xfrm>
        </p:spPr>
        <p:txBody>
          <a:bodyPr anchor="ctr">
            <a:normAutofit/>
          </a:bodyPr>
          <a:lstStyle>
            <a:lvl1pPr algn="ctr">
              <a:defRPr sz="3000" b="0" i="1" cap="none">
                <a:solidFill>
                  <a:schemeClr val="tx1"/>
                </a:solidFill>
              </a:defRPr>
            </a:lvl1pPr>
          </a:lstStyle>
          <a:p>
            <a:r>
              <a:rPr lang="en-US" noProof="0"/>
              <a:t>CLICK TO EDIT MASTER TITLE STYLE</a:t>
            </a:r>
          </a:p>
        </p:txBody>
      </p:sp>
      <p:sp>
        <p:nvSpPr>
          <p:cNvPr id="10" name="Text Placeholder 9"/>
          <p:cNvSpPr>
            <a:spLocks noGrp="1"/>
          </p:cNvSpPr>
          <p:nvPr>
            <p:ph type="body" sz="quarter" idx="13"/>
          </p:nvPr>
        </p:nvSpPr>
        <p:spPr>
          <a:xfrm>
            <a:off x="1426408" y="3352800"/>
            <a:ext cx="9339184" cy="381000"/>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noProof="0"/>
              <a:t>Click to edit Master text styles</a:t>
            </a:r>
          </a:p>
        </p:txBody>
      </p:sp>
      <p:sp>
        <p:nvSpPr>
          <p:cNvPr id="7" name="Rectangle: Rounded Corners 6">
            <a:extLst>
              <a:ext uri="{FF2B5EF4-FFF2-40B4-BE49-F238E27FC236}">
                <a16:creationId xmlns:a16="http://schemas.microsoft.com/office/drawing/2014/main" id="{1AD7857E-8E0E-4AC1-ABDC-E42462C788DE}"/>
              </a:ext>
            </a:extLst>
          </p:cNvPr>
          <p:cNvSpPr/>
          <p:nvPr userDrawn="1"/>
        </p:nvSpPr>
        <p:spPr>
          <a:xfrm>
            <a:off x="1750844" y="3962401"/>
            <a:ext cx="8690313" cy="1908173"/>
          </a:xfrm>
          <a:prstGeom prst="roundRect">
            <a:avLst>
              <a:gd name="adj" fmla="val 6552"/>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Text Placeholder 2"/>
          <p:cNvSpPr>
            <a:spLocks noGrp="1"/>
          </p:cNvSpPr>
          <p:nvPr>
            <p:ph type="body" idx="1"/>
          </p:nvPr>
        </p:nvSpPr>
        <p:spPr>
          <a:xfrm>
            <a:off x="1857375" y="4021138"/>
            <a:ext cx="8486775" cy="1760537"/>
          </a:xfrm>
        </p:spPr>
        <p:txBody>
          <a:bodyPr anchor="ctr">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984B7D2A-0DF8-424B-9572-B79AEBB2D9DC}" type="datetimeFigureOut">
              <a:rPr lang="en-US" noProof="0" smtClean="0"/>
              <a:t>8/22/2025</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1153409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599"/>
            <a:ext cx="10840914" cy="1260000"/>
          </a:xfrm>
        </p:spPr>
        <p:txBody>
          <a:bodyPr>
            <a:normAutofit/>
          </a:bodyPr>
          <a:lstStyle>
            <a:lvl1pPr>
              <a:defRPr sz="3000"/>
            </a:lvl1pPr>
          </a:lstStyle>
          <a:p>
            <a:r>
              <a:rPr lang="en-US" noProof="0"/>
              <a:t>Click to edit Master title style</a:t>
            </a:r>
          </a:p>
        </p:txBody>
      </p:sp>
      <p:sp>
        <p:nvSpPr>
          <p:cNvPr id="3" name="Text Placeholder 2"/>
          <p:cNvSpPr>
            <a:spLocks noGrp="1"/>
          </p:cNvSpPr>
          <p:nvPr>
            <p:ph type="body" idx="1"/>
          </p:nvPr>
        </p:nvSpPr>
        <p:spPr>
          <a:xfrm>
            <a:off x="685799" y="1869599"/>
            <a:ext cx="5202071" cy="916228"/>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685800" y="2870201"/>
            <a:ext cx="5202071" cy="2916000"/>
          </a:xfrm>
          <a:prstGeom prst="roundRect">
            <a:avLst>
              <a:gd name="adj" fmla="val 2496"/>
            </a:avLst>
          </a:prstGeom>
          <a:ln w="28575">
            <a:solidFill>
              <a:schemeClr val="accent3">
                <a:lumMod val="50000"/>
              </a:schemeClr>
            </a:solidFill>
          </a:ln>
          <a:effectLst>
            <a:outerShdw blurRad="63500" sx="102000" sy="102000" algn="ctr" rotWithShape="0">
              <a:prstClr val="black">
                <a:alpha val="40000"/>
              </a:prstClr>
            </a:outerShdw>
          </a:effectLst>
        </p:spPr>
        <p:txBody>
          <a:bodyPr anchor="t">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298270" y="1869599"/>
            <a:ext cx="5228444" cy="916228"/>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298270" y="2870201"/>
            <a:ext cx="5202071" cy="2916000"/>
          </a:xfrm>
          <a:prstGeom prst="roundRect">
            <a:avLst>
              <a:gd name="adj" fmla="val 2798"/>
            </a:avLst>
          </a:prstGeom>
          <a:ln w="28575">
            <a:solidFill>
              <a:schemeClr val="accent3">
                <a:lumMod val="50000"/>
              </a:schemeClr>
            </a:solidFill>
          </a:ln>
          <a:effectLst>
            <a:outerShdw blurRad="63500" sx="102000" sy="102000" algn="ctr" rotWithShape="0">
              <a:prstClr val="black">
                <a:alpha val="40000"/>
              </a:prstClr>
            </a:outerShdw>
          </a:effectLst>
        </p:spPr>
        <p:txBody>
          <a:bodyPr anchor="t">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984B7D2A-0DF8-424B-9572-B79AEBB2D9DC}" type="datetimeFigureOut">
              <a:rPr lang="en-US" noProof="0" smtClean="0"/>
              <a:t>8/22/2025</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12" name="Straight Connector 11">
            <a:extLst>
              <a:ext uri="{FF2B5EF4-FFF2-40B4-BE49-F238E27FC236}">
                <a16:creationId xmlns:a16="http://schemas.microsoft.com/office/drawing/2014/main" id="{8031B0A9-3E16-4C5B-A6CE-045BCB91A008}"/>
              </a:ext>
              <a:ext uri="{C183D7F6-B498-43B3-948B-1728B52AA6E4}">
                <adec:decorative xmlns:adec="http://schemas.microsoft.com/office/drawing/2017/decorative" val="1"/>
              </a:ext>
            </a:extLst>
          </p:cNvPr>
          <p:cNvCxnSpPr>
            <a:cxnSpLocks/>
          </p:cNvCxnSpPr>
          <p:nvPr userDrawn="1"/>
        </p:nvCxnSpPr>
        <p:spPr>
          <a:xfrm flipV="1">
            <a:off x="57150" y="93976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866961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ormAutofit/>
          </a:bodyPr>
          <a:lstStyle>
            <a:lvl1pPr>
              <a:defRPr sz="3000"/>
            </a:lvl1pPr>
          </a:lstStyle>
          <a:p>
            <a:r>
              <a:rPr lang="en-US" noProof="0"/>
              <a:t>Click to edit Master title style</a:t>
            </a:r>
          </a:p>
        </p:txBody>
      </p:sp>
      <p:sp>
        <p:nvSpPr>
          <p:cNvPr id="9" name="Rectangle: Rounded Corners 8">
            <a:extLst>
              <a:ext uri="{FF2B5EF4-FFF2-40B4-BE49-F238E27FC236}">
                <a16:creationId xmlns:a16="http://schemas.microsoft.com/office/drawing/2014/main" id="{E44449DE-635B-4B23-9B8B-C95A5B8764DB}"/>
              </a:ext>
            </a:extLst>
          </p:cNvPr>
          <p:cNvSpPr/>
          <p:nvPr userDrawn="1"/>
        </p:nvSpPr>
        <p:spPr>
          <a:xfrm>
            <a:off x="663356" y="1790228"/>
            <a:ext cx="10863358" cy="4080348"/>
          </a:xfrm>
          <a:prstGeom prst="roundRect">
            <a:avLst>
              <a:gd name="adj" fmla="val 2634"/>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Content Placeholder 2"/>
          <p:cNvSpPr>
            <a:spLocks noGrp="1"/>
          </p:cNvSpPr>
          <p:nvPr>
            <p:ph sz="half" idx="1"/>
          </p:nvPr>
        </p:nvSpPr>
        <p:spPr>
          <a:xfrm>
            <a:off x="685802" y="1869600"/>
            <a:ext cx="5040000" cy="3921601"/>
          </a:xfrm>
          <a:prstGeom prst="roundRect">
            <a:avLst>
              <a:gd name="adj" fmla="val 1970"/>
            </a:avLst>
          </a:prstGeom>
          <a:ln w="28575">
            <a:noFill/>
          </a:ln>
          <a:effectLst/>
        </p:spPr>
        <p:txBody>
          <a:bodyPr anchor="t" anchorCtr="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488644" y="1869601"/>
            <a:ext cx="5040000" cy="3921600"/>
          </a:xfrm>
          <a:prstGeom prst="roundRect">
            <a:avLst>
              <a:gd name="adj" fmla="val 2211"/>
            </a:avLst>
          </a:prstGeom>
          <a:ln w="28575">
            <a:noFill/>
          </a:ln>
          <a:effectLst/>
        </p:spPr>
        <p:txBody>
          <a:bodyPr anchor="t" anchorCtr="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984B7D2A-0DF8-424B-9572-B79AEBB2D9DC}" type="datetimeFigureOut">
              <a:rPr lang="en-US" noProof="0" smtClean="0"/>
              <a:t>8/22/2025</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10" name="Straight Connector 9">
            <a:extLst>
              <a:ext uri="{FF2B5EF4-FFF2-40B4-BE49-F238E27FC236}">
                <a16:creationId xmlns:a16="http://schemas.microsoft.com/office/drawing/2014/main" id="{E8539E0A-8009-4A6E-A7A1-5AEFA52206C3}"/>
              </a:ext>
              <a:ext uri="{C183D7F6-B498-43B3-948B-1728B52AA6E4}">
                <adec:decorative xmlns:adec="http://schemas.microsoft.com/office/drawing/2017/decorative" val="1"/>
              </a:ext>
            </a:extLst>
          </p:cNvPr>
          <p:cNvCxnSpPr>
            <a:cxnSpLocks/>
          </p:cNvCxnSpPr>
          <p:nvPr userDrawn="1"/>
        </p:nvCxnSpPr>
        <p:spPr>
          <a:xfrm flipV="1">
            <a:off x="57150" y="99691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62352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85801" y="609600"/>
            <a:ext cx="10840914" cy="1456267"/>
          </a:xfrm>
          <a:prstGeom prst="rect">
            <a:avLst/>
          </a:prstGeom>
          <a:effectLst/>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bwMode="white">
          <a:xfrm>
            <a:off x="685801" y="2142067"/>
            <a:ext cx="10840914" cy="3649133"/>
          </a:xfrm>
          <a:prstGeom prst="rect">
            <a:avLst/>
          </a:prstGeom>
        </p:spPr>
        <p:txBody>
          <a:bodyPr vert="horz" lIns="91440" tIns="45720" rIns="91440" bIns="45720" rtlCol="0" anchor="ct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84B7D2A-0DF8-424B-9572-B79AEBB2D9DC}" type="datetimeFigureOut">
              <a:rPr lang="en-US" noProof="0" smtClean="0"/>
              <a:t>8/22/2025</a:t>
            </a:fld>
            <a:endParaRPr lang="en-US" noProof="0"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noProof="0" dirty="0"/>
              <a:t>Add a Footer</a:t>
            </a:r>
          </a:p>
        </p:txBody>
      </p:sp>
      <p:sp>
        <p:nvSpPr>
          <p:cNvPr id="6" name="Slide Number Placeholder 5"/>
          <p:cNvSpPr>
            <a:spLocks noGrp="1"/>
          </p:cNvSpPr>
          <p:nvPr>
            <p:ph type="sldNum" sz="quarter" idx="4"/>
          </p:nvPr>
        </p:nvSpPr>
        <p:spPr>
          <a:xfrm>
            <a:off x="10266059" y="5870575"/>
            <a:ext cx="1260655"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009069978"/>
      </p:ext>
    </p:extLst>
  </p:cSld>
  <p:clrMap bg1="dk1" tx1="lt1" bg2="dk2" tx2="lt2" accent1="accent1" accent2="accent2" accent3="accent3" accent4="accent4" accent5="accent5" accent6="accent6" hlink="hlink" folHlink="folHlink"/>
  <p:sldLayoutIdLst>
    <p:sldLayoutId id="2147483662" r:id="rId1"/>
    <p:sldLayoutId id="2147483661" r:id="rId2"/>
    <p:sldLayoutId id="2147483668" r:id="rId3"/>
    <p:sldLayoutId id="2147483679" r:id="rId4"/>
    <p:sldLayoutId id="2147483669" r:id="rId5"/>
    <p:sldLayoutId id="2147483680" r:id="rId6"/>
    <p:sldLayoutId id="2147483672" r:id="rId7"/>
    <p:sldLayoutId id="2147483665" r:id="rId8"/>
    <p:sldLayoutId id="2147483664" r:id="rId9"/>
    <p:sldLayoutId id="2147483671" r:id="rId10"/>
    <p:sldLayoutId id="2147483666" r:id="rId11"/>
    <p:sldLayoutId id="2147483667" r:id="rId12"/>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70BB2E-A422-F50D-3A72-8C2DB73EEBB2}"/>
            </a:ext>
          </a:extLst>
        </p:cNvPr>
        <p:cNvGrpSpPr/>
        <p:nvPr/>
      </p:nvGrpSpPr>
      <p:grpSpPr>
        <a:xfrm>
          <a:off x="0" y="0"/>
          <a:ext cx="0" cy="0"/>
          <a:chOff x="0" y="0"/>
          <a:chExt cx="0" cy="0"/>
        </a:xfrm>
      </p:grpSpPr>
      <p:sp>
        <p:nvSpPr>
          <p:cNvPr id="8" name="Title 1">
            <a:extLst>
              <a:ext uri="{FF2B5EF4-FFF2-40B4-BE49-F238E27FC236}">
                <a16:creationId xmlns:a16="http://schemas.microsoft.com/office/drawing/2014/main" id="{B1162449-65DC-5FC3-8E1D-B07A4DC29F88}"/>
              </a:ext>
            </a:extLst>
          </p:cNvPr>
          <p:cNvSpPr txBox="1">
            <a:spLocks/>
          </p:cNvSpPr>
          <p:nvPr/>
        </p:nvSpPr>
        <p:spPr bwMode="white">
          <a:xfrm>
            <a:off x="2082705" y="527290"/>
            <a:ext cx="8026589" cy="903939"/>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0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dirty="0">
                <a:latin typeface="Arial Black" panose="020B0A04020102020204" pitchFamily="34" charset="0"/>
              </a:rPr>
              <a:t>Phase 2 : DLBCSPJWD01</a:t>
            </a:r>
          </a:p>
        </p:txBody>
      </p:sp>
      <p:sp>
        <p:nvSpPr>
          <p:cNvPr id="11" name="Subtitle 2">
            <a:extLst>
              <a:ext uri="{FF2B5EF4-FFF2-40B4-BE49-F238E27FC236}">
                <a16:creationId xmlns:a16="http://schemas.microsoft.com/office/drawing/2014/main" id="{D91B6B74-D40A-C59E-7242-F93BA4736719}"/>
              </a:ext>
            </a:extLst>
          </p:cNvPr>
          <p:cNvSpPr txBox="1">
            <a:spLocks/>
          </p:cNvSpPr>
          <p:nvPr/>
        </p:nvSpPr>
        <p:spPr>
          <a:xfrm>
            <a:off x="1189264" y="3169784"/>
            <a:ext cx="9813472" cy="518432"/>
          </a:xfrm>
          <a:prstGeom prst="rect">
            <a:avLst/>
          </a:prstGeom>
        </p:spPr>
        <p:txBody>
          <a:bodyP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r>
              <a:rPr lang="en-US" sz="2800" dirty="0">
                <a:latin typeface="Arial Black" panose="020B0A04020102020204" pitchFamily="34" charset="0"/>
              </a:rPr>
              <a:t>https://github.com/Aryabod/ToDo---DLBCSPJWD01</a:t>
            </a:r>
          </a:p>
          <a:p>
            <a:endParaRPr lang="en-US" sz="3200" dirty="0"/>
          </a:p>
        </p:txBody>
      </p:sp>
      <p:sp>
        <p:nvSpPr>
          <p:cNvPr id="2" name="Title 1">
            <a:extLst>
              <a:ext uri="{FF2B5EF4-FFF2-40B4-BE49-F238E27FC236}">
                <a16:creationId xmlns:a16="http://schemas.microsoft.com/office/drawing/2014/main" id="{801E9B7E-2CF7-5F4D-10AD-008AFBB4151F}"/>
              </a:ext>
            </a:extLst>
          </p:cNvPr>
          <p:cNvSpPr txBox="1">
            <a:spLocks/>
          </p:cNvSpPr>
          <p:nvPr/>
        </p:nvSpPr>
        <p:spPr bwMode="white">
          <a:xfrm>
            <a:off x="4279851" y="5746990"/>
            <a:ext cx="3632296" cy="903939"/>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0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latin typeface="Arial Black" panose="020B0A04020102020204" pitchFamily="34" charset="0"/>
              </a:rPr>
              <a:t>Aryabod Nikpour</a:t>
            </a:r>
          </a:p>
        </p:txBody>
      </p:sp>
    </p:spTree>
    <p:extLst>
      <p:ext uri="{BB962C8B-B14F-4D97-AF65-F5344CB8AC3E}">
        <p14:creationId xmlns:p14="http://schemas.microsoft.com/office/powerpoint/2010/main" val="491540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E3F8C0-F036-1D7F-7ACD-43492922A575}"/>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49F0C03B-8C2B-9DAD-F7B1-F87DFAA01386}"/>
              </a:ext>
            </a:extLst>
          </p:cNvPr>
          <p:cNvSpPr>
            <a:spLocks noGrp="1"/>
          </p:cNvSpPr>
          <p:nvPr>
            <p:ph type="title"/>
          </p:nvPr>
        </p:nvSpPr>
        <p:spPr>
          <a:xfrm>
            <a:off x="518431" y="207034"/>
            <a:ext cx="11155136" cy="1260000"/>
          </a:xfrm>
        </p:spPr>
        <p:txBody>
          <a:bodyPr>
            <a:noAutofit/>
          </a:bodyPr>
          <a:lstStyle/>
          <a:p>
            <a:pPr algn="ctr"/>
            <a:r>
              <a:rPr lang="en-US" sz="4000" dirty="0">
                <a:latin typeface="Arial Black" panose="020B0A04020102020204" pitchFamily="34" charset="0"/>
              </a:rPr>
              <a:t>Changes To initial Proposal</a:t>
            </a:r>
            <a:br>
              <a:rPr lang="en-US" sz="4000" dirty="0">
                <a:latin typeface="Arial Black" panose="020B0A04020102020204" pitchFamily="34" charset="0"/>
              </a:rPr>
            </a:br>
            <a:r>
              <a:rPr lang="en-US" sz="4000" dirty="0">
                <a:latin typeface="Arial Black" panose="020B0A04020102020204" pitchFamily="34" charset="0"/>
              </a:rPr>
              <a:t>&amp; Test Cases</a:t>
            </a:r>
          </a:p>
        </p:txBody>
      </p:sp>
      <p:sp>
        <p:nvSpPr>
          <p:cNvPr id="2" name="TextBox 1">
            <a:extLst>
              <a:ext uri="{FF2B5EF4-FFF2-40B4-BE49-F238E27FC236}">
                <a16:creationId xmlns:a16="http://schemas.microsoft.com/office/drawing/2014/main" id="{79F5F560-BBB2-4A1C-4C26-3A55336551CC}"/>
              </a:ext>
            </a:extLst>
          </p:cNvPr>
          <p:cNvSpPr txBox="1"/>
          <p:nvPr/>
        </p:nvSpPr>
        <p:spPr>
          <a:xfrm>
            <a:off x="1209416" y="2053682"/>
            <a:ext cx="9773165" cy="3256917"/>
          </a:xfrm>
          <a:prstGeom prst="rect">
            <a:avLst/>
          </a:prstGeom>
          <a:noFill/>
        </p:spPr>
        <p:txBody>
          <a:bodyPr wrap="square">
            <a:spAutoFit/>
          </a:bodyPr>
          <a:lstStyle/>
          <a:p>
            <a:pPr lvl="0">
              <a:lnSpc>
                <a:spcPct val="115000"/>
              </a:lnSpc>
              <a:spcBef>
                <a:spcPts val="1600"/>
              </a:spcBef>
              <a:spcAft>
                <a:spcPts val="1600"/>
              </a:spcAft>
            </a:pPr>
            <a:r>
              <a:rPr lang="en-US" sz="2000" dirty="0">
                <a:latin typeface="Arial Black" panose="020B0A04020102020204" pitchFamily="34" charset="0"/>
              </a:rPr>
              <a:t>As I did not receive feedback regarding any necessary changes to elements regarding the project itself and as my initial choices effectively met the requirements, no further adjustments were needed following the initial phase. I remain open to any suggestions or improvements that may be available following this phase.</a:t>
            </a:r>
            <a:br>
              <a:rPr lang="en-US" sz="2000" dirty="0">
                <a:latin typeface="Arial Black" panose="020B0A04020102020204" pitchFamily="34" charset="0"/>
              </a:rPr>
            </a:br>
            <a:br>
              <a:rPr lang="en-US" sz="2000" dirty="0">
                <a:latin typeface="Arial Black" panose="020B0A04020102020204" pitchFamily="34" charset="0"/>
              </a:rPr>
            </a:br>
            <a:br>
              <a:rPr lang="en-US" sz="2000" dirty="0">
                <a:latin typeface="Arial Black" panose="020B0A04020102020204" pitchFamily="34" charset="0"/>
              </a:rPr>
            </a:br>
            <a:r>
              <a:rPr lang="en-US" sz="2000" dirty="0">
                <a:latin typeface="Arial Black" panose="020B0A04020102020204" pitchFamily="34" charset="0"/>
              </a:rPr>
              <a:t>All Test Cases can be found in the README.md file in the </a:t>
            </a:r>
            <a:r>
              <a:rPr lang="en-US" sz="2000" dirty="0" err="1">
                <a:latin typeface="Arial Black" panose="020B0A04020102020204" pitchFamily="34" charset="0"/>
              </a:rPr>
              <a:t>Github</a:t>
            </a:r>
            <a:r>
              <a:rPr lang="en-US" sz="2000" dirty="0">
                <a:latin typeface="Arial Black" panose="020B0A04020102020204" pitchFamily="34" charset="0"/>
              </a:rPr>
              <a:t> repository.</a:t>
            </a:r>
          </a:p>
        </p:txBody>
      </p:sp>
    </p:spTree>
    <p:extLst>
      <p:ext uri="{BB962C8B-B14F-4D97-AF65-F5344CB8AC3E}">
        <p14:creationId xmlns:p14="http://schemas.microsoft.com/office/powerpoint/2010/main" val="566270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29177E-DAB9-FD21-9796-322C5C6A84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7E64E4-B44F-AF8C-E2FD-780DB51CADB4}"/>
              </a:ext>
            </a:extLst>
          </p:cNvPr>
          <p:cNvSpPr>
            <a:spLocks noGrp="1"/>
          </p:cNvSpPr>
          <p:nvPr>
            <p:ph type="title"/>
          </p:nvPr>
        </p:nvSpPr>
        <p:spPr>
          <a:xfrm>
            <a:off x="2507293" y="278137"/>
            <a:ext cx="7177414" cy="1260000"/>
          </a:xfrm>
        </p:spPr>
        <p:txBody>
          <a:bodyPr/>
          <a:lstStyle/>
          <a:p>
            <a:r>
              <a:rPr lang="en-US" sz="4400" dirty="0">
                <a:latin typeface="Arial Black" panose="020B0A04020102020204" pitchFamily="34" charset="0"/>
              </a:rPr>
              <a:t>Purpose OF THE APP</a:t>
            </a:r>
          </a:p>
        </p:txBody>
      </p:sp>
      <p:sp>
        <p:nvSpPr>
          <p:cNvPr id="3" name="Text Placeholder 3">
            <a:extLst>
              <a:ext uri="{FF2B5EF4-FFF2-40B4-BE49-F238E27FC236}">
                <a16:creationId xmlns:a16="http://schemas.microsoft.com/office/drawing/2014/main" id="{B8111F1A-6F7C-777A-D9B6-A37BDB5F802A}"/>
              </a:ext>
            </a:extLst>
          </p:cNvPr>
          <p:cNvSpPr txBox="1">
            <a:spLocks/>
          </p:cNvSpPr>
          <p:nvPr/>
        </p:nvSpPr>
        <p:spPr>
          <a:xfrm>
            <a:off x="1370733" y="2522089"/>
            <a:ext cx="9450533" cy="1813821"/>
          </a:xfrm>
          <a:prstGeom prst="rect">
            <a:avLst/>
          </a:prstGeom>
        </p:spPr>
        <p:txBody>
          <a:bodyP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r>
              <a:rPr lang="en-US" sz="2800" dirty="0">
                <a:latin typeface="Arial Black" panose="020B0A04020102020204" pitchFamily="34" charset="0"/>
              </a:rPr>
              <a:t>Simple to do list allowing users within their own profile, to input the tasks they need to get done, edit tasks or delete them as well as mark them as completed.</a:t>
            </a:r>
          </a:p>
        </p:txBody>
      </p:sp>
    </p:spTree>
    <p:extLst>
      <p:ext uri="{BB962C8B-B14F-4D97-AF65-F5344CB8AC3E}">
        <p14:creationId xmlns:p14="http://schemas.microsoft.com/office/powerpoint/2010/main" val="2177483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29177E-DAB9-FD21-9796-322C5C6A84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7E64E4-B44F-AF8C-E2FD-780DB51CADB4}"/>
              </a:ext>
            </a:extLst>
          </p:cNvPr>
          <p:cNvSpPr>
            <a:spLocks noGrp="1"/>
          </p:cNvSpPr>
          <p:nvPr>
            <p:ph type="title"/>
          </p:nvPr>
        </p:nvSpPr>
        <p:spPr>
          <a:xfrm>
            <a:off x="3539645" y="230010"/>
            <a:ext cx="5112707" cy="1260000"/>
          </a:xfrm>
        </p:spPr>
        <p:txBody>
          <a:bodyPr/>
          <a:lstStyle/>
          <a:p>
            <a:r>
              <a:rPr lang="en-US" sz="4400" dirty="0">
                <a:latin typeface="Arial Black" panose="020B0A04020102020204" pitchFamily="34" charset="0"/>
              </a:rPr>
              <a:t>Target group</a:t>
            </a:r>
          </a:p>
        </p:txBody>
      </p:sp>
      <p:sp>
        <p:nvSpPr>
          <p:cNvPr id="3" name="Text Placeholder 3">
            <a:extLst>
              <a:ext uri="{FF2B5EF4-FFF2-40B4-BE49-F238E27FC236}">
                <a16:creationId xmlns:a16="http://schemas.microsoft.com/office/drawing/2014/main" id="{B8111F1A-6F7C-777A-D9B6-A37BDB5F802A}"/>
              </a:ext>
            </a:extLst>
          </p:cNvPr>
          <p:cNvSpPr txBox="1">
            <a:spLocks/>
          </p:cNvSpPr>
          <p:nvPr/>
        </p:nvSpPr>
        <p:spPr>
          <a:xfrm>
            <a:off x="1370733" y="2153121"/>
            <a:ext cx="9450533" cy="2370753"/>
          </a:xfrm>
          <a:prstGeom prst="rect">
            <a:avLst/>
          </a:prstGeom>
        </p:spPr>
        <p:txBody>
          <a:bodyP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r>
              <a:rPr lang="en-GB" sz="2800" dirty="0">
                <a:latin typeface="Arial Black" panose="020B0A04020102020204" pitchFamily="34" charset="0"/>
              </a:rPr>
              <a:t>Designed for students, adults and any individual with tasks that need to be done, to have all tasks in a simple and intuitive environment allowing for improved clarity and organization.</a:t>
            </a:r>
            <a:endParaRPr lang="en-US" sz="2800" dirty="0">
              <a:latin typeface="Arial Black" panose="020B0A04020102020204" pitchFamily="34" charset="0"/>
            </a:endParaRPr>
          </a:p>
        </p:txBody>
      </p:sp>
    </p:spTree>
    <p:extLst>
      <p:ext uri="{BB962C8B-B14F-4D97-AF65-F5344CB8AC3E}">
        <p14:creationId xmlns:p14="http://schemas.microsoft.com/office/powerpoint/2010/main" val="3160746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67D19A-6C05-BC07-328D-3C5AA4F360BC}"/>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22AE11E8-6DC0-9CC5-EC41-BDEF486B3511}"/>
              </a:ext>
            </a:extLst>
          </p:cNvPr>
          <p:cNvSpPr>
            <a:spLocks noGrp="1"/>
          </p:cNvSpPr>
          <p:nvPr>
            <p:ph type="title"/>
          </p:nvPr>
        </p:nvSpPr>
        <p:spPr>
          <a:xfrm>
            <a:off x="2939962" y="135893"/>
            <a:ext cx="6312075" cy="1260000"/>
          </a:xfrm>
        </p:spPr>
        <p:txBody>
          <a:bodyPr>
            <a:normAutofit/>
          </a:bodyPr>
          <a:lstStyle/>
          <a:p>
            <a:pPr algn="ctr"/>
            <a:r>
              <a:rPr lang="en-US" sz="5400" dirty="0">
                <a:latin typeface="Arial Black" panose="020B0A04020102020204" pitchFamily="34" charset="0"/>
              </a:rPr>
              <a:t>Features</a:t>
            </a:r>
          </a:p>
        </p:txBody>
      </p:sp>
      <p:sp>
        <p:nvSpPr>
          <p:cNvPr id="3" name="TextBox 2">
            <a:extLst>
              <a:ext uri="{FF2B5EF4-FFF2-40B4-BE49-F238E27FC236}">
                <a16:creationId xmlns:a16="http://schemas.microsoft.com/office/drawing/2014/main" id="{25CDF957-7B00-3421-6D5A-44FA445F87A8}"/>
              </a:ext>
            </a:extLst>
          </p:cNvPr>
          <p:cNvSpPr txBox="1"/>
          <p:nvPr/>
        </p:nvSpPr>
        <p:spPr>
          <a:xfrm>
            <a:off x="1981089" y="1984333"/>
            <a:ext cx="8229821" cy="2677656"/>
          </a:xfrm>
          <a:prstGeom prst="rect">
            <a:avLst/>
          </a:prstGeom>
          <a:noFill/>
        </p:spPr>
        <p:txBody>
          <a:bodyPr wrap="square">
            <a:spAutoFit/>
          </a:bodyPr>
          <a:lstStyle/>
          <a:p>
            <a:pPr marL="285750" indent="-285750">
              <a:buFont typeface="Arial" panose="020B0604020202020204" pitchFamily="34" charset="0"/>
              <a:buChar char="•"/>
            </a:pPr>
            <a:r>
              <a:rPr lang="en-GB" sz="2400" dirty="0">
                <a:effectLst/>
                <a:latin typeface="Arial Black" panose="020B0A04020102020204" pitchFamily="34" charset="0"/>
              </a:rPr>
              <a:t>Sign up and Login for each individual user</a:t>
            </a:r>
            <a:br>
              <a:rPr lang="en-GB" sz="2400" dirty="0">
                <a:effectLst/>
                <a:latin typeface="Arial Black" panose="020B0A04020102020204" pitchFamily="34" charset="0"/>
              </a:rPr>
            </a:br>
            <a:endParaRPr lang="en-GB" sz="2400" dirty="0">
              <a:effectLst/>
              <a:latin typeface="Arial Black" panose="020B0A04020102020204" pitchFamily="34" charset="0"/>
            </a:endParaRPr>
          </a:p>
          <a:p>
            <a:pPr marL="285750" indent="-285750">
              <a:buFont typeface="Arial" panose="020B0604020202020204" pitchFamily="34" charset="0"/>
              <a:buChar char="•"/>
            </a:pPr>
            <a:r>
              <a:rPr lang="en-GB" sz="2400" dirty="0">
                <a:effectLst/>
                <a:latin typeface="Arial Black" panose="020B0A04020102020204" pitchFamily="34" charset="0"/>
              </a:rPr>
              <a:t>Add Tasks, Edit Tasks, Delete Tasks.</a:t>
            </a:r>
            <a:br>
              <a:rPr lang="en-GB" sz="2400" dirty="0">
                <a:effectLst/>
                <a:latin typeface="Arial Black" panose="020B0A04020102020204" pitchFamily="34" charset="0"/>
              </a:rPr>
            </a:br>
            <a:endParaRPr lang="en-GB" sz="2400" dirty="0">
              <a:effectLst/>
              <a:latin typeface="Arial Black" panose="020B0A04020102020204" pitchFamily="34" charset="0"/>
            </a:endParaRPr>
          </a:p>
          <a:p>
            <a:pPr marL="285750" indent="-285750">
              <a:buFont typeface="Arial" panose="020B0604020202020204" pitchFamily="34" charset="0"/>
              <a:buChar char="•"/>
            </a:pPr>
            <a:r>
              <a:rPr lang="en-GB" sz="2400" dirty="0">
                <a:effectLst/>
                <a:latin typeface="Arial Black" panose="020B0A04020102020204" pitchFamily="34" charset="0"/>
              </a:rPr>
              <a:t>Mark Tasks as complete/incomplete.</a:t>
            </a:r>
            <a:br>
              <a:rPr lang="en-GB" sz="2400" dirty="0">
                <a:effectLst/>
                <a:latin typeface="Arial Black" panose="020B0A04020102020204" pitchFamily="34" charset="0"/>
              </a:rPr>
            </a:br>
            <a:endParaRPr lang="en-GB" sz="2400" dirty="0">
              <a:effectLst/>
              <a:latin typeface="Arial Black" panose="020B0A04020102020204" pitchFamily="34" charset="0"/>
            </a:endParaRPr>
          </a:p>
          <a:p>
            <a:pPr marL="285750" indent="-285750">
              <a:buFont typeface="Arial" panose="020B0604020202020204" pitchFamily="34" charset="0"/>
              <a:buChar char="•"/>
            </a:pPr>
            <a:r>
              <a:rPr lang="en-GB" sz="2400" dirty="0">
                <a:effectLst/>
                <a:latin typeface="Arial Black" panose="020B0A04020102020204" pitchFamily="34" charset="0"/>
              </a:rPr>
              <a:t>Filter view to show/hide completed tasks.</a:t>
            </a:r>
            <a:endParaRPr lang="en-US" sz="2400" dirty="0">
              <a:effectLst/>
              <a:latin typeface="Arial Black" panose="020B0A04020102020204" pitchFamily="34" charset="0"/>
            </a:endParaRPr>
          </a:p>
        </p:txBody>
      </p:sp>
    </p:spTree>
    <p:extLst>
      <p:ext uri="{BB962C8B-B14F-4D97-AF65-F5344CB8AC3E}">
        <p14:creationId xmlns:p14="http://schemas.microsoft.com/office/powerpoint/2010/main" val="3631716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83E49E-B26F-6541-0A53-71758123DBFE}"/>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AB7F7E78-96AB-B175-3602-72DF37F3C46F}"/>
              </a:ext>
            </a:extLst>
          </p:cNvPr>
          <p:cNvSpPr>
            <a:spLocks noGrp="1"/>
          </p:cNvSpPr>
          <p:nvPr>
            <p:ph type="title"/>
          </p:nvPr>
        </p:nvSpPr>
        <p:spPr>
          <a:xfrm>
            <a:off x="2939962" y="135893"/>
            <a:ext cx="6312075" cy="1260000"/>
          </a:xfrm>
        </p:spPr>
        <p:txBody>
          <a:bodyPr>
            <a:normAutofit/>
          </a:bodyPr>
          <a:lstStyle/>
          <a:p>
            <a:pPr algn="ctr"/>
            <a:r>
              <a:rPr lang="en-US" sz="5400" dirty="0">
                <a:latin typeface="Arial Black" panose="020B0A04020102020204" pitchFamily="34" charset="0"/>
              </a:rPr>
              <a:t>Tech Stack</a:t>
            </a:r>
          </a:p>
        </p:txBody>
      </p:sp>
      <p:sp>
        <p:nvSpPr>
          <p:cNvPr id="3" name="TextBox 2">
            <a:extLst>
              <a:ext uri="{FF2B5EF4-FFF2-40B4-BE49-F238E27FC236}">
                <a16:creationId xmlns:a16="http://schemas.microsoft.com/office/drawing/2014/main" id="{1B76C61D-8A09-36F5-AAB8-0589FAF7CECC}"/>
              </a:ext>
            </a:extLst>
          </p:cNvPr>
          <p:cNvSpPr txBox="1"/>
          <p:nvPr/>
        </p:nvSpPr>
        <p:spPr>
          <a:xfrm>
            <a:off x="96032" y="1905506"/>
            <a:ext cx="11999934" cy="2677656"/>
          </a:xfrm>
          <a:prstGeom prst="rect">
            <a:avLst/>
          </a:prstGeom>
          <a:noFill/>
        </p:spPr>
        <p:txBody>
          <a:bodyPr wrap="square">
            <a:spAutoFit/>
          </a:bodyPr>
          <a:lstStyle/>
          <a:p>
            <a:pPr marL="285750" indent="-285750">
              <a:buFont typeface="Arial" panose="020B0604020202020204" pitchFamily="34" charset="0"/>
              <a:buChar char="•"/>
            </a:pPr>
            <a:r>
              <a:rPr lang="en-US" sz="2400" dirty="0">
                <a:effectLst/>
                <a:latin typeface="Arial Black" panose="020B0A04020102020204" pitchFamily="34" charset="0"/>
              </a:rPr>
              <a:t>Front-end: React.js + Tailwind CSS: fast performance &amp; modern UI</a:t>
            </a:r>
            <a:br>
              <a:rPr lang="en-US" sz="2400" dirty="0">
                <a:effectLst/>
                <a:latin typeface="Arial Black" panose="020B0A04020102020204" pitchFamily="34" charset="0"/>
              </a:rPr>
            </a:br>
            <a:br>
              <a:rPr lang="en-US" sz="2400" dirty="0">
                <a:effectLst/>
                <a:latin typeface="Arial Black" panose="020B0A04020102020204" pitchFamily="34" charset="0"/>
              </a:rPr>
            </a:br>
            <a:r>
              <a:rPr lang="en-US" sz="2400" dirty="0">
                <a:effectLst/>
                <a:latin typeface="Arial Black" panose="020B0A04020102020204" pitchFamily="34" charset="0"/>
              </a:rPr>
              <a:t> </a:t>
            </a:r>
          </a:p>
          <a:p>
            <a:pPr marL="285750" indent="-285750">
              <a:buFont typeface="Arial" panose="020B0604020202020204" pitchFamily="34" charset="0"/>
              <a:buChar char="•"/>
            </a:pPr>
            <a:r>
              <a:rPr lang="en-US" sz="2400" dirty="0">
                <a:effectLst/>
                <a:latin typeface="Arial Black" panose="020B0A04020102020204" pitchFamily="34" charset="0"/>
              </a:rPr>
              <a:t>Back-end: Node.js + Express.js</a:t>
            </a:r>
            <a:r>
              <a:rPr lang="en-US" sz="2400" dirty="0">
                <a:latin typeface="Arial Black" panose="020B0A04020102020204" pitchFamily="34" charset="0"/>
              </a:rPr>
              <a:t>: </a:t>
            </a:r>
            <a:r>
              <a:rPr lang="en-US" sz="2400" dirty="0">
                <a:effectLst/>
                <a:latin typeface="Arial Black" panose="020B0A04020102020204" pitchFamily="34" charset="0"/>
              </a:rPr>
              <a:t>Handles task related user inputs</a:t>
            </a:r>
            <a:br>
              <a:rPr lang="en-US" sz="2400" dirty="0">
                <a:effectLst/>
                <a:latin typeface="Arial Black" panose="020B0A04020102020204" pitchFamily="34" charset="0"/>
              </a:rPr>
            </a:br>
            <a:br>
              <a:rPr lang="en-US" sz="2400" dirty="0">
                <a:effectLst/>
                <a:latin typeface="Arial Black" panose="020B0A04020102020204" pitchFamily="34" charset="0"/>
              </a:rPr>
            </a:br>
            <a:r>
              <a:rPr lang="en-US" sz="2400" dirty="0">
                <a:effectLst/>
                <a:latin typeface="Arial Black" panose="020B0A04020102020204" pitchFamily="34" charset="0"/>
              </a:rPr>
              <a:t> </a:t>
            </a:r>
          </a:p>
          <a:p>
            <a:pPr marL="285750" indent="-285750">
              <a:buFont typeface="Arial" panose="020B0604020202020204" pitchFamily="34" charset="0"/>
              <a:buChar char="•"/>
            </a:pPr>
            <a:r>
              <a:rPr lang="en-US" sz="2400" dirty="0">
                <a:effectLst/>
                <a:latin typeface="Arial Black" panose="020B0A04020102020204" pitchFamily="34" charset="0"/>
              </a:rPr>
              <a:t>Database: JSON Database</a:t>
            </a:r>
            <a:r>
              <a:rPr lang="en-US" sz="2400" dirty="0">
                <a:latin typeface="Arial Black" panose="020B0A04020102020204" pitchFamily="34" charset="0"/>
              </a:rPr>
              <a:t>: </a:t>
            </a:r>
            <a:r>
              <a:rPr lang="en-US" sz="2400" dirty="0">
                <a:effectLst/>
                <a:latin typeface="Arial Black" panose="020B0A04020102020204" pitchFamily="34" charset="0"/>
              </a:rPr>
              <a:t>Stores user profiles and task lists</a:t>
            </a:r>
          </a:p>
        </p:txBody>
      </p:sp>
    </p:spTree>
    <p:extLst>
      <p:ext uri="{BB962C8B-B14F-4D97-AF65-F5344CB8AC3E}">
        <p14:creationId xmlns:p14="http://schemas.microsoft.com/office/powerpoint/2010/main" val="3362758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58BBBA-E47D-85BB-8C16-413F6C430B7C}"/>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DC12ACB4-ECC4-B53C-95BB-4E4B5B7F62EC}"/>
              </a:ext>
            </a:extLst>
          </p:cNvPr>
          <p:cNvPicPr>
            <a:picLocks noChangeAspect="1"/>
          </p:cNvPicPr>
          <p:nvPr/>
        </p:nvPicPr>
        <p:blipFill>
          <a:blip r:embed="rId2"/>
          <a:srcRect l="30558" r="26434"/>
          <a:stretch>
            <a:fillRect/>
          </a:stretch>
        </p:blipFill>
        <p:spPr>
          <a:xfrm>
            <a:off x="0" y="-4158"/>
            <a:ext cx="6096000" cy="6857999"/>
          </a:xfrm>
          <a:prstGeom prst="rect">
            <a:avLst/>
          </a:prstGeom>
        </p:spPr>
      </p:pic>
      <p:sp>
        <p:nvSpPr>
          <p:cNvPr id="12" name="TextBox 11">
            <a:extLst>
              <a:ext uri="{FF2B5EF4-FFF2-40B4-BE49-F238E27FC236}">
                <a16:creationId xmlns:a16="http://schemas.microsoft.com/office/drawing/2014/main" id="{C2017698-EDCA-4F7C-AC29-5D29B0CC95EC}"/>
              </a:ext>
            </a:extLst>
          </p:cNvPr>
          <p:cNvSpPr txBox="1"/>
          <p:nvPr/>
        </p:nvSpPr>
        <p:spPr>
          <a:xfrm>
            <a:off x="1369486" y="5323090"/>
            <a:ext cx="2775856" cy="830997"/>
          </a:xfrm>
          <a:prstGeom prst="rect">
            <a:avLst/>
          </a:prstGeom>
          <a:noFill/>
        </p:spPr>
        <p:txBody>
          <a:bodyPr wrap="square" rtlCol="0">
            <a:spAutoFit/>
          </a:bodyPr>
          <a:lstStyle/>
          <a:p>
            <a:r>
              <a:rPr lang="en-US" sz="1600" dirty="0">
                <a:latin typeface="Arial Black" panose="020B0A04020102020204" pitchFamily="34" charset="0"/>
              </a:rPr>
              <a:t>Login Box Requiring:</a:t>
            </a:r>
            <a:br>
              <a:rPr lang="en-US" sz="1600" dirty="0">
                <a:latin typeface="Arial Black" panose="020B0A04020102020204" pitchFamily="34" charset="0"/>
              </a:rPr>
            </a:br>
            <a:r>
              <a:rPr lang="en-US" sz="1600" dirty="0">
                <a:latin typeface="Arial Black" panose="020B0A04020102020204" pitchFamily="34" charset="0"/>
              </a:rPr>
              <a:t>	- Email</a:t>
            </a:r>
          </a:p>
          <a:p>
            <a:r>
              <a:rPr lang="en-US" sz="1600" dirty="0">
                <a:latin typeface="Arial Black" panose="020B0A04020102020204" pitchFamily="34" charset="0"/>
              </a:rPr>
              <a:t>	- Password</a:t>
            </a:r>
          </a:p>
        </p:txBody>
      </p:sp>
      <p:pic>
        <p:nvPicPr>
          <p:cNvPr id="2" name="Picture 1">
            <a:extLst>
              <a:ext uri="{FF2B5EF4-FFF2-40B4-BE49-F238E27FC236}">
                <a16:creationId xmlns:a16="http://schemas.microsoft.com/office/drawing/2014/main" id="{51034546-3C06-5684-E69D-094623E24B5E}"/>
              </a:ext>
            </a:extLst>
          </p:cNvPr>
          <p:cNvPicPr>
            <a:picLocks noChangeAspect="1"/>
          </p:cNvPicPr>
          <p:nvPr/>
        </p:nvPicPr>
        <p:blipFill>
          <a:blip r:embed="rId3"/>
          <a:srcRect l="26621" r="28272"/>
          <a:stretch>
            <a:fillRect/>
          </a:stretch>
        </p:blipFill>
        <p:spPr>
          <a:xfrm>
            <a:off x="5795058" y="-4159"/>
            <a:ext cx="6396942" cy="6858000"/>
          </a:xfrm>
          <a:prstGeom prst="rect">
            <a:avLst/>
          </a:prstGeom>
        </p:spPr>
      </p:pic>
      <p:sp>
        <p:nvSpPr>
          <p:cNvPr id="4" name="TextBox 3">
            <a:extLst>
              <a:ext uri="{FF2B5EF4-FFF2-40B4-BE49-F238E27FC236}">
                <a16:creationId xmlns:a16="http://schemas.microsoft.com/office/drawing/2014/main" id="{119C4C72-ECB0-3219-FA7C-20D6521DA35A}"/>
              </a:ext>
            </a:extLst>
          </p:cNvPr>
          <p:cNvSpPr txBox="1"/>
          <p:nvPr/>
        </p:nvSpPr>
        <p:spPr>
          <a:xfrm>
            <a:off x="6481823" y="332772"/>
            <a:ext cx="2775856" cy="1077218"/>
          </a:xfrm>
          <a:prstGeom prst="rect">
            <a:avLst/>
          </a:prstGeom>
          <a:noFill/>
        </p:spPr>
        <p:txBody>
          <a:bodyPr wrap="square" rtlCol="0">
            <a:spAutoFit/>
          </a:bodyPr>
          <a:lstStyle/>
          <a:p>
            <a:r>
              <a:rPr lang="en-US" sz="1600" dirty="0">
                <a:latin typeface="Arial Black" panose="020B0A04020102020204" pitchFamily="34" charset="0"/>
              </a:rPr>
              <a:t>Sign Up Box Requiring:</a:t>
            </a:r>
            <a:br>
              <a:rPr lang="en-US" sz="1600" dirty="0">
                <a:latin typeface="Arial Black" panose="020B0A04020102020204" pitchFamily="34" charset="0"/>
              </a:rPr>
            </a:br>
            <a:r>
              <a:rPr lang="en-US" sz="1600" dirty="0">
                <a:latin typeface="Arial Black" panose="020B0A04020102020204" pitchFamily="34" charset="0"/>
              </a:rPr>
              <a:t>	- Full Name</a:t>
            </a:r>
          </a:p>
          <a:p>
            <a:r>
              <a:rPr lang="en-US" sz="1600" dirty="0">
                <a:latin typeface="Arial Black" panose="020B0A04020102020204" pitchFamily="34" charset="0"/>
              </a:rPr>
              <a:t>	- Email</a:t>
            </a:r>
          </a:p>
          <a:p>
            <a:r>
              <a:rPr lang="en-US" sz="1600" dirty="0">
                <a:latin typeface="Arial Black" panose="020B0A04020102020204" pitchFamily="34" charset="0"/>
              </a:rPr>
              <a:t>	- Password</a:t>
            </a:r>
          </a:p>
        </p:txBody>
      </p:sp>
      <p:sp>
        <p:nvSpPr>
          <p:cNvPr id="5" name="TextBox 4">
            <a:extLst>
              <a:ext uri="{FF2B5EF4-FFF2-40B4-BE49-F238E27FC236}">
                <a16:creationId xmlns:a16="http://schemas.microsoft.com/office/drawing/2014/main" id="{78808528-6671-DDE9-9D8A-CFEA81136C20}"/>
              </a:ext>
            </a:extLst>
          </p:cNvPr>
          <p:cNvSpPr txBox="1"/>
          <p:nvPr/>
        </p:nvSpPr>
        <p:spPr>
          <a:xfrm>
            <a:off x="5714033" y="6448549"/>
            <a:ext cx="971549" cy="338554"/>
          </a:xfrm>
          <a:prstGeom prst="rect">
            <a:avLst/>
          </a:prstGeom>
          <a:noFill/>
        </p:spPr>
        <p:txBody>
          <a:bodyPr wrap="square" rtlCol="0">
            <a:spAutoFit/>
          </a:bodyPr>
          <a:lstStyle/>
          <a:p>
            <a:r>
              <a:rPr lang="en-US" sz="1600" dirty="0">
                <a:latin typeface="Arial Black" panose="020B0A04020102020204" pitchFamily="34" charset="0"/>
              </a:rPr>
              <a:t>Footer</a:t>
            </a:r>
          </a:p>
        </p:txBody>
      </p:sp>
    </p:spTree>
    <p:extLst>
      <p:ext uri="{BB962C8B-B14F-4D97-AF65-F5344CB8AC3E}">
        <p14:creationId xmlns:p14="http://schemas.microsoft.com/office/powerpoint/2010/main" val="2085671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F33240-BA3B-9544-6B26-F991A6F911A1}"/>
            </a:ext>
          </a:extLst>
        </p:cNvPr>
        <p:cNvGrpSpPr/>
        <p:nvPr/>
      </p:nvGrpSpPr>
      <p:grpSpPr>
        <a:xfrm>
          <a:off x="0" y="0"/>
          <a:ext cx="0" cy="0"/>
          <a:chOff x="0" y="0"/>
          <a:chExt cx="0" cy="0"/>
        </a:xfrm>
      </p:grpSpPr>
      <p:pic>
        <p:nvPicPr>
          <p:cNvPr id="22" name="Picture 21">
            <a:extLst>
              <a:ext uri="{FF2B5EF4-FFF2-40B4-BE49-F238E27FC236}">
                <a16:creationId xmlns:a16="http://schemas.microsoft.com/office/drawing/2014/main" id="{9D0BD4F0-6D3F-ABE7-0EF8-88531FE1DEAB}"/>
              </a:ext>
            </a:extLst>
          </p:cNvPr>
          <p:cNvPicPr>
            <a:picLocks noChangeAspect="1"/>
          </p:cNvPicPr>
          <p:nvPr/>
        </p:nvPicPr>
        <p:blipFill>
          <a:blip r:embed="rId2"/>
          <a:srcRect l="6530" r="7015"/>
          <a:stretch>
            <a:fillRect/>
          </a:stretch>
        </p:blipFill>
        <p:spPr>
          <a:xfrm>
            <a:off x="-68728" y="0"/>
            <a:ext cx="12260728" cy="6858000"/>
          </a:xfrm>
          <a:prstGeom prst="rect">
            <a:avLst/>
          </a:prstGeom>
        </p:spPr>
      </p:pic>
      <p:cxnSp>
        <p:nvCxnSpPr>
          <p:cNvPr id="9" name="Straight Arrow Connector 8">
            <a:extLst>
              <a:ext uri="{FF2B5EF4-FFF2-40B4-BE49-F238E27FC236}">
                <a16:creationId xmlns:a16="http://schemas.microsoft.com/office/drawing/2014/main" id="{4E008662-6321-12A0-E730-D4872F80A40A}"/>
              </a:ext>
            </a:extLst>
          </p:cNvPr>
          <p:cNvCxnSpPr>
            <a:cxnSpLocks/>
          </p:cNvCxnSpPr>
          <p:nvPr/>
        </p:nvCxnSpPr>
        <p:spPr>
          <a:xfrm>
            <a:off x="2070225" y="4413111"/>
            <a:ext cx="1610152"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sp>
        <p:nvSpPr>
          <p:cNvPr id="11" name="TextBox 10">
            <a:extLst>
              <a:ext uri="{FF2B5EF4-FFF2-40B4-BE49-F238E27FC236}">
                <a16:creationId xmlns:a16="http://schemas.microsoft.com/office/drawing/2014/main" id="{277BE2AE-0FCB-5715-E2B2-8DFBDD8F96A9}"/>
              </a:ext>
            </a:extLst>
          </p:cNvPr>
          <p:cNvSpPr txBox="1"/>
          <p:nvPr/>
        </p:nvSpPr>
        <p:spPr>
          <a:xfrm>
            <a:off x="-3503" y="4243834"/>
            <a:ext cx="2073728" cy="338554"/>
          </a:xfrm>
          <a:prstGeom prst="rect">
            <a:avLst/>
          </a:prstGeom>
          <a:noFill/>
        </p:spPr>
        <p:txBody>
          <a:bodyPr wrap="square" rtlCol="0">
            <a:spAutoFit/>
          </a:bodyPr>
          <a:lstStyle/>
          <a:p>
            <a:r>
              <a:rPr lang="en-US" sz="1600" dirty="0">
                <a:latin typeface="Arial Black" panose="020B0A04020102020204" pitchFamily="34" charset="0"/>
              </a:rPr>
              <a:t>Completed Task</a:t>
            </a:r>
          </a:p>
        </p:txBody>
      </p:sp>
      <p:cxnSp>
        <p:nvCxnSpPr>
          <p:cNvPr id="6" name="Straight Arrow Connector 5">
            <a:extLst>
              <a:ext uri="{FF2B5EF4-FFF2-40B4-BE49-F238E27FC236}">
                <a16:creationId xmlns:a16="http://schemas.microsoft.com/office/drawing/2014/main" id="{F6FCD8B5-D57F-01C4-2CBA-6711388B0DD2}"/>
              </a:ext>
            </a:extLst>
          </p:cNvPr>
          <p:cNvCxnSpPr>
            <a:cxnSpLocks/>
          </p:cNvCxnSpPr>
          <p:nvPr/>
        </p:nvCxnSpPr>
        <p:spPr>
          <a:xfrm>
            <a:off x="2070225" y="2523967"/>
            <a:ext cx="1610152"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7" name="Straight Arrow Connector 6">
            <a:extLst>
              <a:ext uri="{FF2B5EF4-FFF2-40B4-BE49-F238E27FC236}">
                <a16:creationId xmlns:a16="http://schemas.microsoft.com/office/drawing/2014/main" id="{B4E163A7-5909-CA89-CD93-D74B22BCF1B7}"/>
              </a:ext>
            </a:extLst>
          </p:cNvPr>
          <p:cNvCxnSpPr>
            <a:cxnSpLocks/>
          </p:cNvCxnSpPr>
          <p:nvPr/>
        </p:nvCxnSpPr>
        <p:spPr>
          <a:xfrm flipH="1">
            <a:off x="8177894" y="2049890"/>
            <a:ext cx="1673678"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13" name="Straight Arrow Connector 12">
            <a:extLst>
              <a:ext uri="{FF2B5EF4-FFF2-40B4-BE49-F238E27FC236}">
                <a16:creationId xmlns:a16="http://schemas.microsoft.com/office/drawing/2014/main" id="{7BB2A131-AA26-A40B-5C95-F7F4C613A3EB}"/>
              </a:ext>
            </a:extLst>
          </p:cNvPr>
          <p:cNvCxnSpPr>
            <a:cxnSpLocks/>
          </p:cNvCxnSpPr>
          <p:nvPr/>
        </p:nvCxnSpPr>
        <p:spPr>
          <a:xfrm flipH="1">
            <a:off x="6873016" y="3226658"/>
            <a:ext cx="982436"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cxnSp>
        <p:nvCxnSpPr>
          <p:cNvPr id="14" name="Straight Arrow Connector 13">
            <a:extLst>
              <a:ext uri="{FF2B5EF4-FFF2-40B4-BE49-F238E27FC236}">
                <a16:creationId xmlns:a16="http://schemas.microsoft.com/office/drawing/2014/main" id="{6FEFA2A0-2E4A-78FF-BA82-4FD38E9C8682}"/>
              </a:ext>
            </a:extLst>
          </p:cNvPr>
          <p:cNvCxnSpPr>
            <a:cxnSpLocks/>
          </p:cNvCxnSpPr>
          <p:nvPr/>
        </p:nvCxnSpPr>
        <p:spPr>
          <a:xfrm flipH="1">
            <a:off x="8743296" y="213755"/>
            <a:ext cx="1673678"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sp>
        <p:nvSpPr>
          <p:cNvPr id="15" name="TextBox 14">
            <a:extLst>
              <a:ext uri="{FF2B5EF4-FFF2-40B4-BE49-F238E27FC236}">
                <a16:creationId xmlns:a16="http://schemas.microsoft.com/office/drawing/2014/main" id="{5AF5E6A2-ACB2-87B5-77DA-EE308A9FFEDC}"/>
              </a:ext>
            </a:extLst>
          </p:cNvPr>
          <p:cNvSpPr txBox="1"/>
          <p:nvPr/>
        </p:nvSpPr>
        <p:spPr>
          <a:xfrm>
            <a:off x="10416974" y="44478"/>
            <a:ext cx="1815192" cy="338554"/>
          </a:xfrm>
          <a:prstGeom prst="rect">
            <a:avLst/>
          </a:prstGeom>
          <a:noFill/>
        </p:spPr>
        <p:txBody>
          <a:bodyPr wrap="square" rtlCol="0">
            <a:spAutoFit/>
          </a:bodyPr>
          <a:lstStyle/>
          <a:p>
            <a:r>
              <a:rPr lang="en-US" sz="1600" dirty="0">
                <a:latin typeface="Arial Black" panose="020B0A04020102020204" pitchFamily="34" charset="0"/>
              </a:rPr>
              <a:t>Logout Button</a:t>
            </a:r>
          </a:p>
        </p:txBody>
      </p:sp>
      <p:cxnSp>
        <p:nvCxnSpPr>
          <p:cNvPr id="16" name="Straight Arrow Connector 15">
            <a:extLst>
              <a:ext uri="{FF2B5EF4-FFF2-40B4-BE49-F238E27FC236}">
                <a16:creationId xmlns:a16="http://schemas.microsoft.com/office/drawing/2014/main" id="{DC5ABE3C-45A3-9C10-5405-27FCCED8A925}"/>
              </a:ext>
            </a:extLst>
          </p:cNvPr>
          <p:cNvCxnSpPr>
            <a:cxnSpLocks/>
          </p:cNvCxnSpPr>
          <p:nvPr/>
        </p:nvCxnSpPr>
        <p:spPr>
          <a:xfrm>
            <a:off x="3502479" y="940125"/>
            <a:ext cx="1646464"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sp>
        <p:nvSpPr>
          <p:cNvPr id="17" name="TextBox 16">
            <a:extLst>
              <a:ext uri="{FF2B5EF4-FFF2-40B4-BE49-F238E27FC236}">
                <a16:creationId xmlns:a16="http://schemas.microsoft.com/office/drawing/2014/main" id="{8EA38285-33F9-520E-157B-AC91DF458107}"/>
              </a:ext>
            </a:extLst>
          </p:cNvPr>
          <p:cNvSpPr txBox="1"/>
          <p:nvPr/>
        </p:nvSpPr>
        <p:spPr>
          <a:xfrm>
            <a:off x="1249136" y="770848"/>
            <a:ext cx="2253343" cy="338554"/>
          </a:xfrm>
          <a:prstGeom prst="rect">
            <a:avLst/>
          </a:prstGeom>
          <a:noFill/>
        </p:spPr>
        <p:txBody>
          <a:bodyPr wrap="square" rtlCol="0">
            <a:spAutoFit/>
          </a:bodyPr>
          <a:lstStyle/>
          <a:p>
            <a:r>
              <a:rPr lang="en-US" sz="1600" dirty="0">
                <a:latin typeface="Arial Black" panose="020B0A04020102020204" pitchFamily="34" charset="0"/>
              </a:rPr>
              <a:t>Welcome Message</a:t>
            </a:r>
          </a:p>
        </p:txBody>
      </p:sp>
      <p:sp>
        <p:nvSpPr>
          <p:cNvPr id="18" name="TextBox 17">
            <a:extLst>
              <a:ext uri="{FF2B5EF4-FFF2-40B4-BE49-F238E27FC236}">
                <a16:creationId xmlns:a16="http://schemas.microsoft.com/office/drawing/2014/main" id="{033504D4-73A5-86A3-9A96-620F248F4E94}"/>
              </a:ext>
            </a:extLst>
          </p:cNvPr>
          <p:cNvSpPr txBox="1"/>
          <p:nvPr/>
        </p:nvSpPr>
        <p:spPr>
          <a:xfrm>
            <a:off x="10055579" y="1880613"/>
            <a:ext cx="1910443" cy="338554"/>
          </a:xfrm>
          <a:prstGeom prst="rect">
            <a:avLst/>
          </a:prstGeom>
          <a:noFill/>
        </p:spPr>
        <p:txBody>
          <a:bodyPr wrap="square" rtlCol="0">
            <a:spAutoFit/>
          </a:bodyPr>
          <a:lstStyle/>
          <a:p>
            <a:r>
              <a:rPr lang="en-US" sz="1600" dirty="0">
                <a:latin typeface="Arial Black" panose="020B0A04020102020204" pitchFamily="34" charset="0"/>
              </a:rPr>
              <a:t>Input Taks Box</a:t>
            </a:r>
          </a:p>
        </p:txBody>
      </p:sp>
      <p:sp>
        <p:nvSpPr>
          <p:cNvPr id="19" name="TextBox 18">
            <a:extLst>
              <a:ext uri="{FF2B5EF4-FFF2-40B4-BE49-F238E27FC236}">
                <a16:creationId xmlns:a16="http://schemas.microsoft.com/office/drawing/2014/main" id="{23DBFFE8-454A-2C41-5B43-A32964666BBE}"/>
              </a:ext>
            </a:extLst>
          </p:cNvPr>
          <p:cNvSpPr txBox="1"/>
          <p:nvPr/>
        </p:nvSpPr>
        <p:spPr>
          <a:xfrm>
            <a:off x="0" y="2338064"/>
            <a:ext cx="2253343" cy="338554"/>
          </a:xfrm>
          <a:prstGeom prst="rect">
            <a:avLst/>
          </a:prstGeom>
          <a:noFill/>
        </p:spPr>
        <p:txBody>
          <a:bodyPr wrap="square" rtlCol="0">
            <a:spAutoFit/>
          </a:bodyPr>
          <a:lstStyle/>
          <a:p>
            <a:r>
              <a:rPr lang="en-US" sz="1600" dirty="0">
                <a:latin typeface="Arial Black" panose="020B0A04020102020204" pitchFamily="34" charset="0"/>
              </a:rPr>
              <a:t>Add Task Button</a:t>
            </a:r>
          </a:p>
        </p:txBody>
      </p:sp>
      <p:sp>
        <p:nvSpPr>
          <p:cNvPr id="20" name="TextBox 19">
            <a:extLst>
              <a:ext uri="{FF2B5EF4-FFF2-40B4-BE49-F238E27FC236}">
                <a16:creationId xmlns:a16="http://schemas.microsoft.com/office/drawing/2014/main" id="{825A1879-8659-02BC-561F-6BC1A5A2064B}"/>
              </a:ext>
            </a:extLst>
          </p:cNvPr>
          <p:cNvSpPr txBox="1"/>
          <p:nvPr/>
        </p:nvSpPr>
        <p:spPr>
          <a:xfrm>
            <a:off x="7855452" y="3073712"/>
            <a:ext cx="4416879" cy="338554"/>
          </a:xfrm>
          <a:prstGeom prst="rect">
            <a:avLst/>
          </a:prstGeom>
          <a:noFill/>
        </p:spPr>
        <p:txBody>
          <a:bodyPr wrap="square" rtlCol="0">
            <a:spAutoFit/>
          </a:bodyPr>
          <a:lstStyle/>
          <a:p>
            <a:r>
              <a:rPr lang="en-US" sz="1600" dirty="0">
                <a:latin typeface="Arial Black" panose="020B0A04020102020204" pitchFamily="34" charset="0"/>
              </a:rPr>
              <a:t>Show Completed Tasks Toggle Button</a:t>
            </a:r>
          </a:p>
        </p:txBody>
      </p:sp>
      <p:cxnSp>
        <p:nvCxnSpPr>
          <p:cNvPr id="25" name="Straight Arrow Connector 24">
            <a:extLst>
              <a:ext uri="{FF2B5EF4-FFF2-40B4-BE49-F238E27FC236}">
                <a16:creationId xmlns:a16="http://schemas.microsoft.com/office/drawing/2014/main" id="{320456F4-50D5-5B54-D522-246BB389D79D}"/>
              </a:ext>
            </a:extLst>
          </p:cNvPr>
          <p:cNvCxnSpPr>
            <a:cxnSpLocks/>
          </p:cNvCxnSpPr>
          <p:nvPr/>
        </p:nvCxnSpPr>
        <p:spPr>
          <a:xfrm flipH="1">
            <a:off x="8358554" y="4373186"/>
            <a:ext cx="829906" cy="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sp>
        <p:nvSpPr>
          <p:cNvPr id="26" name="TextBox 25">
            <a:extLst>
              <a:ext uri="{FF2B5EF4-FFF2-40B4-BE49-F238E27FC236}">
                <a16:creationId xmlns:a16="http://schemas.microsoft.com/office/drawing/2014/main" id="{C89C3B62-964B-5EB8-77C2-2EA20203FD53}"/>
              </a:ext>
            </a:extLst>
          </p:cNvPr>
          <p:cNvSpPr txBox="1"/>
          <p:nvPr/>
        </p:nvSpPr>
        <p:spPr>
          <a:xfrm>
            <a:off x="9212494" y="4208745"/>
            <a:ext cx="2955472" cy="338554"/>
          </a:xfrm>
          <a:prstGeom prst="rect">
            <a:avLst/>
          </a:prstGeom>
          <a:noFill/>
        </p:spPr>
        <p:txBody>
          <a:bodyPr wrap="square" rtlCol="0">
            <a:spAutoFit/>
          </a:bodyPr>
          <a:lstStyle/>
          <a:p>
            <a:r>
              <a:rPr lang="en-US" sz="1600" dirty="0">
                <a:latin typeface="Arial Black" panose="020B0A04020102020204" pitchFamily="34" charset="0"/>
              </a:rPr>
              <a:t>Edit/Delete Task Buttons</a:t>
            </a:r>
          </a:p>
        </p:txBody>
      </p:sp>
    </p:spTree>
    <p:extLst>
      <p:ext uri="{BB962C8B-B14F-4D97-AF65-F5344CB8AC3E}">
        <p14:creationId xmlns:p14="http://schemas.microsoft.com/office/powerpoint/2010/main" val="3668027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0A1A33-F035-E66C-C814-7438CB2A1F66}"/>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D265D447-6A36-5B93-D8D2-D84FAA115209}"/>
              </a:ext>
            </a:extLst>
          </p:cNvPr>
          <p:cNvPicPr>
            <a:picLocks noChangeAspect="1"/>
          </p:cNvPicPr>
          <p:nvPr/>
        </p:nvPicPr>
        <p:blipFill>
          <a:blip r:embed="rId2"/>
          <a:srcRect l="1300"/>
          <a:stretch>
            <a:fillRect/>
          </a:stretch>
        </p:blipFill>
        <p:spPr>
          <a:xfrm>
            <a:off x="0" y="0"/>
            <a:ext cx="6455182" cy="6857999"/>
          </a:xfrm>
          <a:prstGeom prst="rect">
            <a:avLst/>
          </a:prstGeom>
        </p:spPr>
      </p:pic>
      <p:pic>
        <p:nvPicPr>
          <p:cNvPr id="5" name="Picture 4">
            <a:extLst>
              <a:ext uri="{FF2B5EF4-FFF2-40B4-BE49-F238E27FC236}">
                <a16:creationId xmlns:a16="http://schemas.microsoft.com/office/drawing/2014/main" id="{E09F565B-40D3-3BFA-3415-44B754597F93}"/>
              </a:ext>
            </a:extLst>
          </p:cNvPr>
          <p:cNvPicPr>
            <a:picLocks noChangeAspect="1"/>
          </p:cNvPicPr>
          <p:nvPr/>
        </p:nvPicPr>
        <p:blipFill>
          <a:blip r:embed="rId3"/>
          <a:stretch>
            <a:fillRect/>
          </a:stretch>
        </p:blipFill>
        <p:spPr>
          <a:xfrm>
            <a:off x="6631874" y="0"/>
            <a:ext cx="5560126" cy="6858000"/>
          </a:xfrm>
          <a:prstGeom prst="rect">
            <a:avLst/>
          </a:prstGeom>
        </p:spPr>
      </p:pic>
    </p:spTree>
    <p:extLst>
      <p:ext uri="{BB962C8B-B14F-4D97-AF65-F5344CB8AC3E}">
        <p14:creationId xmlns:p14="http://schemas.microsoft.com/office/powerpoint/2010/main" val="396475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13470F7-E195-CB8A-F0F6-058F13A45158}"/>
              </a:ext>
            </a:extLst>
          </p:cNvPr>
          <p:cNvSpPr txBox="1">
            <a:spLocks/>
          </p:cNvSpPr>
          <p:nvPr/>
        </p:nvSpPr>
        <p:spPr bwMode="white">
          <a:xfrm>
            <a:off x="518432" y="0"/>
            <a:ext cx="11155136" cy="1260000"/>
          </a:xfrm>
          <a:prstGeom prst="rect">
            <a:avLst/>
          </a:prstGeom>
          <a:effectLst/>
        </p:spPr>
        <p:txBody>
          <a:bodyPr vert="horz" lIns="91440" tIns="45720" rIns="91440" bIns="45720" rtlCol="0" anchor="ctr">
            <a:noAutofit/>
          </a:bodyPr>
          <a:lstStyle>
            <a:lvl1pPr algn="l" defTabSz="457200" rtl="0" eaLnBrk="1" latinLnBrk="0" hangingPunct="1">
              <a:spcBef>
                <a:spcPct val="0"/>
              </a:spcBef>
              <a:buNone/>
              <a:defRPr sz="30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000" dirty="0">
                <a:latin typeface="Arial Black" panose="020B0A04020102020204" pitchFamily="34" charset="0"/>
              </a:rPr>
              <a:t>Screencast</a:t>
            </a:r>
          </a:p>
        </p:txBody>
      </p:sp>
      <p:pic>
        <p:nvPicPr>
          <p:cNvPr id="4" name="screen_capture_V1">
            <a:hlinkClick r:id="" action="ppaction://media"/>
            <a:extLst>
              <a:ext uri="{FF2B5EF4-FFF2-40B4-BE49-F238E27FC236}">
                <a16:creationId xmlns:a16="http://schemas.microsoft.com/office/drawing/2014/main" id="{422674C6-E94B-F257-98C9-3A71EAFE6AE3}"/>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276422" y="1009290"/>
            <a:ext cx="11639156" cy="5546785"/>
          </a:xfrm>
          <a:prstGeom prst="rect">
            <a:avLst/>
          </a:prstGeom>
        </p:spPr>
      </p:pic>
    </p:spTree>
    <p:extLst>
      <p:ext uri="{BB962C8B-B14F-4D97-AF65-F5344CB8AC3E}">
        <p14:creationId xmlns:p14="http://schemas.microsoft.com/office/powerpoint/2010/main" val="2042416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19274"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Default">
      <a:majorFont>
        <a:latin typeface="Corbel"/>
        <a:ea typeface=""/>
        <a:cs typeface=""/>
      </a:majorFont>
      <a:minorFont>
        <a:latin typeface="Corbel"/>
        <a:ea typeface=""/>
        <a:cs typeface=""/>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spDef>
      <a:spPr>
        <a:ln>
          <a:noFill/>
        </a:ln>
      </a:spPr>
      <a:bodyPr rtlCol="0" anchor="ctr"/>
      <a:lstStyle>
        <a:defPPr algn="ctr">
          <a:defRPr/>
        </a:defPPr>
      </a:lstStyle>
      <a:style>
        <a:lnRef idx="2">
          <a:schemeClr val="accent3">
            <a:shade val="50000"/>
          </a:schemeClr>
        </a:lnRef>
        <a:fillRef idx="1">
          <a:schemeClr val="accent3"/>
        </a:fillRef>
        <a:effectRef idx="0">
          <a:schemeClr val="accent3"/>
        </a:effectRef>
        <a:fontRef idx="minor">
          <a:schemeClr val="lt1"/>
        </a:fontRef>
      </a:style>
    </a:spDef>
  </a:objectDefaults>
  <a:extraClrSchemeLst/>
  <a:extLst>
    <a:ext uri="{05A4C25C-085E-4340-85A3-A5531E510DB2}">
      <thm15:themeFamily xmlns:thm15="http://schemas.microsoft.com/office/thememl/2012/main" name="tf22736411_win32_fixed.potx" id="{BC2F7F5B-4979-4A54-84D5-4000EC3D9661}" vid="{81E89C45-4B49-4C30-91F6-68DD81BA82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D839245A188F945B62736E0AE006841" ma:contentTypeVersion="5" ma:contentTypeDescription="Create a new document." ma:contentTypeScope="" ma:versionID="6a782089f3f1692db5a37ac9f41e2913">
  <xsd:schema xmlns:xsd="http://www.w3.org/2001/XMLSchema" xmlns:xs="http://www.w3.org/2001/XMLSchema" xmlns:p="http://schemas.microsoft.com/office/2006/metadata/properties" xmlns:ns3="9f30b97a-4686-4fd8-a8c2-ca49266f50d0" targetNamespace="http://schemas.microsoft.com/office/2006/metadata/properties" ma:root="true" ma:fieldsID="66dffccc60049a939bd26b4bd323c061" ns3:_="">
    <xsd:import namespace="9f30b97a-4686-4fd8-a8c2-ca49266f50d0"/>
    <xsd:element name="properties">
      <xsd:complexType>
        <xsd:sequence>
          <xsd:element name="documentManagement">
            <xsd:complexType>
              <xsd:all>
                <xsd:element ref="ns3:MediaServiceDateTaken" minOccurs="0"/>
                <xsd:element ref="ns3:MediaServiceMetadata" minOccurs="0"/>
                <xsd:element ref="ns3:MediaServiceFastMetadata"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f30b97a-4686-4fd8-a8c2-ca49266f50d0"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4F2E22-7656-45B3-B074-00F3CD36BA3F}">
  <ds:schemaRefs>
    <ds:schemaRef ds:uri="http://purl.org/dc/terms/"/>
    <ds:schemaRef ds:uri="http://schemas.microsoft.com/office/infopath/2007/PartnerControls"/>
    <ds:schemaRef ds:uri="http://schemas.microsoft.com/office/2006/documentManagement/types"/>
    <ds:schemaRef ds:uri="9f30b97a-4686-4fd8-a8c2-ca49266f50d0"/>
    <ds:schemaRef ds:uri="http://purl.org/dc/elements/1.1/"/>
    <ds:schemaRef ds:uri="http://schemas.openxmlformats.org/package/2006/metadata/core-properties"/>
    <ds:schemaRef ds:uri="http://www.w3.org/XML/1998/namespace"/>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92DF0387-C86E-4A0C-9E68-75622D6B83B6}">
  <ds:schemaRefs>
    <ds:schemaRef ds:uri="http://schemas.microsoft.com/sharepoint/v3/contenttype/forms"/>
  </ds:schemaRefs>
</ds:datastoreItem>
</file>

<file path=customXml/itemProps3.xml><?xml version="1.0" encoding="utf-8"?>
<ds:datastoreItem xmlns:ds="http://schemas.openxmlformats.org/officeDocument/2006/customXml" ds:itemID="{0B644975-0167-4773-A948-9AD3A24717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f30b97a-4686-4fd8-a8c2-ca49266f50d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Famous event in history presentation</Template>
  <TotalTime>138</TotalTime>
  <Words>306</Words>
  <Application>Microsoft Office PowerPoint</Application>
  <PresentationFormat>Widescreen</PresentationFormat>
  <Paragraphs>32</Paragraphs>
  <Slides>10</Slides>
  <Notes>0</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Black</vt:lpstr>
      <vt:lpstr>Calibri</vt:lpstr>
      <vt:lpstr>Corbel</vt:lpstr>
      <vt:lpstr>Celestial</vt:lpstr>
      <vt:lpstr>PowerPoint Presentation</vt:lpstr>
      <vt:lpstr>Purpose OF THE APP</vt:lpstr>
      <vt:lpstr>Target group</vt:lpstr>
      <vt:lpstr>Features</vt:lpstr>
      <vt:lpstr>Tech Stack</vt:lpstr>
      <vt:lpstr>PowerPoint Presentation</vt:lpstr>
      <vt:lpstr>PowerPoint Presentation</vt:lpstr>
      <vt:lpstr>PowerPoint Presentation</vt:lpstr>
      <vt:lpstr>PowerPoint Presentation</vt:lpstr>
      <vt:lpstr>Changes To initial Proposal &amp; Test Cases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Aryabod Nikpour</dc:creator>
  <cp:lastModifiedBy>Aryabod Nikpour</cp:lastModifiedBy>
  <cp:revision>10</cp:revision>
  <dcterms:created xsi:type="dcterms:W3CDTF">2025-06-30T21:36:42Z</dcterms:created>
  <dcterms:modified xsi:type="dcterms:W3CDTF">2025-08-22T09:36:58Z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0x0101008D839245A188F945B62736E0AE006841</vt:lpwstr>
  </property>
</Properties>
</file>