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79" r:id="rId5"/>
    <p:sldId id="280" r:id="rId6"/>
    <p:sldId id="282" r:id="rId7"/>
    <p:sldId id="283" r:id="rId8"/>
    <p:sldId id="269" r:id="rId9"/>
    <p:sldId id="272" r:id="rId10"/>
    <p:sldId id="275" r:id="rId11"/>
    <p:sldId id="281" r:id="rId12"/>
    <p:sldId id="278"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52" autoAdjust="0"/>
  </p:normalViewPr>
  <p:slideViewPr>
    <p:cSldViewPr snapToGrid="0">
      <p:cViewPr varScale="1">
        <p:scale>
          <a:sx n="56" d="100"/>
          <a:sy n="56" d="100"/>
        </p:scale>
        <p:origin x="696" y="4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8/23/2025</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8/23/2025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0BB2E-A422-F50D-3A72-8C2DB73EEBB2}"/>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B1162449-65DC-5FC3-8E1D-B07A4DC29F88}"/>
              </a:ext>
            </a:extLst>
          </p:cNvPr>
          <p:cNvSpPr txBox="1">
            <a:spLocks/>
          </p:cNvSpPr>
          <p:nvPr/>
        </p:nvSpPr>
        <p:spPr bwMode="white">
          <a:xfrm>
            <a:off x="2082705" y="527290"/>
            <a:ext cx="8026589" cy="9039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Arial Black" panose="020B0A04020102020204" pitchFamily="34" charset="0"/>
              </a:rPr>
              <a:t>Phase 2 : DLBCSPJWD01</a:t>
            </a:r>
          </a:p>
        </p:txBody>
      </p:sp>
      <p:sp>
        <p:nvSpPr>
          <p:cNvPr id="11" name="Subtitle 2">
            <a:extLst>
              <a:ext uri="{FF2B5EF4-FFF2-40B4-BE49-F238E27FC236}">
                <a16:creationId xmlns:a16="http://schemas.microsoft.com/office/drawing/2014/main" id="{D91B6B74-D40A-C59E-7242-F93BA4736719}"/>
              </a:ext>
            </a:extLst>
          </p:cNvPr>
          <p:cNvSpPr txBox="1">
            <a:spLocks/>
          </p:cNvSpPr>
          <p:nvPr/>
        </p:nvSpPr>
        <p:spPr>
          <a:xfrm>
            <a:off x="1189264" y="3169784"/>
            <a:ext cx="9813472" cy="518432"/>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latin typeface="Arial Black" panose="020B0A04020102020204" pitchFamily="34" charset="0"/>
              </a:rPr>
              <a:t>https://github.com/Aryabod/ToDo---DLBCSPJWD01</a:t>
            </a:r>
          </a:p>
          <a:p>
            <a:endParaRPr lang="en-US" sz="3200" dirty="0"/>
          </a:p>
        </p:txBody>
      </p:sp>
      <p:sp>
        <p:nvSpPr>
          <p:cNvPr id="2" name="Title 1">
            <a:extLst>
              <a:ext uri="{FF2B5EF4-FFF2-40B4-BE49-F238E27FC236}">
                <a16:creationId xmlns:a16="http://schemas.microsoft.com/office/drawing/2014/main" id="{801E9B7E-2CF7-5F4D-10AD-008AFBB4151F}"/>
              </a:ext>
            </a:extLst>
          </p:cNvPr>
          <p:cNvSpPr txBox="1">
            <a:spLocks/>
          </p:cNvSpPr>
          <p:nvPr/>
        </p:nvSpPr>
        <p:spPr bwMode="white">
          <a:xfrm>
            <a:off x="4279851" y="5746990"/>
            <a:ext cx="3632296" cy="9039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Arial Black" panose="020B0A04020102020204" pitchFamily="34" charset="0"/>
              </a:rPr>
              <a:t>Aryabod Nikpour</a:t>
            </a:r>
          </a:p>
        </p:txBody>
      </p:sp>
    </p:spTree>
    <p:extLst>
      <p:ext uri="{BB962C8B-B14F-4D97-AF65-F5344CB8AC3E}">
        <p14:creationId xmlns:p14="http://schemas.microsoft.com/office/powerpoint/2010/main" val="49154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3F8C0-F036-1D7F-7ACD-43492922A57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9F0C03B-8C2B-9DAD-F7B1-F87DFAA01386}"/>
              </a:ext>
            </a:extLst>
          </p:cNvPr>
          <p:cNvSpPr>
            <a:spLocks noGrp="1"/>
          </p:cNvSpPr>
          <p:nvPr>
            <p:ph type="title"/>
          </p:nvPr>
        </p:nvSpPr>
        <p:spPr>
          <a:xfrm>
            <a:off x="518431" y="207034"/>
            <a:ext cx="11155136" cy="1260000"/>
          </a:xfrm>
        </p:spPr>
        <p:txBody>
          <a:bodyPr>
            <a:noAutofit/>
          </a:bodyPr>
          <a:lstStyle/>
          <a:p>
            <a:pPr algn="ctr"/>
            <a:r>
              <a:rPr lang="en-US" sz="4000" dirty="0">
                <a:latin typeface="Arial Black" panose="020B0A04020102020204" pitchFamily="34" charset="0"/>
              </a:rPr>
              <a:t>Changes To initial Proposal</a:t>
            </a:r>
            <a:br>
              <a:rPr lang="en-US" sz="4000" dirty="0">
                <a:latin typeface="Arial Black" panose="020B0A04020102020204" pitchFamily="34" charset="0"/>
              </a:rPr>
            </a:br>
            <a:r>
              <a:rPr lang="en-US" sz="4000" dirty="0">
                <a:latin typeface="Arial Black" panose="020B0A04020102020204" pitchFamily="34" charset="0"/>
              </a:rPr>
              <a:t>&amp; Test Cases</a:t>
            </a:r>
          </a:p>
        </p:txBody>
      </p:sp>
      <p:sp>
        <p:nvSpPr>
          <p:cNvPr id="2" name="TextBox 1">
            <a:extLst>
              <a:ext uri="{FF2B5EF4-FFF2-40B4-BE49-F238E27FC236}">
                <a16:creationId xmlns:a16="http://schemas.microsoft.com/office/drawing/2014/main" id="{79F5F560-BBB2-4A1C-4C26-3A55336551CC}"/>
              </a:ext>
            </a:extLst>
          </p:cNvPr>
          <p:cNvSpPr txBox="1"/>
          <p:nvPr/>
        </p:nvSpPr>
        <p:spPr>
          <a:xfrm>
            <a:off x="1209416" y="2053682"/>
            <a:ext cx="9773165" cy="3256917"/>
          </a:xfrm>
          <a:prstGeom prst="rect">
            <a:avLst/>
          </a:prstGeom>
          <a:noFill/>
        </p:spPr>
        <p:txBody>
          <a:bodyPr wrap="square">
            <a:spAutoFit/>
          </a:bodyPr>
          <a:lstStyle/>
          <a:p>
            <a:pPr lvl="0">
              <a:lnSpc>
                <a:spcPct val="115000"/>
              </a:lnSpc>
              <a:spcBef>
                <a:spcPts val="1600"/>
              </a:spcBef>
              <a:spcAft>
                <a:spcPts val="1600"/>
              </a:spcAft>
            </a:pPr>
            <a:r>
              <a:rPr lang="en-US" sz="2000" dirty="0">
                <a:latin typeface="Arial Black" panose="020B0A04020102020204" pitchFamily="34" charset="0"/>
              </a:rPr>
              <a:t>As I did not receive feedback regarding any necessary changes to elements regarding the project itself and as my initial choices effectively met the requirements, no further adjustments were needed following the initial phase. I remain open to any suggestions or improvements that may be available following this phase.</a:t>
            </a: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All Test Cases can be found in the README.md file in the </a:t>
            </a:r>
            <a:r>
              <a:rPr lang="en-US" sz="2000" dirty="0" err="1">
                <a:latin typeface="Arial Black" panose="020B0A04020102020204" pitchFamily="34" charset="0"/>
              </a:rPr>
              <a:t>Github</a:t>
            </a:r>
            <a:r>
              <a:rPr lang="en-US" sz="2000" dirty="0">
                <a:latin typeface="Arial Black" panose="020B0A04020102020204" pitchFamily="34" charset="0"/>
              </a:rPr>
              <a:t> repository.</a:t>
            </a:r>
          </a:p>
        </p:txBody>
      </p:sp>
    </p:spTree>
    <p:extLst>
      <p:ext uri="{BB962C8B-B14F-4D97-AF65-F5344CB8AC3E}">
        <p14:creationId xmlns:p14="http://schemas.microsoft.com/office/powerpoint/2010/main" val="56627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177E-DAB9-FD21-9796-322C5C6A8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E64E4-B44F-AF8C-E2FD-780DB51CADB4}"/>
              </a:ext>
            </a:extLst>
          </p:cNvPr>
          <p:cNvSpPr>
            <a:spLocks noGrp="1"/>
          </p:cNvSpPr>
          <p:nvPr>
            <p:ph type="title"/>
          </p:nvPr>
        </p:nvSpPr>
        <p:spPr>
          <a:xfrm>
            <a:off x="2507293" y="278137"/>
            <a:ext cx="7177414" cy="1260000"/>
          </a:xfrm>
        </p:spPr>
        <p:txBody>
          <a:bodyPr/>
          <a:lstStyle/>
          <a:p>
            <a:r>
              <a:rPr lang="en-US" sz="4400" dirty="0">
                <a:latin typeface="Arial Black" panose="020B0A04020102020204" pitchFamily="34" charset="0"/>
              </a:rPr>
              <a:t>Purpose OF THE APP</a:t>
            </a:r>
          </a:p>
        </p:txBody>
      </p:sp>
      <p:sp>
        <p:nvSpPr>
          <p:cNvPr id="3" name="Text Placeholder 3">
            <a:extLst>
              <a:ext uri="{FF2B5EF4-FFF2-40B4-BE49-F238E27FC236}">
                <a16:creationId xmlns:a16="http://schemas.microsoft.com/office/drawing/2014/main" id="{B8111F1A-6F7C-777A-D9B6-A37BDB5F802A}"/>
              </a:ext>
            </a:extLst>
          </p:cNvPr>
          <p:cNvSpPr txBox="1">
            <a:spLocks/>
          </p:cNvSpPr>
          <p:nvPr/>
        </p:nvSpPr>
        <p:spPr>
          <a:xfrm>
            <a:off x="1370733" y="2522089"/>
            <a:ext cx="9450533" cy="1813821"/>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latin typeface="Arial Black" panose="020B0A04020102020204" pitchFamily="34" charset="0"/>
              </a:rPr>
              <a:t>Simple to do list allowing users within their own profile, to input the tasks they need to get done, edit tasks or delete them as well as mark them as completed.</a:t>
            </a:r>
          </a:p>
        </p:txBody>
      </p:sp>
    </p:spTree>
    <p:extLst>
      <p:ext uri="{BB962C8B-B14F-4D97-AF65-F5344CB8AC3E}">
        <p14:creationId xmlns:p14="http://schemas.microsoft.com/office/powerpoint/2010/main" val="217748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177E-DAB9-FD21-9796-322C5C6A8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E64E4-B44F-AF8C-E2FD-780DB51CADB4}"/>
              </a:ext>
            </a:extLst>
          </p:cNvPr>
          <p:cNvSpPr>
            <a:spLocks noGrp="1"/>
          </p:cNvSpPr>
          <p:nvPr>
            <p:ph type="title"/>
          </p:nvPr>
        </p:nvSpPr>
        <p:spPr>
          <a:xfrm>
            <a:off x="3539645" y="230010"/>
            <a:ext cx="5112707" cy="1260000"/>
          </a:xfrm>
        </p:spPr>
        <p:txBody>
          <a:bodyPr/>
          <a:lstStyle/>
          <a:p>
            <a:r>
              <a:rPr lang="en-US" sz="4400" dirty="0">
                <a:latin typeface="Arial Black" panose="020B0A04020102020204" pitchFamily="34" charset="0"/>
              </a:rPr>
              <a:t>Target group</a:t>
            </a:r>
          </a:p>
        </p:txBody>
      </p:sp>
      <p:sp>
        <p:nvSpPr>
          <p:cNvPr id="3" name="Text Placeholder 3">
            <a:extLst>
              <a:ext uri="{FF2B5EF4-FFF2-40B4-BE49-F238E27FC236}">
                <a16:creationId xmlns:a16="http://schemas.microsoft.com/office/drawing/2014/main" id="{B8111F1A-6F7C-777A-D9B6-A37BDB5F802A}"/>
              </a:ext>
            </a:extLst>
          </p:cNvPr>
          <p:cNvSpPr txBox="1">
            <a:spLocks/>
          </p:cNvSpPr>
          <p:nvPr/>
        </p:nvSpPr>
        <p:spPr>
          <a:xfrm>
            <a:off x="1370733" y="2153121"/>
            <a:ext cx="9450533" cy="2370753"/>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sz="2800" dirty="0">
                <a:latin typeface="Arial Black" panose="020B0A04020102020204" pitchFamily="34" charset="0"/>
              </a:rPr>
              <a:t>Designed for students, adults and any individual with tasks that need to be done, to have all tasks in a simple and intuitive environment allowing for improved clarity and organization.</a:t>
            </a:r>
            <a:endParaRPr lang="en-US" sz="2800" dirty="0">
              <a:latin typeface="Arial Black" panose="020B0A04020102020204" pitchFamily="34" charset="0"/>
            </a:endParaRPr>
          </a:p>
        </p:txBody>
      </p:sp>
    </p:spTree>
    <p:extLst>
      <p:ext uri="{BB962C8B-B14F-4D97-AF65-F5344CB8AC3E}">
        <p14:creationId xmlns:p14="http://schemas.microsoft.com/office/powerpoint/2010/main" val="316074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7D19A-6C05-BC07-328D-3C5AA4F360B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2AE11E8-6DC0-9CC5-EC41-BDEF486B3511}"/>
              </a:ext>
            </a:extLst>
          </p:cNvPr>
          <p:cNvSpPr>
            <a:spLocks noGrp="1"/>
          </p:cNvSpPr>
          <p:nvPr>
            <p:ph type="title"/>
          </p:nvPr>
        </p:nvSpPr>
        <p:spPr>
          <a:xfrm>
            <a:off x="2939962" y="135893"/>
            <a:ext cx="6312075" cy="1260000"/>
          </a:xfrm>
        </p:spPr>
        <p:txBody>
          <a:bodyPr>
            <a:normAutofit/>
          </a:bodyPr>
          <a:lstStyle/>
          <a:p>
            <a:pPr algn="ctr"/>
            <a:r>
              <a:rPr lang="en-US" sz="5400" dirty="0">
                <a:latin typeface="Arial Black" panose="020B0A04020102020204" pitchFamily="34" charset="0"/>
              </a:rPr>
              <a:t>Features</a:t>
            </a:r>
          </a:p>
        </p:txBody>
      </p:sp>
      <p:sp>
        <p:nvSpPr>
          <p:cNvPr id="3" name="TextBox 2">
            <a:extLst>
              <a:ext uri="{FF2B5EF4-FFF2-40B4-BE49-F238E27FC236}">
                <a16:creationId xmlns:a16="http://schemas.microsoft.com/office/drawing/2014/main" id="{25CDF957-7B00-3421-6D5A-44FA445F87A8}"/>
              </a:ext>
            </a:extLst>
          </p:cNvPr>
          <p:cNvSpPr txBox="1"/>
          <p:nvPr/>
        </p:nvSpPr>
        <p:spPr>
          <a:xfrm>
            <a:off x="1981089" y="1984333"/>
            <a:ext cx="8229821" cy="2677656"/>
          </a:xfrm>
          <a:prstGeom prst="rect">
            <a:avLst/>
          </a:prstGeom>
          <a:noFill/>
        </p:spPr>
        <p:txBody>
          <a:bodyPr wrap="square">
            <a:spAutoFit/>
          </a:bodyPr>
          <a:lstStyle/>
          <a:p>
            <a:pPr marL="285750" indent="-285750">
              <a:buFont typeface="Arial" panose="020B0604020202020204" pitchFamily="34" charset="0"/>
              <a:buChar char="•"/>
            </a:pPr>
            <a:r>
              <a:rPr lang="en-GB" sz="2400" dirty="0">
                <a:effectLst/>
                <a:latin typeface="Arial Black" panose="020B0A04020102020204" pitchFamily="34" charset="0"/>
              </a:rPr>
              <a:t>Sign up and Login for each individual user</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Add Tasks, Edit Tasks, Delete Tasks.</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Mark Tasks as complete/incomplete.</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Filter view to show/hide completed tasks.</a:t>
            </a:r>
            <a:endParaRPr lang="en-US" sz="2400" dirty="0">
              <a:effectLst/>
              <a:latin typeface="Arial Black" panose="020B0A04020102020204" pitchFamily="34" charset="0"/>
            </a:endParaRPr>
          </a:p>
        </p:txBody>
      </p:sp>
    </p:spTree>
    <p:extLst>
      <p:ext uri="{BB962C8B-B14F-4D97-AF65-F5344CB8AC3E}">
        <p14:creationId xmlns:p14="http://schemas.microsoft.com/office/powerpoint/2010/main" val="363171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3E49E-B26F-6541-0A53-71758123DB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B7F7E78-96AB-B175-3602-72DF37F3C46F}"/>
              </a:ext>
            </a:extLst>
          </p:cNvPr>
          <p:cNvSpPr>
            <a:spLocks noGrp="1"/>
          </p:cNvSpPr>
          <p:nvPr>
            <p:ph type="title"/>
          </p:nvPr>
        </p:nvSpPr>
        <p:spPr>
          <a:xfrm>
            <a:off x="2939962" y="135893"/>
            <a:ext cx="6312075" cy="1260000"/>
          </a:xfrm>
        </p:spPr>
        <p:txBody>
          <a:bodyPr>
            <a:normAutofit/>
          </a:bodyPr>
          <a:lstStyle/>
          <a:p>
            <a:pPr algn="ctr"/>
            <a:r>
              <a:rPr lang="en-US" sz="5400" dirty="0">
                <a:latin typeface="Arial Black" panose="020B0A04020102020204" pitchFamily="34" charset="0"/>
              </a:rPr>
              <a:t>Tech Stack</a:t>
            </a:r>
          </a:p>
        </p:txBody>
      </p:sp>
      <p:sp>
        <p:nvSpPr>
          <p:cNvPr id="3" name="TextBox 2">
            <a:extLst>
              <a:ext uri="{FF2B5EF4-FFF2-40B4-BE49-F238E27FC236}">
                <a16:creationId xmlns:a16="http://schemas.microsoft.com/office/drawing/2014/main" id="{1B76C61D-8A09-36F5-AAB8-0589FAF7CECC}"/>
              </a:ext>
            </a:extLst>
          </p:cNvPr>
          <p:cNvSpPr txBox="1"/>
          <p:nvPr/>
        </p:nvSpPr>
        <p:spPr>
          <a:xfrm>
            <a:off x="96032" y="1905506"/>
            <a:ext cx="11999934" cy="2677656"/>
          </a:xfrm>
          <a:prstGeom prst="rect">
            <a:avLst/>
          </a:prstGeom>
          <a:noFill/>
        </p:spPr>
        <p:txBody>
          <a:bodyPr wrap="square">
            <a:spAutoFit/>
          </a:bodyPr>
          <a:lstStyle/>
          <a:p>
            <a:pPr marL="285750" indent="-285750">
              <a:buFont typeface="Arial" panose="020B0604020202020204" pitchFamily="34" charset="0"/>
              <a:buChar char="•"/>
            </a:pPr>
            <a:r>
              <a:rPr lang="en-US" sz="2400" dirty="0">
                <a:effectLst/>
                <a:latin typeface="Arial Black" panose="020B0A04020102020204" pitchFamily="34" charset="0"/>
              </a:rPr>
              <a:t>Front-end: React.js + Tailwind CSS: fast performance &amp; modern UI</a:t>
            </a:r>
            <a:br>
              <a:rPr lang="en-US" sz="2400" dirty="0">
                <a:effectLst/>
                <a:latin typeface="Arial Black" panose="020B0A04020102020204" pitchFamily="34" charset="0"/>
              </a:rPr>
            </a:br>
            <a:br>
              <a:rPr lang="en-US" sz="2400" dirty="0">
                <a:effectLst/>
                <a:latin typeface="Arial Black" panose="020B0A04020102020204" pitchFamily="34" charset="0"/>
              </a:rPr>
            </a:br>
            <a:r>
              <a:rPr lang="en-US" sz="2400" dirty="0">
                <a:effectLst/>
                <a:latin typeface="Arial Black" panose="020B0A04020102020204" pitchFamily="34" charset="0"/>
              </a:rPr>
              <a:t> </a:t>
            </a:r>
          </a:p>
          <a:p>
            <a:pPr marL="285750" indent="-285750">
              <a:buFont typeface="Arial" panose="020B0604020202020204" pitchFamily="34" charset="0"/>
              <a:buChar char="•"/>
            </a:pPr>
            <a:r>
              <a:rPr lang="en-US" sz="2400" dirty="0">
                <a:effectLst/>
                <a:latin typeface="Arial Black" panose="020B0A04020102020204" pitchFamily="34" charset="0"/>
              </a:rPr>
              <a:t>Back-end: Node.js + Express.js</a:t>
            </a:r>
            <a:r>
              <a:rPr lang="en-US" sz="2400" dirty="0">
                <a:latin typeface="Arial Black" panose="020B0A04020102020204" pitchFamily="34" charset="0"/>
              </a:rPr>
              <a:t>: </a:t>
            </a:r>
            <a:r>
              <a:rPr lang="en-US" sz="2400" dirty="0">
                <a:effectLst/>
                <a:latin typeface="Arial Black" panose="020B0A04020102020204" pitchFamily="34" charset="0"/>
              </a:rPr>
              <a:t>Handles task related user inputs</a:t>
            </a:r>
            <a:br>
              <a:rPr lang="en-US" sz="2400" dirty="0">
                <a:effectLst/>
                <a:latin typeface="Arial Black" panose="020B0A04020102020204" pitchFamily="34" charset="0"/>
              </a:rPr>
            </a:br>
            <a:br>
              <a:rPr lang="en-US" sz="2400" dirty="0">
                <a:effectLst/>
                <a:latin typeface="Arial Black" panose="020B0A04020102020204" pitchFamily="34" charset="0"/>
              </a:rPr>
            </a:br>
            <a:r>
              <a:rPr lang="en-US" sz="2400" dirty="0">
                <a:effectLst/>
                <a:latin typeface="Arial Black" panose="020B0A04020102020204" pitchFamily="34" charset="0"/>
              </a:rPr>
              <a:t> </a:t>
            </a:r>
          </a:p>
          <a:p>
            <a:pPr marL="285750" indent="-285750">
              <a:buFont typeface="Arial" panose="020B0604020202020204" pitchFamily="34" charset="0"/>
              <a:buChar char="•"/>
            </a:pPr>
            <a:r>
              <a:rPr lang="en-US" sz="2400" dirty="0">
                <a:effectLst/>
                <a:latin typeface="Arial Black" panose="020B0A04020102020204" pitchFamily="34" charset="0"/>
              </a:rPr>
              <a:t>Database: JSON Database</a:t>
            </a:r>
            <a:r>
              <a:rPr lang="en-US" sz="2400" dirty="0">
                <a:latin typeface="Arial Black" panose="020B0A04020102020204" pitchFamily="34" charset="0"/>
              </a:rPr>
              <a:t>: </a:t>
            </a:r>
            <a:r>
              <a:rPr lang="en-US" sz="2400" dirty="0">
                <a:effectLst/>
                <a:latin typeface="Arial Black" panose="020B0A04020102020204" pitchFamily="34" charset="0"/>
              </a:rPr>
              <a:t>Stores user profiles and task lists</a:t>
            </a:r>
          </a:p>
        </p:txBody>
      </p:sp>
    </p:spTree>
    <p:extLst>
      <p:ext uri="{BB962C8B-B14F-4D97-AF65-F5344CB8AC3E}">
        <p14:creationId xmlns:p14="http://schemas.microsoft.com/office/powerpoint/2010/main" val="336275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8BBBA-E47D-85BB-8C16-413F6C430B7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C12ACB4-ECC4-B53C-95BB-4E4B5B7F62EC}"/>
              </a:ext>
            </a:extLst>
          </p:cNvPr>
          <p:cNvPicPr>
            <a:picLocks noChangeAspect="1"/>
          </p:cNvPicPr>
          <p:nvPr/>
        </p:nvPicPr>
        <p:blipFill>
          <a:blip r:embed="rId2"/>
          <a:srcRect l="30558" r="26434"/>
          <a:stretch>
            <a:fillRect/>
          </a:stretch>
        </p:blipFill>
        <p:spPr>
          <a:xfrm>
            <a:off x="0" y="-4158"/>
            <a:ext cx="6096000" cy="6857999"/>
          </a:xfrm>
          <a:prstGeom prst="rect">
            <a:avLst/>
          </a:prstGeom>
        </p:spPr>
      </p:pic>
      <p:sp>
        <p:nvSpPr>
          <p:cNvPr id="12" name="TextBox 11">
            <a:extLst>
              <a:ext uri="{FF2B5EF4-FFF2-40B4-BE49-F238E27FC236}">
                <a16:creationId xmlns:a16="http://schemas.microsoft.com/office/drawing/2014/main" id="{C2017698-EDCA-4F7C-AC29-5D29B0CC95EC}"/>
              </a:ext>
            </a:extLst>
          </p:cNvPr>
          <p:cNvSpPr txBox="1"/>
          <p:nvPr/>
        </p:nvSpPr>
        <p:spPr>
          <a:xfrm>
            <a:off x="1369486" y="5323090"/>
            <a:ext cx="2775856" cy="830997"/>
          </a:xfrm>
          <a:prstGeom prst="rect">
            <a:avLst/>
          </a:prstGeom>
          <a:noFill/>
        </p:spPr>
        <p:txBody>
          <a:bodyPr wrap="square" rtlCol="0">
            <a:spAutoFit/>
          </a:bodyPr>
          <a:lstStyle/>
          <a:p>
            <a:r>
              <a:rPr lang="en-US" sz="1600" dirty="0">
                <a:latin typeface="Arial Black" panose="020B0A04020102020204" pitchFamily="34" charset="0"/>
              </a:rPr>
              <a:t>Login Box Requiring:</a:t>
            </a:r>
            <a:br>
              <a:rPr lang="en-US" sz="1600" dirty="0">
                <a:latin typeface="Arial Black" panose="020B0A04020102020204" pitchFamily="34" charset="0"/>
              </a:rPr>
            </a:br>
            <a:r>
              <a:rPr lang="en-US" sz="1600" dirty="0">
                <a:latin typeface="Arial Black" panose="020B0A04020102020204" pitchFamily="34" charset="0"/>
              </a:rPr>
              <a:t>	- Email</a:t>
            </a:r>
          </a:p>
          <a:p>
            <a:r>
              <a:rPr lang="en-US" sz="1600" dirty="0">
                <a:latin typeface="Arial Black" panose="020B0A04020102020204" pitchFamily="34" charset="0"/>
              </a:rPr>
              <a:t>	- Password</a:t>
            </a:r>
          </a:p>
        </p:txBody>
      </p:sp>
      <p:pic>
        <p:nvPicPr>
          <p:cNvPr id="2" name="Picture 1">
            <a:extLst>
              <a:ext uri="{FF2B5EF4-FFF2-40B4-BE49-F238E27FC236}">
                <a16:creationId xmlns:a16="http://schemas.microsoft.com/office/drawing/2014/main" id="{51034546-3C06-5684-E69D-094623E24B5E}"/>
              </a:ext>
            </a:extLst>
          </p:cNvPr>
          <p:cNvPicPr>
            <a:picLocks noChangeAspect="1"/>
          </p:cNvPicPr>
          <p:nvPr/>
        </p:nvPicPr>
        <p:blipFill>
          <a:blip r:embed="rId3"/>
          <a:srcRect l="26621" r="28272"/>
          <a:stretch>
            <a:fillRect/>
          </a:stretch>
        </p:blipFill>
        <p:spPr>
          <a:xfrm>
            <a:off x="5795058" y="-4159"/>
            <a:ext cx="6396942" cy="6858000"/>
          </a:xfrm>
          <a:prstGeom prst="rect">
            <a:avLst/>
          </a:prstGeom>
        </p:spPr>
      </p:pic>
      <p:sp>
        <p:nvSpPr>
          <p:cNvPr id="4" name="TextBox 3">
            <a:extLst>
              <a:ext uri="{FF2B5EF4-FFF2-40B4-BE49-F238E27FC236}">
                <a16:creationId xmlns:a16="http://schemas.microsoft.com/office/drawing/2014/main" id="{119C4C72-ECB0-3219-FA7C-20D6521DA35A}"/>
              </a:ext>
            </a:extLst>
          </p:cNvPr>
          <p:cNvSpPr txBox="1"/>
          <p:nvPr/>
        </p:nvSpPr>
        <p:spPr>
          <a:xfrm>
            <a:off x="6481823" y="332772"/>
            <a:ext cx="2775856" cy="1077218"/>
          </a:xfrm>
          <a:prstGeom prst="rect">
            <a:avLst/>
          </a:prstGeom>
          <a:noFill/>
        </p:spPr>
        <p:txBody>
          <a:bodyPr wrap="square" rtlCol="0">
            <a:spAutoFit/>
          </a:bodyPr>
          <a:lstStyle/>
          <a:p>
            <a:r>
              <a:rPr lang="en-US" sz="1600" dirty="0">
                <a:latin typeface="Arial Black" panose="020B0A04020102020204" pitchFamily="34" charset="0"/>
              </a:rPr>
              <a:t>Sign Up Box Requiring:</a:t>
            </a:r>
            <a:br>
              <a:rPr lang="en-US" sz="1600" dirty="0">
                <a:latin typeface="Arial Black" panose="020B0A04020102020204" pitchFamily="34" charset="0"/>
              </a:rPr>
            </a:br>
            <a:r>
              <a:rPr lang="en-US" sz="1600" dirty="0">
                <a:latin typeface="Arial Black" panose="020B0A04020102020204" pitchFamily="34" charset="0"/>
              </a:rPr>
              <a:t>	- Full Name</a:t>
            </a:r>
          </a:p>
          <a:p>
            <a:r>
              <a:rPr lang="en-US" sz="1600" dirty="0">
                <a:latin typeface="Arial Black" panose="020B0A04020102020204" pitchFamily="34" charset="0"/>
              </a:rPr>
              <a:t>	- Email</a:t>
            </a:r>
          </a:p>
          <a:p>
            <a:r>
              <a:rPr lang="en-US" sz="1600" dirty="0">
                <a:latin typeface="Arial Black" panose="020B0A04020102020204" pitchFamily="34" charset="0"/>
              </a:rPr>
              <a:t>	- Password</a:t>
            </a:r>
          </a:p>
        </p:txBody>
      </p:sp>
      <p:sp>
        <p:nvSpPr>
          <p:cNvPr id="5" name="TextBox 4">
            <a:extLst>
              <a:ext uri="{FF2B5EF4-FFF2-40B4-BE49-F238E27FC236}">
                <a16:creationId xmlns:a16="http://schemas.microsoft.com/office/drawing/2014/main" id="{78808528-6671-DDE9-9D8A-CFEA81136C20}"/>
              </a:ext>
            </a:extLst>
          </p:cNvPr>
          <p:cNvSpPr txBox="1"/>
          <p:nvPr/>
        </p:nvSpPr>
        <p:spPr>
          <a:xfrm>
            <a:off x="5714033" y="6448549"/>
            <a:ext cx="971549" cy="338554"/>
          </a:xfrm>
          <a:prstGeom prst="rect">
            <a:avLst/>
          </a:prstGeom>
          <a:noFill/>
        </p:spPr>
        <p:txBody>
          <a:bodyPr wrap="square" rtlCol="0">
            <a:spAutoFit/>
          </a:bodyPr>
          <a:lstStyle/>
          <a:p>
            <a:r>
              <a:rPr lang="en-US" sz="1600" dirty="0">
                <a:latin typeface="Arial Black" panose="020B0A04020102020204" pitchFamily="34" charset="0"/>
              </a:rPr>
              <a:t>Footer</a:t>
            </a:r>
          </a:p>
        </p:txBody>
      </p:sp>
    </p:spTree>
    <p:extLst>
      <p:ext uri="{BB962C8B-B14F-4D97-AF65-F5344CB8AC3E}">
        <p14:creationId xmlns:p14="http://schemas.microsoft.com/office/powerpoint/2010/main" val="208567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3240-BA3B-9544-6B26-F991A6F911A1}"/>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9D0BD4F0-6D3F-ABE7-0EF8-88531FE1DEAB}"/>
              </a:ext>
            </a:extLst>
          </p:cNvPr>
          <p:cNvPicPr>
            <a:picLocks noChangeAspect="1"/>
          </p:cNvPicPr>
          <p:nvPr/>
        </p:nvPicPr>
        <p:blipFill>
          <a:blip r:embed="rId2"/>
          <a:srcRect l="6530" r="7015"/>
          <a:stretch>
            <a:fillRect/>
          </a:stretch>
        </p:blipFill>
        <p:spPr>
          <a:xfrm>
            <a:off x="-68728" y="0"/>
            <a:ext cx="12260728" cy="6858000"/>
          </a:xfrm>
          <a:prstGeom prst="rect">
            <a:avLst/>
          </a:prstGeom>
        </p:spPr>
      </p:pic>
      <p:cxnSp>
        <p:nvCxnSpPr>
          <p:cNvPr id="9" name="Straight Arrow Connector 8">
            <a:extLst>
              <a:ext uri="{FF2B5EF4-FFF2-40B4-BE49-F238E27FC236}">
                <a16:creationId xmlns:a16="http://schemas.microsoft.com/office/drawing/2014/main" id="{4E008662-6321-12A0-E730-D4872F80A40A}"/>
              </a:ext>
            </a:extLst>
          </p:cNvPr>
          <p:cNvCxnSpPr>
            <a:cxnSpLocks/>
          </p:cNvCxnSpPr>
          <p:nvPr/>
        </p:nvCxnSpPr>
        <p:spPr>
          <a:xfrm>
            <a:off x="2070225" y="4413111"/>
            <a:ext cx="16101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277BE2AE-0FCB-5715-E2B2-8DFBDD8F96A9}"/>
              </a:ext>
            </a:extLst>
          </p:cNvPr>
          <p:cNvSpPr txBox="1"/>
          <p:nvPr/>
        </p:nvSpPr>
        <p:spPr>
          <a:xfrm>
            <a:off x="-3503" y="4243834"/>
            <a:ext cx="2073728" cy="338554"/>
          </a:xfrm>
          <a:prstGeom prst="rect">
            <a:avLst/>
          </a:prstGeom>
          <a:noFill/>
        </p:spPr>
        <p:txBody>
          <a:bodyPr wrap="square" rtlCol="0">
            <a:spAutoFit/>
          </a:bodyPr>
          <a:lstStyle/>
          <a:p>
            <a:r>
              <a:rPr lang="en-US" sz="1600" dirty="0">
                <a:latin typeface="Arial Black" panose="020B0A04020102020204" pitchFamily="34" charset="0"/>
              </a:rPr>
              <a:t>Completed Task</a:t>
            </a:r>
          </a:p>
        </p:txBody>
      </p:sp>
      <p:cxnSp>
        <p:nvCxnSpPr>
          <p:cNvPr id="6" name="Straight Arrow Connector 5">
            <a:extLst>
              <a:ext uri="{FF2B5EF4-FFF2-40B4-BE49-F238E27FC236}">
                <a16:creationId xmlns:a16="http://schemas.microsoft.com/office/drawing/2014/main" id="{F6FCD8B5-D57F-01C4-2CBA-6711388B0DD2}"/>
              </a:ext>
            </a:extLst>
          </p:cNvPr>
          <p:cNvCxnSpPr>
            <a:cxnSpLocks/>
          </p:cNvCxnSpPr>
          <p:nvPr/>
        </p:nvCxnSpPr>
        <p:spPr>
          <a:xfrm>
            <a:off x="2070225" y="2523967"/>
            <a:ext cx="16101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B4E163A7-5909-CA89-CD93-D74B22BCF1B7}"/>
              </a:ext>
            </a:extLst>
          </p:cNvPr>
          <p:cNvCxnSpPr>
            <a:cxnSpLocks/>
          </p:cNvCxnSpPr>
          <p:nvPr/>
        </p:nvCxnSpPr>
        <p:spPr>
          <a:xfrm flipH="1">
            <a:off x="8177894" y="2049890"/>
            <a:ext cx="1673678"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BB2A131-AA26-A40B-5C95-F7F4C613A3EB}"/>
              </a:ext>
            </a:extLst>
          </p:cNvPr>
          <p:cNvCxnSpPr>
            <a:cxnSpLocks/>
          </p:cNvCxnSpPr>
          <p:nvPr/>
        </p:nvCxnSpPr>
        <p:spPr>
          <a:xfrm flipH="1">
            <a:off x="6873016" y="3226658"/>
            <a:ext cx="98243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6FEFA2A0-2E4A-78FF-BA82-4FD38E9C8682}"/>
              </a:ext>
            </a:extLst>
          </p:cNvPr>
          <p:cNvCxnSpPr>
            <a:cxnSpLocks/>
          </p:cNvCxnSpPr>
          <p:nvPr/>
        </p:nvCxnSpPr>
        <p:spPr>
          <a:xfrm flipH="1">
            <a:off x="8743296" y="213755"/>
            <a:ext cx="1673678"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5AF5E6A2-ACB2-87B5-77DA-EE308A9FFEDC}"/>
              </a:ext>
            </a:extLst>
          </p:cNvPr>
          <p:cNvSpPr txBox="1"/>
          <p:nvPr/>
        </p:nvSpPr>
        <p:spPr>
          <a:xfrm>
            <a:off x="10416974" y="44478"/>
            <a:ext cx="1815192" cy="338554"/>
          </a:xfrm>
          <a:prstGeom prst="rect">
            <a:avLst/>
          </a:prstGeom>
          <a:noFill/>
        </p:spPr>
        <p:txBody>
          <a:bodyPr wrap="square" rtlCol="0">
            <a:spAutoFit/>
          </a:bodyPr>
          <a:lstStyle/>
          <a:p>
            <a:r>
              <a:rPr lang="en-US" sz="1600" dirty="0">
                <a:latin typeface="Arial Black" panose="020B0A04020102020204" pitchFamily="34" charset="0"/>
              </a:rPr>
              <a:t>Logout Button</a:t>
            </a:r>
          </a:p>
        </p:txBody>
      </p:sp>
      <p:cxnSp>
        <p:nvCxnSpPr>
          <p:cNvPr id="16" name="Straight Arrow Connector 15">
            <a:extLst>
              <a:ext uri="{FF2B5EF4-FFF2-40B4-BE49-F238E27FC236}">
                <a16:creationId xmlns:a16="http://schemas.microsoft.com/office/drawing/2014/main" id="{DC5ABE3C-45A3-9C10-5405-27FCCED8A925}"/>
              </a:ext>
            </a:extLst>
          </p:cNvPr>
          <p:cNvCxnSpPr>
            <a:cxnSpLocks/>
          </p:cNvCxnSpPr>
          <p:nvPr/>
        </p:nvCxnSpPr>
        <p:spPr>
          <a:xfrm>
            <a:off x="3502479" y="940125"/>
            <a:ext cx="164646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8EA38285-33F9-520E-157B-AC91DF458107}"/>
              </a:ext>
            </a:extLst>
          </p:cNvPr>
          <p:cNvSpPr txBox="1"/>
          <p:nvPr/>
        </p:nvSpPr>
        <p:spPr>
          <a:xfrm>
            <a:off x="1249136" y="770848"/>
            <a:ext cx="2253343" cy="338554"/>
          </a:xfrm>
          <a:prstGeom prst="rect">
            <a:avLst/>
          </a:prstGeom>
          <a:noFill/>
        </p:spPr>
        <p:txBody>
          <a:bodyPr wrap="square" rtlCol="0">
            <a:spAutoFit/>
          </a:bodyPr>
          <a:lstStyle/>
          <a:p>
            <a:r>
              <a:rPr lang="en-US" sz="1600" dirty="0">
                <a:latin typeface="Arial Black" panose="020B0A04020102020204" pitchFamily="34" charset="0"/>
              </a:rPr>
              <a:t>Welcome Message</a:t>
            </a:r>
          </a:p>
        </p:txBody>
      </p:sp>
      <p:sp>
        <p:nvSpPr>
          <p:cNvPr id="18" name="TextBox 17">
            <a:extLst>
              <a:ext uri="{FF2B5EF4-FFF2-40B4-BE49-F238E27FC236}">
                <a16:creationId xmlns:a16="http://schemas.microsoft.com/office/drawing/2014/main" id="{033504D4-73A5-86A3-9A96-620F248F4E94}"/>
              </a:ext>
            </a:extLst>
          </p:cNvPr>
          <p:cNvSpPr txBox="1"/>
          <p:nvPr/>
        </p:nvSpPr>
        <p:spPr>
          <a:xfrm>
            <a:off x="10055579" y="1880613"/>
            <a:ext cx="1910443" cy="338554"/>
          </a:xfrm>
          <a:prstGeom prst="rect">
            <a:avLst/>
          </a:prstGeom>
          <a:noFill/>
        </p:spPr>
        <p:txBody>
          <a:bodyPr wrap="square" rtlCol="0">
            <a:spAutoFit/>
          </a:bodyPr>
          <a:lstStyle/>
          <a:p>
            <a:r>
              <a:rPr lang="en-US" sz="1600">
                <a:latin typeface="Arial Black" panose="020B0A04020102020204" pitchFamily="34" charset="0"/>
              </a:rPr>
              <a:t>Input Task </a:t>
            </a:r>
            <a:r>
              <a:rPr lang="en-US" sz="1600" dirty="0">
                <a:latin typeface="Arial Black" panose="020B0A04020102020204" pitchFamily="34" charset="0"/>
              </a:rPr>
              <a:t>Box</a:t>
            </a:r>
          </a:p>
        </p:txBody>
      </p:sp>
      <p:sp>
        <p:nvSpPr>
          <p:cNvPr id="19" name="TextBox 18">
            <a:extLst>
              <a:ext uri="{FF2B5EF4-FFF2-40B4-BE49-F238E27FC236}">
                <a16:creationId xmlns:a16="http://schemas.microsoft.com/office/drawing/2014/main" id="{23DBFFE8-454A-2C41-5B43-A32964666BBE}"/>
              </a:ext>
            </a:extLst>
          </p:cNvPr>
          <p:cNvSpPr txBox="1"/>
          <p:nvPr/>
        </p:nvSpPr>
        <p:spPr>
          <a:xfrm>
            <a:off x="0" y="2338064"/>
            <a:ext cx="2253343" cy="338554"/>
          </a:xfrm>
          <a:prstGeom prst="rect">
            <a:avLst/>
          </a:prstGeom>
          <a:noFill/>
        </p:spPr>
        <p:txBody>
          <a:bodyPr wrap="square" rtlCol="0">
            <a:spAutoFit/>
          </a:bodyPr>
          <a:lstStyle/>
          <a:p>
            <a:r>
              <a:rPr lang="en-US" sz="1600" dirty="0">
                <a:latin typeface="Arial Black" panose="020B0A04020102020204" pitchFamily="34" charset="0"/>
              </a:rPr>
              <a:t>Add Task Button</a:t>
            </a:r>
          </a:p>
        </p:txBody>
      </p:sp>
      <p:sp>
        <p:nvSpPr>
          <p:cNvPr id="20" name="TextBox 19">
            <a:extLst>
              <a:ext uri="{FF2B5EF4-FFF2-40B4-BE49-F238E27FC236}">
                <a16:creationId xmlns:a16="http://schemas.microsoft.com/office/drawing/2014/main" id="{825A1879-8659-02BC-561F-6BC1A5A2064B}"/>
              </a:ext>
            </a:extLst>
          </p:cNvPr>
          <p:cNvSpPr txBox="1"/>
          <p:nvPr/>
        </p:nvSpPr>
        <p:spPr>
          <a:xfrm>
            <a:off x="7855452" y="3073712"/>
            <a:ext cx="4416879" cy="338554"/>
          </a:xfrm>
          <a:prstGeom prst="rect">
            <a:avLst/>
          </a:prstGeom>
          <a:noFill/>
        </p:spPr>
        <p:txBody>
          <a:bodyPr wrap="square" rtlCol="0">
            <a:spAutoFit/>
          </a:bodyPr>
          <a:lstStyle/>
          <a:p>
            <a:r>
              <a:rPr lang="en-US" sz="1600" dirty="0">
                <a:latin typeface="Arial Black" panose="020B0A04020102020204" pitchFamily="34" charset="0"/>
              </a:rPr>
              <a:t>Show Completed Tasks Toggle Button</a:t>
            </a:r>
          </a:p>
        </p:txBody>
      </p:sp>
      <p:cxnSp>
        <p:nvCxnSpPr>
          <p:cNvPr id="25" name="Straight Arrow Connector 24">
            <a:extLst>
              <a:ext uri="{FF2B5EF4-FFF2-40B4-BE49-F238E27FC236}">
                <a16:creationId xmlns:a16="http://schemas.microsoft.com/office/drawing/2014/main" id="{320456F4-50D5-5B54-D522-246BB389D79D}"/>
              </a:ext>
            </a:extLst>
          </p:cNvPr>
          <p:cNvCxnSpPr>
            <a:cxnSpLocks/>
          </p:cNvCxnSpPr>
          <p:nvPr/>
        </p:nvCxnSpPr>
        <p:spPr>
          <a:xfrm flipH="1">
            <a:off x="8358554" y="4373186"/>
            <a:ext cx="82990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C89C3B62-964B-5EB8-77C2-2EA20203FD53}"/>
              </a:ext>
            </a:extLst>
          </p:cNvPr>
          <p:cNvSpPr txBox="1"/>
          <p:nvPr/>
        </p:nvSpPr>
        <p:spPr>
          <a:xfrm>
            <a:off x="9212494" y="4208745"/>
            <a:ext cx="2955472" cy="338554"/>
          </a:xfrm>
          <a:prstGeom prst="rect">
            <a:avLst/>
          </a:prstGeom>
          <a:noFill/>
        </p:spPr>
        <p:txBody>
          <a:bodyPr wrap="square" rtlCol="0">
            <a:spAutoFit/>
          </a:bodyPr>
          <a:lstStyle/>
          <a:p>
            <a:r>
              <a:rPr lang="en-US" sz="1600" dirty="0">
                <a:latin typeface="Arial Black" panose="020B0A04020102020204" pitchFamily="34" charset="0"/>
              </a:rPr>
              <a:t>Edit/Delete Task Buttons</a:t>
            </a:r>
          </a:p>
        </p:txBody>
      </p:sp>
    </p:spTree>
    <p:extLst>
      <p:ext uri="{BB962C8B-B14F-4D97-AF65-F5344CB8AC3E}">
        <p14:creationId xmlns:p14="http://schemas.microsoft.com/office/powerpoint/2010/main" val="366802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A1A33-F035-E66C-C814-7438CB2A1F6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265D447-6A36-5B93-D8D2-D84FAA115209}"/>
              </a:ext>
            </a:extLst>
          </p:cNvPr>
          <p:cNvPicPr>
            <a:picLocks noChangeAspect="1"/>
          </p:cNvPicPr>
          <p:nvPr/>
        </p:nvPicPr>
        <p:blipFill>
          <a:blip r:embed="rId2"/>
          <a:srcRect l="1300"/>
          <a:stretch>
            <a:fillRect/>
          </a:stretch>
        </p:blipFill>
        <p:spPr>
          <a:xfrm>
            <a:off x="0" y="0"/>
            <a:ext cx="6455182" cy="6857999"/>
          </a:xfrm>
          <a:prstGeom prst="rect">
            <a:avLst/>
          </a:prstGeom>
        </p:spPr>
      </p:pic>
      <p:pic>
        <p:nvPicPr>
          <p:cNvPr id="5" name="Picture 4">
            <a:extLst>
              <a:ext uri="{FF2B5EF4-FFF2-40B4-BE49-F238E27FC236}">
                <a16:creationId xmlns:a16="http://schemas.microsoft.com/office/drawing/2014/main" id="{E09F565B-40D3-3BFA-3415-44B754597F93}"/>
              </a:ext>
            </a:extLst>
          </p:cNvPr>
          <p:cNvPicPr>
            <a:picLocks noChangeAspect="1"/>
          </p:cNvPicPr>
          <p:nvPr/>
        </p:nvPicPr>
        <p:blipFill>
          <a:blip r:embed="rId3"/>
          <a:stretch>
            <a:fillRect/>
          </a:stretch>
        </p:blipFill>
        <p:spPr>
          <a:xfrm>
            <a:off x="6631874" y="0"/>
            <a:ext cx="5560126" cy="6858000"/>
          </a:xfrm>
          <a:prstGeom prst="rect">
            <a:avLst/>
          </a:prstGeom>
        </p:spPr>
      </p:pic>
    </p:spTree>
    <p:extLst>
      <p:ext uri="{BB962C8B-B14F-4D97-AF65-F5344CB8AC3E}">
        <p14:creationId xmlns:p14="http://schemas.microsoft.com/office/powerpoint/2010/main" val="39647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3470F7-E195-CB8A-F0F6-058F13A45158}"/>
              </a:ext>
            </a:extLst>
          </p:cNvPr>
          <p:cNvSpPr txBox="1">
            <a:spLocks/>
          </p:cNvSpPr>
          <p:nvPr/>
        </p:nvSpPr>
        <p:spPr bwMode="white">
          <a:xfrm>
            <a:off x="518432" y="0"/>
            <a:ext cx="11155136" cy="12600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latin typeface="Arial Black" panose="020B0A04020102020204" pitchFamily="34" charset="0"/>
              </a:rPr>
              <a:t>Screencast</a:t>
            </a:r>
          </a:p>
        </p:txBody>
      </p:sp>
      <p:pic>
        <p:nvPicPr>
          <p:cNvPr id="4" name="screen_capture_V1">
            <a:hlinkClick r:id="" action="ppaction://media"/>
            <a:extLst>
              <a:ext uri="{FF2B5EF4-FFF2-40B4-BE49-F238E27FC236}">
                <a16:creationId xmlns:a16="http://schemas.microsoft.com/office/drawing/2014/main" id="{422674C6-E94B-F257-98C9-3A71EAFE6AE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6422" y="1009290"/>
            <a:ext cx="11639156" cy="5546785"/>
          </a:xfrm>
          <a:prstGeom prst="rect">
            <a:avLst/>
          </a:prstGeom>
        </p:spPr>
      </p:pic>
    </p:spTree>
    <p:extLst>
      <p:ext uri="{BB962C8B-B14F-4D97-AF65-F5344CB8AC3E}">
        <p14:creationId xmlns:p14="http://schemas.microsoft.com/office/powerpoint/2010/main" val="20424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92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839245A188F945B62736E0AE006841" ma:contentTypeVersion="5" ma:contentTypeDescription="Create a new document." ma:contentTypeScope="" ma:versionID="6a782089f3f1692db5a37ac9f41e2913">
  <xsd:schema xmlns:xsd="http://www.w3.org/2001/XMLSchema" xmlns:xs="http://www.w3.org/2001/XMLSchema" xmlns:p="http://schemas.microsoft.com/office/2006/metadata/properties" xmlns:ns3="9f30b97a-4686-4fd8-a8c2-ca49266f50d0" targetNamespace="http://schemas.microsoft.com/office/2006/metadata/properties" ma:root="true" ma:fieldsID="66dffccc60049a939bd26b4bd323c061" ns3:_="">
    <xsd:import namespace="9f30b97a-4686-4fd8-a8c2-ca49266f50d0"/>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30b97a-4686-4fd8-a8c2-ca49266f50d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4F2E22-7656-45B3-B074-00F3CD36BA3F}">
  <ds:schemaRefs>
    <ds:schemaRef ds:uri="http://purl.org/dc/terms/"/>
    <ds:schemaRef ds:uri="http://schemas.microsoft.com/office/infopath/2007/PartnerControls"/>
    <ds:schemaRef ds:uri="http://schemas.microsoft.com/office/2006/documentManagement/types"/>
    <ds:schemaRef ds:uri="9f30b97a-4686-4fd8-a8c2-ca49266f50d0"/>
    <ds:schemaRef ds:uri="http://purl.org/dc/elements/1.1/"/>
    <ds:schemaRef ds:uri="http://schemas.openxmlformats.org/package/2006/metadata/core-properties"/>
    <ds:schemaRef ds:uri="http://www.w3.org/XML/1998/namespac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B644975-0167-4773-A948-9AD3A2471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30b97a-4686-4fd8-a8c2-ca49266f50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DF0387-C86E-4A0C-9E68-75622D6B83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138</TotalTime>
  <Words>306</Words>
  <Application>Microsoft Office PowerPoint</Application>
  <PresentationFormat>Widescreen</PresentationFormat>
  <Paragraphs>32</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Corbel</vt:lpstr>
      <vt:lpstr>Celestial</vt:lpstr>
      <vt:lpstr>PowerPoint Presentation</vt:lpstr>
      <vt:lpstr>Purpose OF THE APP</vt:lpstr>
      <vt:lpstr>Target group</vt:lpstr>
      <vt:lpstr>Features</vt:lpstr>
      <vt:lpstr>Tech Stack</vt:lpstr>
      <vt:lpstr>PowerPoint Presentation</vt:lpstr>
      <vt:lpstr>PowerPoint Presentation</vt:lpstr>
      <vt:lpstr>PowerPoint Presentation</vt:lpstr>
      <vt:lpstr>PowerPoint Presentation</vt:lpstr>
      <vt:lpstr>Changes To initial Proposal &amp; Test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Aryabod Nikpour</dc:creator>
  <cp:lastModifiedBy>Aryabod Nikpour</cp:lastModifiedBy>
  <cp:revision>11</cp:revision>
  <dcterms:created xsi:type="dcterms:W3CDTF">2025-06-30T21:36:42Z</dcterms:created>
  <dcterms:modified xsi:type="dcterms:W3CDTF">2025-08-23T10:50:38Z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0x0101008D839245A188F945B62736E0AE006841</vt:lpwstr>
  </property>
</Properties>
</file>