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Calibri" panose="020F0502020204030204" charset="0"/>
      <p:regular r:id="rId15"/>
      <p:bold r:id="rId16"/>
      <p:italic r:id="rId17"/>
      <p:boldItalic r:id="rId1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2719388"/>
            <a:ext cx="7416403" cy="14025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Attendance Tracking System in C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4492109"/>
            <a:ext cx="74164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Simple and Efficient Solution.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198" y="5139928"/>
            <a:ext cx="74164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         Group 13</a:t>
            </a:r>
            <a:endParaRPr lang="en-US" sz="1900" dirty="0"/>
          </a:p>
        </p:txBody>
      </p:sp>
      <p:sp>
        <p:nvSpPr>
          <p:cNvPr id="6" name="Rectangles 5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854154"/>
            <a:ext cx="6606302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Presentation Overview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32671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4" name="Text 2"/>
          <p:cNvSpPr/>
          <p:nvPr/>
        </p:nvSpPr>
        <p:spPr>
          <a:xfrm>
            <a:off x="973217" y="2394049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65923" y="232671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65923" y="2825353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Background and problem statement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232671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8" name="Text 6"/>
          <p:cNvSpPr/>
          <p:nvPr/>
        </p:nvSpPr>
        <p:spPr>
          <a:xfrm>
            <a:off x="7548086" y="2394049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240792" y="232671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240792" y="2825353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functionalities of the system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3798" y="371998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12" name="Text 10"/>
          <p:cNvSpPr/>
          <p:nvPr/>
        </p:nvSpPr>
        <p:spPr>
          <a:xfrm>
            <a:off x="973217" y="3787319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665923" y="3719989"/>
            <a:ext cx="3331607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Concepts Used in Code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665923" y="4218623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Underlying programming techniques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371998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16" name="Text 14"/>
          <p:cNvSpPr/>
          <p:nvPr/>
        </p:nvSpPr>
        <p:spPr>
          <a:xfrm>
            <a:off x="7548086" y="3787319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240792" y="3719989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 Flowchart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240792" y="4218623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representation of the workflow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863798" y="511325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20" name="Text 18"/>
          <p:cNvSpPr/>
          <p:nvPr/>
        </p:nvSpPr>
        <p:spPr>
          <a:xfrm>
            <a:off x="973217" y="5180588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665923" y="5113258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Results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665923" y="5611892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 metrics and outcomes</a:t>
            </a:r>
            <a:endParaRPr lang="en-US" sz="1900" dirty="0"/>
          </a:p>
        </p:txBody>
      </p:sp>
      <p:sp>
        <p:nvSpPr>
          <p:cNvPr id="23" name="Shape 21"/>
          <p:cNvSpPr/>
          <p:nvPr/>
        </p:nvSpPr>
        <p:spPr>
          <a:xfrm>
            <a:off x="7438668" y="511325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24" name="Text 22"/>
          <p:cNvSpPr/>
          <p:nvPr/>
        </p:nvSpPr>
        <p:spPr>
          <a:xfrm>
            <a:off x="7548086" y="5180588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240792" y="5113258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8240792" y="5611892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enhancements and scalability</a:t>
            </a:r>
            <a:endParaRPr lang="en-US" sz="1900" dirty="0"/>
          </a:p>
        </p:txBody>
      </p:sp>
      <p:sp>
        <p:nvSpPr>
          <p:cNvPr id="27" name="Shape 25"/>
          <p:cNvSpPr/>
          <p:nvPr/>
        </p:nvSpPr>
        <p:spPr>
          <a:xfrm>
            <a:off x="863798" y="650652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28" name="Text 26"/>
          <p:cNvSpPr/>
          <p:nvPr/>
        </p:nvSpPr>
        <p:spPr>
          <a:xfrm>
            <a:off x="973217" y="6573857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7</a:t>
            </a:r>
            <a:endParaRPr lang="en-US" sz="2650" dirty="0"/>
          </a:p>
        </p:txBody>
      </p:sp>
      <p:sp>
        <p:nvSpPr>
          <p:cNvPr id="29" name="Text 27"/>
          <p:cNvSpPr/>
          <p:nvPr/>
        </p:nvSpPr>
        <p:spPr>
          <a:xfrm>
            <a:off x="1665923" y="6506528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30" name="Text 28"/>
          <p:cNvSpPr/>
          <p:nvPr/>
        </p:nvSpPr>
        <p:spPr>
          <a:xfrm>
            <a:off x="1665923" y="7005161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Summary and key takeaways</a:t>
            </a:r>
            <a:endParaRPr lang="en-US" sz="1900" dirty="0"/>
          </a:p>
        </p:txBody>
      </p:sp>
      <p:sp>
        <p:nvSpPr>
          <p:cNvPr id="31" name="Shape 29"/>
          <p:cNvSpPr/>
          <p:nvPr/>
        </p:nvSpPr>
        <p:spPr>
          <a:xfrm>
            <a:off x="7438668" y="650652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</p:spPr>
      </p:sp>
      <p:sp>
        <p:nvSpPr>
          <p:cNvPr id="32" name="Text 30"/>
          <p:cNvSpPr/>
          <p:nvPr/>
        </p:nvSpPr>
        <p:spPr>
          <a:xfrm>
            <a:off x="7548086" y="6573857"/>
            <a:ext cx="336471" cy="4206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8</a:t>
            </a:r>
            <a:endParaRPr lang="en-US" sz="2650" dirty="0"/>
          </a:p>
        </p:txBody>
      </p:sp>
      <p:sp>
        <p:nvSpPr>
          <p:cNvPr id="33" name="Text 31"/>
          <p:cNvSpPr/>
          <p:nvPr/>
        </p:nvSpPr>
        <p:spPr>
          <a:xfrm>
            <a:off x="8240792" y="6506528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Group Member List</a:t>
            </a:r>
            <a:endParaRPr lang="en-US" sz="2200" dirty="0"/>
          </a:p>
        </p:txBody>
      </p:sp>
      <p:sp>
        <p:nvSpPr>
          <p:cNvPr id="34" name="Text 32"/>
          <p:cNvSpPr/>
          <p:nvPr/>
        </p:nvSpPr>
        <p:spPr>
          <a:xfrm>
            <a:off x="8240792" y="7005161"/>
            <a:ext cx="552592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contributions</a:t>
            </a:r>
            <a:endParaRPr lang="en-US" sz="1900" dirty="0"/>
          </a:p>
        </p:txBody>
      </p:sp>
      <p:sp>
        <p:nvSpPr>
          <p:cNvPr id="35" name="Rectangles 34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97412"/>
            <a:ext cx="12655153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Need for Accurate Attendance Tracking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2546509"/>
            <a:ext cx="6150293" cy="42080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23929" y="2515672"/>
            <a:ext cx="2887742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Traditional Methods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623929" y="3113127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Timesheets: Error-prone.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7623929" y="3569613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Card-based Systems: Easily manipulated.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7623929" y="4186595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623929" y="4784050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C-based Attendance Tracking System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623929" y="5376267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Lightweight and efficient.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7623929" y="5832753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Customizable.</a:t>
            </a:r>
            <a:endParaRPr lang="en-US" sz="1900" dirty="0"/>
          </a:p>
        </p:txBody>
      </p:sp>
      <p:sp>
        <p:nvSpPr>
          <p:cNvPr id="11" name="Rectangles 10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030730"/>
            <a:ext cx="6282214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Core System Features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98" y="3145274"/>
            <a:ext cx="613410" cy="6134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24025" y="3101975"/>
            <a:ext cx="2302510" cy="10521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Authentication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842" y="3145274"/>
            <a:ext cx="613529" cy="613529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929188" y="3102173"/>
            <a:ext cx="1974652" cy="70127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Attendance Marking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004" y="3145274"/>
            <a:ext cx="613410" cy="61341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134231" y="3102173"/>
            <a:ext cx="1974652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Storage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4937641"/>
            <a:ext cx="613410" cy="61341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724025" y="4894540"/>
            <a:ext cx="1974652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2" name="Text 5"/>
          <p:cNvSpPr/>
          <p:nvPr/>
        </p:nvSpPr>
        <p:spPr>
          <a:xfrm>
            <a:off x="863798" y="5828705"/>
            <a:ext cx="92452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and efficient attendance management.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026438"/>
            <a:ext cx="8133755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Programming Concepts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221349"/>
            <a:ext cx="2150388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4" name="Text 2"/>
          <p:cNvSpPr/>
          <p:nvPr/>
        </p:nvSpPr>
        <p:spPr>
          <a:xfrm>
            <a:off x="1765459" y="2685574"/>
            <a:ext cx="347067" cy="4338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700" dirty="0"/>
          </a:p>
        </p:txBody>
      </p:sp>
      <p:sp>
        <p:nvSpPr>
          <p:cNvPr id="5" name="Text 3"/>
          <p:cNvSpPr/>
          <p:nvPr/>
        </p:nvSpPr>
        <p:spPr>
          <a:xfrm>
            <a:off x="3261003" y="2468166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261003" y="2966799"/>
            <a:ext cx="3835479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Organizing user and attendance data.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7535" y="3568541"/>
            <a:ext cx="10505718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</p:spPr>
      </p:sp>
      <p:sp>
        <p:nvSpPr>
          <p:cNvPr id="8" name="Shape 6"/>
          <p:cNvSpPr/>
          <p:nvPr/>
        </p:nvSpPr>
        <p:spPr>
          <a:xfrm>
            <a:off x="863798" y="3707130"/>
            <a:ext cx="4300895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9" name="Text 7"/>
          <p:cNvSpPr/>
          <p:nvPr/>
        </p:nvSpPr>
        <p:spPr>
          <a:xfrm>
            <a:off x="2840712" y="4171355"/>
            <a:ext cx="347067" cy="4338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8"/>
          <p:cNvSpPr/>
          <p:nvPr/>
        </p:nvSpPr>
        <p:spPr>
          <a:xfrm>
            <a:off x="5411510" y="3953947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File I/O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11510" y="4452580"/>
            <a:ext cx="3364468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Reading and writing to data files.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8042" y="5054322"/>
            <a:ext cx="8355211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</p:spPr>
      </p:sp>
      <p:sp>
        <p:nvSpPr>
          <p:cNvPr id="13" name="Shape 11"/>
          <p:cNvSpPr/>
          <p:nvPr/>
        </p:nvSpPr>
        <p:spPr>
          <a:xfrm>
            <a:off x="863798" y="5192911"/>
            <a:ext cx="6451402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14" name="Text 12"/>
          <p:cNvSpPr/>
          <p:nvPr/>
        </p:nvSpPr>
        <p:spPr>
          <a:xfrm>
            <a:off x="3915966" y="5657136"/>
            <a:ext cx="347067" cy="4338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50"/>
              </a:lnSpc>
              <a:buNone/>
            </a:pPr>
            <a:r>
              <a:rPr lang="en-US" sz="270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700" dirty="0"/>
          </a:p>
        </p:txBody>
      </p:sp>
      <p:sp>
        <p:nvSpPr>
          <p:cNvPr id="15" name="Text 13"/>
          <p:cNvSpPr/>
          <p:nvPr/>
        </p:nvSpPr>
        <p:spPr>
          <a:xfrm>
            <a:off x="7562017" y="5439728"/>
            <a:ext cx="286845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String Manipulation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62017" y="5938361"/>
            <a:ext cx="467522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usernames and passwords securely.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863798" y="6832997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Fundamental C concepts for system functionality.</a:t>
            </a:r>
            <a:endParaRPr lang="en-US" sz="1900" dirty="0"/>
          </a:p>
        </p:txBody>
      </p:sp>
      <p:sp>
        <p:nvSpPr>
          <p:cNvPr id="18" name="Rectangles 17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6380" y="620673"/>
            <a:ext cx="5130046" cy="64127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kern="0" spc="-4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Workflow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380" y="1600438"/>
            <a:ext cx="1128593" cy="135433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43468" y="1826062"/>
            <a:ext cx="2564963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Login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743468" y="2281952"/>
            <a:ext cx="6096953" cy="3386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 process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380" y="2954774"/>
            <a:ext cx="1128593" cy="13543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43468" y="3180398"/>
            <a:ext cx="2718554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Attendance Marking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7743468" y="3636288"/>
            <a:ext cx="6096953" cy="3386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Timestamp recording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80" y="4309110"/>
            <a:ext cx="1128593" cy="135433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43468" y="4534733"/>
            <a:ext cx="2564963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Data Storage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7743468" y="4990624"/>
            <a:ext cx="6096953" cy="3386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updating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80" y="5663446"/>
            <a:ext cx="1128593" cy="135433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43468" y="5889069"/>
            <a:ext cx="2564963" cy="320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2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Report Generation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7743468" y="6344960"/>
            <a:ext cx="6096953" cy="3386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filtering and summary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76380" y="7271623"/>
            <a:ext cx="7564041" cy="3386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Step-by-step process of attendance management.</a:t>
            </a:r>
            <a:endParaRPr lang="en-US" sz="1750" dirty="0"/>
          </a:p>
        </p:txBody>
      </p:sp>
      <p:sp>
        <p:nvSpPr>
          <p:cNvPr id="17" name="Rectangles 16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72214"/>
            <a:ext cx="9852303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Results and Future Improvements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790474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Results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387929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Accurate tracking.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844415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Reduced manual effort.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3798" y="5300901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uptime.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3790474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3929" y="4387929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Biometric integration.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4844415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Web-based interface.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5300901"/>
            <a:ext cx="615029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storage.</a:t>
            </a:r>
            <a:endParaRPr lang="en-US" sz="1900" dirty="0"/>
          </a:p>
        </p:txBody>
      </p:sp>
      <p:sp>
        <p:nvSpPr>
          <p:cNvPr id="11" name="Rectangles 10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75278"/>
            <a:ext cx="5609749" cy="7012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2470190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4" name="Text 2"/>
          <p:cNvSpPr/>
          <p:nvPr/>
        </p:nvSpPr>
        <p:spPr>
          <a:xfrm>
            <a:off x="1110615" y="2717006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110615" y="3215640"/>
            <a:ext cx="364271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 attendance tracking.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6965" y="2470190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7" name="Text 5"/>
          <p:cNvSpPr/>
          <p:nvPr/>
        </p:nvSpPr>
        <p:spPr>
          <a:xfrm>
            <a:off x="5493782" y="2717006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Customizability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93782" y="3215640"/>
            <a:ext cx="364271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Adaptable to specific needs.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470190"/>
            <a:ext cx="4136350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</p:spPr>
      </p:sp>
      <p:sp>
        <p:nvSpPr>
          <p:cNvPr id="10" name="Text 8"/>
          <p:cNvSpPr/>
          <p:nvPr/>
        </p:nvSpPr>
        <p:spPr>
          <a:xfrm>
            <a:off x="9876949" y="2717006"/>
            <a:ext cx="2804874" cy="3506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Simplicity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6949" y="3215640"/>
            <a:ext cx="3642717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User-friendly interface.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3798" y="4110276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 Members: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863798" y="4758095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Paritosh Kumar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63798" y="5214580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Ashirwad Shekhar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863798" y="5671066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Apoorb Raj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863798" y="6127552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Ashish Kumar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863798" y="6584037"/>
            <a:ext cx="12902803" cy="370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Aryabrat Sahoo</a:t>
            </a:r>
            <a:endParaRPr lang="en-US" sz="1900" dirty="0"/>
          </a:p>
        </p:txBody>
      </p:sp>
      <p:sp>
        <p:nvSpPr>
          <p:cNvPr id="18" name="Rectangles 17"/>
          <p:cNvSpPr/>
          <p:nvPr/>
        </p:nvSpPr>
        <p:spPr>
          <a:xfrm>
            <a:off x="12813030" y="7545705"/>
            <a:ext cx="1807210" cy="6832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1616</Words>
  <Application>WPS Presentation</Application>
  <PresentationFormat>On-screen Show (16:9)</PresentationFormat>
  <Paragraphs>170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</vt:lpstr>
      <vt:lpstr>SimSun</vt:lpstr>
      <vt:lpstr>Wingdings</vt:lpstr>
      <vt:lpstr>Montserrat Bold</vt:lpstr>
      <vt:lpstr>Segoe Print</vt:lpstr>
      <vt:lpstr>Montserrat Bold</vt:lpstr>
      <vt:lpstr>Montserrat Bold</vt:lpstr>
      <vt:lpstr>Source Sans Pro</vt:lpstr>
      <vt:lpstr>Source Sans Pro</vt:lpstr>
      <vt:lpstr>Source Sans Pro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Aryabrat Sahoo</cp:lastModifiedBy>
  <cp:revision>3</cp:revision>
  <dcterms:created xsi:type="dcterms:W3CDTF">2025-03-22T04:40:00Z</dcterms:created>
  <dcterms:modified xsi:type="dcterms:W3CDTF">2025-03-22T04:47:58Z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A94E097DEE8741B5B9E392ED540CF54E_13</vt:lpwstr>
  </property>
  <property fmtid="{D5CDD505-2E9C-101B-9397-08002B2CF9AE}" pid="3" name="KSOProductBuildVer">
    <vt:lpwstr>1033-12.2.0.13472</vt:lpwstr>
  </property>
</Properties>
</file>