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handoutMasterIdLst>
    <p:handoutMasterId r:id="rId18"/>
  </p:handoutMasterIdLst>
  <p:sldIdLst>
    <p:sldId id="259" r:id="rId3"/>
    <p:sldId id="257" r:id="rId5"/>
    <p:sldId id="256" r:id="rId6"/>
    <p:sldId id="258" r:id="rId7"/>
    <p:sldId id="265" r:id="rId8"/>
    <p:sldId id="278" r:id="rId9"/>
    <p:sldId id="270" r:id="rId10"/>
    <p:sldId id="266" r:id="rId11"/>
    <p:sldId id="275" r:id="rId12"/>
    <p:sldId id="277" r:id="rId13"/>
    <p:sldId id="309" r:id="rId14"/>
    <p:sldId id="268" r:id="rId15"/>
    <p:sldId id="284" r:id="rId16"/>
    <p:sldId id="286" r:id="rId17"/>
  </p:sldIdLst>
  <p:sldSz cx="9144000" cy="5143500" type="screen16x9"/>
  <p:notesSz cx="6858000" cy="9144000"/>
  <p:embeddedFontLst>
    <p:embeddedFont>
      <p:font typeface="Questrial"/>
      <p:regular r:id="rId22"/>
    </p:embeddedFont>
    <p:embeddedFont>
      <p:font typeface="Abel" panose="02000506030000020004"/>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27" autoAdjust="0"/>
    <p:restoredTop sz="95196" autoAdjust="0"/>
  </p:normalViewPr>
  <p:slideViewPr>
    <p:cSldViewPr snapToGrid="0">
      <p:cViewPr>
        <p:scale>
          <a:sx n="100" d="100"/>
          <a:sy n="100" d="100"/>
        </p:scale>
        <p:origin x="1046"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73"/>
        <p:cNvGrpSpPr/>
        <p:nvPr/>
      </p:nvGrpSpPr>
      <p:grpSpPr>
        <a:xfrm>
          <a:off x="0" y="0"/>
          <a:ext cx="0" cy="0"/>
          <a:chOff x="0" y="0"/>
          <a:chExt cx="0" cy="0"/>
        </a:xfrm>
      </p:grpSpPr>
      <p:sp>
        <p:nvSpPr>
          <p:cNvPr id="2274" name="Google Shape;2274;g12e5514972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5" name="Google Shape;2275;g12e5514972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47"/>
        <p:cNvGrpSpPr/>
        <p:nvPr/>
      </p:nvGrpSpPr>
      <p:grpSpPr>
        <a:xfrm>
          <a:off x="0" y="0"/>
          <a:ext cx="0" cy="0"/>
          <a:chOff x="0" y="0"/>
          <a:chExt cx="0" cy="0"/>
        </a:xfrm>
      </p:grpSpPr>
      <p:sp>
        <p:nvSpPr>
          <p:cNvPr id="3348" name="Google Shape;3348;gf4041860d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9" name="Google Shape;3349;gf4041860d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93"/>
        <p:cNvGrpSpPr/>
        <p:nvPr/>
      </p:nvGrpSpPr>
      <p:grpSpPr>
        <a:xfrm>
          <a:off x="0" y="0"/>
          <a:ext cx="0" cy="0"/>
          <a:chOff x="0" y="0"/>
          <a:chExt cx="0" cy="0"/>
        </a:xfrm>
      </p:grpSpPr>
      <p:sp>
        <p:nvSpPr>
          <p:cNvPr id="2594" name="Google Shape;2594;gf4041860db_0_299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5" name="Google Shape;2595;gf4041860db_0_299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25"/>
        <p:cNvGrpSpPr/>
        <p:nvPr/>
      </p:nvGrpSpPr>
      <p:grpSpPr>
        <a:xfrm>
          <a:off x="0" y="0"/>
          <a:ext cx="0" cy="0"/>
          <a:chOff x="0" y="0"/>
          <a:chExt cx="0" cy="0"/>
        </a:xfrm>
      </p:grpSpPr>
      <p:sp>
        <p:nvSpPr>
          <p:cNvPr id="4126" name="Google Shape;4126;g12ebaae033c_2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7" name="Google Shape;4127;g12ebaae033c_2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278"/>
        <p:cNvGrpSpPr/>
        <p:nvPr/>
      </p:nvGrpSpPr>
      <p:grpSpPr>
        <a:xfrm>
          <a:off x="0" y="0"/>
          <a:ext cx="0" cy="0"/>
          <a:chOff x="0" y="0"/>
          <a:chExt cx="0" cy="0"/>
        </a:xfrm>
      </p:grpSpPr>
      <p:sp>
        <p:nvSpPr>
          <p:cNvPr id="4279" name="Google Shape;4279;gf4041860db_1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0" name="Google Shape;4280;gf4041860db_1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02"/>
        <p:cNvGrpSpPr/>
        <p:nvPr/>
      </p:nvGrpSpPr>
      <p:grpSpPr>
        <a:xfrm>
          <a:off x="0" y="0"/>
          <a:ext cx="0" cy="0"/>
          <a:chOff x="0" y="0"/>
          <a:chExt cx="0" cy="0"/>
        </a:xfrm>
      </p:grpSpPr>
      <p:sp>
        <p:nvSpPr>
          <p:cNvPr id="2203" name="Google Shape;2203;g12de7a90d27_0_17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4" name="Google Shape;2204;g12de7a90d27_0_1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01"/>
        <p:cNvGrpSpPr/>
        <p:nvPr/>
      </p:nvGrpSpPr>
      <p:grpSpPr>
        <a:xfrm>
          <a:off x="0" y="0"/>
          <a:ext cx="0" cy="0"/>
          <a:chOff x="0" y="0"/>
          <a:chExt cx="0" cy="0"/>
        </a:xfrm>
      </p:grpSpPr>
      <p:sp>
        <p:nvSpPr>
          <p:cNvPr id="2102" name="Google Shape;2102;g12df2f0ffa6_1_40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3" name="Google Shape;2103;g12df2f0ffa6_1_40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43"/>
        <p:cNvGrpSpPr/>
        <p:nvPr/>
      </p:nvGrpSpPr>
      <p:grpSpPr>
        <a:xfrm>
          <a:off x="0" y="0"/>
          <a:ext cx="0" cy="0"/>
          <a:chOff x="0" y="0"/>
          <a:chExt cx="0" cy="0"/>
        </a:xfrm>
      </p:grpSpPr>
      <p:sp>
        <p:nvSpPr>
          <p:cNvPr id="2244" name="Google Shape;2244;g12de7a90d27_0_1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5" name="Google Shape;2245;g12de7a90d27_0_1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92"/>
        <p:cNvGrpSpPr/>
        <p:nvPr/>
      </p:nvGrpSpPr>
      <p:grpSpPr>
        <a:xfrm>
          <a:off x="0" y="0"/>
          <a:ext cx="0" cy="0"/>
          <a:chOff x="0" y="0"/>
          <a:chExt cx="0" cy="0"/>
        </a:xfrm>
      </p:grpSpPr>
      <p:sp>
        <p:nvSpPr>
          <p:cNvPr id="2393" name="Google Shape;2393;g12de7a90d27_0_16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4" name="Google Shape;2394;g12de7a90d27_0_1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56"/>
        <p:cNvGrpSpPr/>
        <p:nvPr/>
      </p:nvGrpSpPr>
      <p:grpSpPr>
        <a:xfrm>
          <a:off x="0" y="0"/>
          <a:ext cx="0" cy="0"/>
          <a:chOff x="0" y="0"/>
          <a:chExt cx="0" cy="0"/>
        </a:xfrm>
      </p:grpSpPr>
      <p:sp>
        <p:nvSpPr>
          <p:cNvPr id="3457" name="Google Shape;3457;gf4041860db_1_7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8" name="Google Shape;3458;gf4041860db_1_7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92"/>
        <p:cNvGrpSpPr/>
        <p:nvPr/>
      </p:nvGrpSpPr>
      <p:grpSpPr>
        <a:xfrm>
          <a:off x="0" y="0"/>
          <a:ext cx="0" cy="0"/>
          <a:chOff x="0" y="0"/>
          <a:chExt cx="0" cy="0"/>
        </a:xfrm>
      </p:grpSpPr>
      <p:sp>
        <p:nvSpPr>
          <p:cNvPr id="2793" name="Google Shape;2793;gf4041860d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4" name="Google Shape;2794;gf4041860d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62"/>
        <p:cNvGrpSpPr/>
        <p:nvPr/>
      </p:nvGrpSpPr>
      <p:grpSpPr>
        <a:xfrm>
          <a:off x="0" y="0"/>
          <a:ext cx="0" cy="0"/>
          <a:chOff x="0" y="0"/>
          <a:chExt cx="0" cy="0"/>
        </a:xfrm>
      </p:grpSpPr>
      <p:sp>
        <p:nvSpPr>
          <p:cNvPr id="2463" name="Google Shape;2463;gf4041860db_0_298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4" name="Google Shape;2464;gf4041860db_0_298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77"/>
        <p:cNvGrpSpPr/>
        <p:nvPr/>
      </p:nvGrpSpPr>
      <p:grpSpPr>
        <a:xfrm>
          <a:off x="0" y="0"/>
          <a:ext cx="0" cy="0"/>
          <a:chOff x="0" y="0"/>
          <a:chExt cx="0" cy="0"/>
        </a:xfrm>
      </p:grpSpPr>
      <p:sp>
        <p:nvSpPr>
          <p:cNvPr id="3178" name="Google Shape;3178;gf4041860db_1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9" name="Google Shape;3179;gf4041860db_1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grpSp>
        <p:nvGrpSpPr>
          <p:cNvPr id="9" name="Google Shape;9;p2"/>
          <p:cNvGrpSpPr/>
          <p:nvPr/>
        </p:nvGrpSpPr>
        <p:grpSpPr>
          <a:xfrm>
            <a:off x="-458461" y="-321271"/>
            <a:ext cx="10059175" cy="5791575"/>
            <a:chOff x="-458461" y="-321271"/>
            <a:chExt cx="10059175" cy="5791575"/>
          </a:xfrm>
        </p:grpSpPr>
        <p:grpSp>
          <p:nvGrpSpPr>
            <p:cNvPr id="10" name="Google Shape;10;p2"/>
            <p:cNvGrpSpPr/>
            <p:nvPr/>
          </p:nvGrpSpPr>
          <p:grpSpPr>
            <a:xfrm flipH="1">
              <a:off x="-458461" y="-245071"/>
              <a:ext cx="9830575" cy="5715375"/>
              <a:chOff x="-358925" y="-303650"/>
              <a:chExt cx="9830575" cy="5715375"/>
            </a:xfrm>
          </p:grpSpPr>
          <p:cxnSp>
            <p:nvCxnSpPr>
              <p:cNvPr id="11" name="Google Shape;11;p2"/>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12" name="Google Shape;12;p2"/>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13" name="Google Shape;13;p2"/>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14" name="Google Shape;14;p2"/>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15" name="Google Shape;15;p2"/>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16" name="Google Shape;16;p2"/>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17" name="Google Shape;17;p2"/>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18" name="Google Shape;18;p2"/>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19" name="Google Shape;19;p2"/>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20" name="Google Shape;20;p2"/>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21" name="Google Shape;21;p2"/>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22" name="Google Shape;22;p2"/>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23" name="Google Shape;23;p2"/>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24" name="Google Shape;24;p2"/>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25" name="Google Shape;25;p2"/>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26" name="Google Shape;26;p2"/>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27" name="Google Shape;27;p2"/>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28" name="Google Shape;28;p2"/>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29" name="Google Shape;29;p2"/>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30" name="Google Shape;30;p2"/>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31" name="Google Shape;31;p2"/>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32" name="Google Shape;32;p2"/>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33" name="Google Shape;33;p2"/>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34" name="Google Shape;34;p2"/>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35" name="Google Shape;35;p2"/>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36" name="Google Shape;36;p2"/>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37" name="Google Shape;37;p2"/>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38" name="Google Shape;38;p2"/>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39" name="Google Shape;39;p2"/>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40" name="Google Shape;40;p2"/>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41" name="Google Shape;41;p2"/>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42" name="Google Shape;42;p2"/>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43" name="Google Shape;43;p2"/>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44" name="Google Shape;44;p2"/>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45" name="Google Shape;45;p2"/>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46" name="Google Shape;46;p2"/>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47" name="Google Shape;47;p2"/>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48" name="Google Shape;48;p2"/>
            <p:cNvGrpSpPr/>
            <p:nvPr/>
          </p:nvGrpSpPr>
          <p:grpSpPr>
            <a:xfrm rot="10800000">
              <a:off x="-229861" y="-321271"/>
              <a:ext cx="9830575" cy="5715375"/>
              <a:chOff x="-358925" y="-303650"/>
              <a:chExt cx="9830575" cy="5715375"/>
            </a:xfrm>
          </p:grpSpPr>
          <p:cxnSp>
            <p:nvCxnSpPr>
              <p:cNvPr id="49" name="Google Shape;49;p2"/>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50" name="Google Shape;50;p2"/>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51" name="Google Shape;51;p2"/>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52" name="Google Shape;52;p2"/>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53" name="Google Shape;53;p2"/>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54" name="Google Shape;54;p2"/>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55" name="Google Shape;55;p2"/>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56" name="Google Shape;56;p2"/>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57" name="Google Shape;57;p2"/>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58" name="Google Shape;58;p2"/>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59" name="Google Shape;59;p2"/>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60" name="Google Shape;60;p2"/>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61" name="Google Shape;61;p2"/>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62" name="Google Shape;62;p2"/>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63" name="Google Shape;63;p2"/>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64" name="Google Shape;64;p2"/>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65" name="Google Shape;65;p2"/>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66" name="Google Shape;66;p2"/>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67" name="Google Shape;67;p2"/>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68" name="Google Shape;68;p2"/>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69" name="Google Shape;69;p2"/>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70" name="Google Shape;70;p2"/>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71" name="Google Shape;71;p2"/>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72" name="Google Shape;72;p2"/>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73" name="Google Shape;73;p2"/>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74" name="Google Shape;74;p2"/>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75" name="Google Shape;75;p2"/>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76" name="Google Shape;76;p2"/>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77" name="Google Shape;77;p2"/>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78" name="Google Shape;78;p2"/>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79" name="Google Shape;79;p2"/>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80" name="Google Shape;80;p2"/>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81" name="Google Shape;81;p2"/>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82" name="Google Shape;82;p2"/>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83" name="Google Shape;83;p2"/>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84" name="Google Shape;84;p2"/>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85" name="Google Shape;85;p2"/>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sp>
        <p:nvSpPr>
          <p:cNvPr id="86" name="Google Shape;86;p2"/>
          <p:cNvSpPr txBox="1">
            <a:spLocks noGrp="1"/>
          </p:cNvSpPr>
          <p:nvPr>
            <p:ph type="ctrTitle"/>
          </p:nvPr>
        </p:nvSpPr>
        <p:spPr>
          <a:xfrm>
            <a:off x="2061092" y="1347675"/>
            <a:ext cx="6367800" cy="17070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000000"/>
              </a:buClr>
              <a:buSzPts val="6000"/>
              <a:buNone/>
              <a:defRPr sz="5000"/>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p:txBody>
      </p:sp>
      <p:sp>
        <p:nvSpPr>
          <p:cNvPr id="87" name="Google Shape;87;p2"/>
          <p:cNvSpPr txBox="1">
            <a:spLocks noGrp="1"/>
          </p:cNvSpPr>
          <p:nvPr>
            <p:ph type="subTitle" idx="1"/>
          </p:nvPr>
        </p:nvSpPr>
        <p:spPr>
          <a:xfrm>
            <a:off x="2061092" y="3065675"/>
            <a:ext cx="6367800" cy="418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00"/>
            </a:lvl1pPr>
            <a:lvl2pPr lvl="1" algn="ctr" rtl="0">
              <a:lnSpc>
                <a:spcPct val="100000"/>
              </a:lnSpc>
              <a:spcBef>
                <a:spcPts val="0"/>
              </a:spcBef>
              <a:spcAft>
                <a:spcPts val="0"/>
              </a:spcAft>
              <a:buClr>
                <a:srgbClr val="FFFFFF"/>
              </a:buClr>
              <a:buSzPts val="1400"/>
              <a:buNone/>
              <a:defRPr sz="1400">
                <a:solidFill>
                  <a:srgbClr val="FFFFFF"/>
                </a:solidFill>
              </a:defRPr>
            </a:lvl2pPr>
            <a:lvl3pPr lvl="2" algn="ctr" rtl="0">
              <a:lnSpc>
                <a:spcPct val="100000"/>
              </a:lnSpc>
              <a:spcBef>
                <a:spcPts val="0"/>
              </a:spcBef>
              <a:spcAft>
                <a:spcPts val="0"/>
              </a:spcAft>
              <a:buClr>
                <a:srgbClr val="FFFFFF"/>
              </a:buClr>
              <a:buSzPts val="1400"/>
              <a:buNone/>
              <a:defRPr sz="1400">
                <a:solidFill>
                  <a:srgbClr val="FFFFFF"/>
                </a:solidFill>
              </a:defRPr>
            </a:lvl3pPr>
            <a:lvl4pPr lvl="3" algn="ctr" rtl="0">
              <a:lnSpc>
                <a:spcPct val="100000"/>
              </a:lnSpc>
              <a:spcBef>
                <a:spcPts val="0"/>
              </a:spcBef>
              <a:spcAft>
                <a:spcPts val="0"/>
              </a:spcAft>
              <a:buClr>
                <a:srgbClr val="FFFFFF"/>
              </a:buClr>
              <a:buSzPts val="1400"/>
              <a:buNone/>
              <a:defRPr sz="1400">
                <a:solidFill>
                  <a:srgbClr val="FFFFFF"/>
                </a:solidFill>
              </a:defRPr>
            </a:lvl4pPr>
            <a:lvl5pPr lvl="4" algn="ctr" rtl="0">
              <a:lnSpc>
                <a:spcPct val="100000"/>
              </a:lnSpc>
              <a:spcBef>
                <a:spcPts val="0"/>
              </a:spcBef>
              <a:spcAft>
                <a:spcPts val="0"/>
              </a:spcAft>
              <a:buClr>
                <a:srgbClr val="FFFFFF"/>
              </a:buClr>
              <a:buSzPts val="1400"/>
              <a:buNone/>
              <a:defRPr sz="1400">
                <a:solidFill>
                  <a:srgbClr val="FFFFFF"/>
                </a:solidFill>
              </a:defRPr>
            </a:lvl5pPr>
            <a:lvl6pPr lvl="5" algn="ctr" rtl="0">
              <a:lnSpc>
                <a:spcPct val="100000"/>
              </a:lnSpc>
              <a:spcBef>
                <a:spcPts val="0"/>
              </a:spcBef>
              <a:spcAft>
                <a:spcPts val="0"/>
              </a:spcAft>
              <a:buClr>
                <a:srgbClr val="FFFFFF"/>
              </a:buClr>
              <a:buSzPts val="1400"/>
              <a:buNone/>
              <a:defRPr sz="1400">
                <a:solidFill>
                  <a:srgbClr val="FFFFFF"/>
                </a:solidFill>
              </a:defRPr>
            </a:lvl6pPr>
            <a:lvl7pPr lvl="6" algn="ctr" rtl="0">
              <a:lnSpc>
                <a:spcPct val="100000"/>
              </a:lnSpc>
              <a:spcBef>
                <a:spcPts val="0"/>
              </a:spcBef>
              <a:spcAft>
                <a:spcPts val="0"/>
              </a:spcAft>
              <a:buClr>
                <a:srgbClr val="FFFFFF"/>
              </a:buClr>
              <a:buSzPts val="1400"/>
              <a:buNone/>
              <a:defRPr sz="1400">
                <a:solidFill>
                  <a:srgbClr val="FFFFFF"/>
                </a:solidFill>
              </a:defRPr>
            </a:lvl7pPr>
            <a:lvl8pPr lvl="7" algn="ctr" rtl="0">
              <a:lnSpc>
                <a:spcPct val="100000"/>
              </a:lnSpc>
              <a:spcBef>
                <a:spcPts val="0"/>
              </a:spcBef>
              <a:spcAft>
                <a:spcPts val="0"/>
              </a:spcAft>
              <a:buClr>
                <a:srgbClr val="FFFFFF"/>
              </a:buClr>
              <a:buSzPts val="1400"/>
              <a:buNone/>
              <a:defRPr sz="1400">
                <a:solidFill>
                  <a:srgbClr val="FFFFFF"/>
                </a:solidFill>
              </a:defRPr>
            </a:lvl8pPr>
            <a:lvl9pPr lvl="8" algn="ctr" rtl="0">
              <a:lnSpc>
                <a:spcPct val="100000"/>
              </a:lnSpc>
              <a:spcBef>
                <a:spcPts val="0"/>
              </a:spcBef>
              <a:spcAft>
                <a:spcPts val="0"/>
              </a:spcAft>
              <a:buClr>
                <a:srgbClr val="FFFFFF"/>
              </a:buClr>
              <a:buSzPts val="1400"/>
              <a:buNone/>
              <a:defRPr sz="1400">
                <a:solidFill>
                  <a:srgbClr val="FFFFFF"/>
                </a:solidFill>
              </a:defRPr>
            </a:lvl9pPr>
          </a:lstStyle>
          <a:p/>
        </p:txBody>
      </p:sp>
      <p:grpSp>
        <p:nvGrpSpPr>
          <p:cNvPr id="88" name="Google Shape;88;p2"/>
          <p:cNvGrpSpPr/>
          <p:nvPr/>
        </p:nvGrpSpPr>
        <p:grpSpPr>
          <a:xfrm flipH="1">
            <a:off x="246" y="1384364"/>
            <a:ext cx="3863499" cy="3798516"/>
            <a:chOff x="3133537" y="-308699"/>
            <a:chExt cx="6010422" cy="5452155"/>
          </a:xfrm>
        </p:grpSpPr>
        <p:sp>
          <p:nvSpPr>
            <p:cNvPr id="89" name="Google Shape;89;p2"/>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2"/>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1">
    <p:spTree>
      <p:nvGrpSpPr>
        <p:cNvPr id="1" name="Shape 1547"/>
        <p:cNvGrpSpPr/>
        <p:nvPr/>
      </p:nvGrpSpPr>
      <p:grpSpPr>
        <a:xfrm>
          <a:off x="0" y="0"/>
          <a:ext cx="0" cy="0"/>
          <a:chOff x="0" y="0"/>
          <a:chExt cx="0" cy="0"/>
        </a:xfrm>
      </p:grpSpPr>
      <p:grpSp>
        <p:nvGrpSpPr>
          <p:cNvPr id="1548" name="Google Shape;1548;p19"/>
          <p:cNvGrpSpPr/>
          <p:nvPr/>
        </p:nvGrpSpPr>
        <p:grpSpPr>
          <a:xfrm>
            <a:off x="-458461" y="-321271"/>
            <a:ext cx="10059175" cy="5791575"/>
            <a:chOff x="-458461" y="-321271"/>
            <a:chExt cx="10059175" cy="5791575"/>
          </a:xfrm>
        </p:grpSpPr>
        <p:grpSp>
          <p:nvGrpSpPr>
            <p:cNvPr id="1549" name="Google Shape;1549;p19"/>
            <p:cNvGrpSpPr/>
            <p:nvPr/>
          </p:nvGrpSpPr>
          <p:grpSpPr>
            <a:xfrm flipH="1">
              <a:off x="-458461" y="-245071"/>
              <a:ext cx="9830575" cy="5715375"/>
              <a:chOff x="-358925" y="-303650"/>
              <a:chExt cx="9830575" cy="5715375"/>
            </a:xfrm>
          </p:grpSpPr>
          <p:cxnSp>
            <p:nvCxnSpPr>
              <p:cNvPr id="1550" name="Google Shape;1550;p19"/>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1551" name="Google Shape;1551;p19"/>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1552" name="Google Shape;1552;p19"/>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1553" name="Google Shape;1553;p19"/>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1554" name="Google Shape;1554;p19"/>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1555" name="Google Shape;1555;p19"/>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1556" name="Google Shape;1556;p19"/>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1557" name="Google Shape;1557;p19"/>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1558" name="Google Shape;1558;p19"/>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1559" name="Google Shape;1559;p19"/>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1560" name="Google Shape;1560;p19"/>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1561" name="Google Shape;1561;p19"/>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1562" name="Google Shape;1562;p19"/>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1563" name="Google Shape;1563;p19"/>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1564" name="Google Shape;1564;p19"/>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1565" name="Google Shape;1565;p19"/>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1566" name="Google Shape;1566;p19"/>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1567" name="Google Shape;1567;p19"/>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1568" name="Google Shape;1568;p19"/>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1569" name="Google Shape;1569;p19"/>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1570" name="Google Shape;1570;p19"/>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1571" name="Google Shape;1571;p19"/>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1572" name="Google Shape;1572;p19"/>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1573" name="Google Shape;1573;p19"/>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1574" name="Google Shape;1574;p19"/>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1575" name="Google Shape;1575;p19"/>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1576" name="Google Shape;1576;p19"/>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1577" name="Google Shape;1577;p19"/>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1578" name="Google Shape;1578;p19"/>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1579" name="Google Shape;1579;p19"/>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1580" name="Google Shape;1580;p19"/>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1581" name="Google Shape;1581;p19"/>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1582" name="Google Shape;1582;p19"/>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1583" name="Google Shape;1583;p19"/>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1584" name="Google Shape;1584;p19"/>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1585" name="Google Shape;1585;p19"/>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1586" name="Google Shape;1586;p19"/>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1587" name="Google Shape;1587;p19"/>
            <p:cNvGrpSpPr/>
            <p:nvPr/>
          </p:nvGrpSpPr>
          <p:grpSpPr>
            <a:xfrm rot="10800000">
              <a:off x="-229861" y="-321271"/>
              <a:ext cx="9830575" cy="5715375"/>
              <a:chOff x="-358925" y="-303650"/>
              <a:chExt cx="9830575" cy="5715375"/>
            </a:xfrm>
          </p:grpSpPr>
          <p:cxnSp>
            <p:nvCxnSpPr>
              <p:cNvPr id="1588" name="Google Shape;1588;p19"/>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1589" name="Google Shape;1589;p19"/>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1590" name="Google Shape;1590;p19"/>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1591" name="Google Shape;1591;p19"/>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1592" name="Google Shape;1592;p19"/>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1593" name="Google Shape;1593;p19"/>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1594" name="Google Shape;1594;p19"/>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1595" name="Google Shape;1595;p19"/>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1596" name="Google Shape;1596;p19"/>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1597" name="Google Shape;1597;p19"/>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1598" name="Google Shape;1598;p19"/>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1599" name="Google Shape;1599;p19"/>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1600" name="Google Shape;1600;p19"/>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1601" name="Google Shape;1601;p19"/>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1602" name="Google Shape;1602;p19"/>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1603" name="Google Shape;1603;p19"/>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1604" name="Google Shape;1604;p19"/>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1605" name="Google Shape;1605;p19"/>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1606" name="Google Shape;1606;p19"/>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1607" name="Google Shape;1607;p19"/>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1608" name="Google Shape;1608;p19"/>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1609" name="Google Shape;1609;p19"/>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1610" name="Google Shape;1610;p19"/>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1611" name="Google Shape;1611;p19"/>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1612" name="Google Shape;1612;p19"/>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1613" name="Google Shape;1613;p19"/>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1614" name="Google Shape;1614;p19"/>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1615" name="Google Shape;1615;p19"/>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1616" name="Google Shape;1616;p19"/>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1617" name="Google Shape;1617;p19"/>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1618" name="Google Shape;1618;p19"/>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1619" name="Google Shape;1619;p19"/>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1620" name="Google Shape;1620;p19"/>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1621" name="Google Shape;1621;p19"/>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1622" name="Google Shape;1622;p19"/>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1623" name="Google Shape;1623;p19"/>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1624" name="Google Shape;1624;p19"/>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sp>
        <p:nvSpPr>
          <p:cNvPr id="1625" name="Google Shape;1625;p1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26" name="Google Shape;1626;p19"/>
          <p:cNvSpPr txBox="1">
            <a:spLocks noGrp="1"/>
          </p:cNvSpPr>
          <p:nvPr>
            <p:ph type="title" idx="2"/>
          </p:nvPr>
        </p:nvSpPr>
        <p:spPr>
          <a:xfrm>
            <a:off x="1101175" y="1776925"/>
            <a:ext cx="19860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Font typeface="Questrial"/>
              <a:buNone/>
              <a:defRPr sz="1800">
                <a:latin typeface="Questrial"/>
                <a:ea typeface="Questrial"/>
                <a:cs typeface="Questrial"/>
                <a:sym typeface="Questrial"/>
              </a:defRPr>
            </a:lvl2pPr>
            <a:lvl3pPr lvl="2" algn="ctr" rtl="0">
              <a:spcBef>
                <a:spcPts val="0"/>
              </a:spcBef>
              <a:spcAft>
                <a:spcPts val="0"/>
              </a:spcAft>
              <a:buSzPts val="1800"/>
              <a:buFont typeface="Questrial"/>
              <a:buNone/>
              <a:defRPr sz="1800">
                <a:latin typeface="Questrial"/>
                <a:ea typeface="Questrial"/>
                <a:cs typeface="Questrial"/>
                <a:sym typeface="Questrial"/>
              </a:defRPr>
            </a:lvl3pPr>
            <a:lvl4pPr lvl="3" algn="ctr" rtl="0">
              <a:spcBef>
                <a:spcPts val="0"/>
              </a:spcBef>
              <a:spcAft>
                <a:spcPts val="0"/>
              </a:spcAft>
              <a:buSzPts val="1800"/>
              <a:buFont typeface="Questrial"/>
              <a:buNone/>
              <a:defRPr sz="1800">
                <a:latin typeface="Questrial"/>
                <a:ea typeface="Questrial"/>
                <a:cs typeface="Questrial"/>
                <a:sym typeface="Questrial"/>
              </a:defRPr>
            </a:lvl4pPr>
            <a:lvl5pPr lvl="4" algn="ctr" rtl="0">
              <a:spcBef>
                <a:spcPts val="0"/>
              </a:spcBef>
              <a:spcAft>
                <a:spcPts val="0"/>
              </a:spcAft>
              <a:buSzPts val="1800"/>
              <a:buFont typeface="Questrial"/>
              <a:buNone/>
              <a:defRPr sz="1800">
                <a:latin typeface="Questrial"/>
                <a:ea typeface="Questrial"/>
                <a:cs typeface="Questrial"/>
                <a:sym typeface="Questrial"/>
              </a:defRPr>
            </a:lvl5pPr>
            <a:lvl6pPr lvl="5" algn="ctr" rtl="0">
              <a:spcBef>
                <a:spcPts val="0"/>
              </a:spcBef>
              <a:spcAft>
                <a:spcPts val="0"/>
              </a:spcAft>
              <a:buSzPts val="1800"/>
              <a:buFont typeface="Questrial"/>
              <a:buNone/>
              <a:defRPr sz="1800">
                <a:latin typeface="Questrial"/>
                <a:ea typeface="Questrial"/>
                <a:cs typeface="Questrial"/>
                <a:sym typeface="Questrial"/>
              </a:defRPr>
            </a:lvl6pPr>
            <a:lvl7pPr lvl="6" algn="ctr" rtl="0">
              <a:spcBef>
                <a:spcPts val="0"/>
              </a:spcBef>
              <a:spcAft>
                <a:spcPts val="0"/>
              </a:spcAft>
              <a:buSzPts val="1800"/>
              <a:buFont typeface="Questrial"/>
              <a:buNone/>
              <a:defRPr sz="1800">
                <a:latin typeface="Questrial"/>
                <a:ea typeface="Questrial"/>
                <a:cs typeface="Questrial"/>
                <a:sym typeface="Questrial"/>
              </a:defRPr>
            </a:lvl7pPr>
            <a:lvl8pPr lvl="7" algn="ctr" rtl="0">
              <a:spcBef>
                <a:spcPts val="0"/>
              </a:spcBef>
              <a:spcAft>
                <a:spcPts val="0"/>
              </a:spcAft>
              <a:buSzPts val="1800"/>
              <a:buFont typeface="Questrial"/>
              <a:buNone/>
              <a:defRPr sz="1800">
                <a:latin typeface="Questrial"/>
                <a:ea typeface="Questrial"/>
                <a:cs typeface="Questrial"/>
                <a:sym typeface="Questrial"/>
              </a:defRPr>
            </a:lvl8pPr>
            <a:lvl9pPr lvl="8" algn="ctr" rtl="0">
              <a:spcBef>
                <a:spcPts val="0"/>
              </a:spcBef>
              <a:spcAft>
                <a:spcPts val="0"/>
              </a:spcAft>
              <a:buSzPts val="1800"/>
              <a:buFont typeface="Questrial"/>
              <a:buNone/>
              <a:defRPr sz="1800">
                <a:latin typeface="Questrial"/>
                <a:ea typeface="Questrial"/>
                <a:cs typeface="Questrial"/>
                <a:sym typeface="Questrial"/>
              </a:defRPr>
            </a:lvl9pPr>
          </a:lstStyle>
          <a:p/>
        </p:txBody>
      </p:sp>
      <p:sp>
        <p:nvSpPr>
          <p:cNvPr id="1627" name="Google Shape;1627;p19"/>
          <p:cNvSpPr txBox="1">
            <a:spLocks noGrp="1"/>
          </p:cNvSpPr>
          <p:nvPr>
            <p:ph type="subTitle" idx="1"/>
          </p:nvPr>
        </p:nvSpPr>
        <p:spPr>
          <a:xfrm>
            <a:off x="1101175" y="2363450"/>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628" name="Google Shape;1628;p19"/>
          <p:cNvSpPr txBox="1">
            <a:spLocks noGrp="1"/>
          </p:cNvSpPr>
          <p:nvPr>
            <p:ph type="title" idx="3"/>
          </p:nvPr>
        </p:nvSpPr>
        <p:spPr>
          <a:xfrm>
            <a:off x="3578948" y="1776925"/>
            <a:ext cx="19860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Font typeface="Questrial"/>
              <a:buNone/>
              <a:defRPr sz="1800">
                <a:latin typeface="Questrial"/>
                <a:ea typeface="Questrial"/>
                <a:cs typeface="Questrial"/>
                <a:sym typeface="Questrial"/>
              </a:defRPr>
            </a:lvl2pPr>
            <a:lvl3pPr lvl="2" algn="ctr" rtl="0">
              <a:spcBef>
                <a:spcPts val="0"/>
              </a:spcBef>
              <a:spcAft>
                <a:spcPts val="0"/>
              </a:spcAft>
              <a:buSzPts val="1800"/>
              <a:buFont typeface="Questrial"/>
              <a:buNone/>
              <a:defRPr sz="1800">
                <a:latin typeface="Questrial"/>
                <a:ea typeface="Questrial"/>
                <a:cs typeface="Questrial"/>
                <a:sym typeface="Questrial"/>
              </a:defRPr>
            </a:lvl3pPr>
            <a:lvl4pPr lvl="3" algn="ctr" rtl="0">
              <a:spcBef>
                <a:spcPts val="0"/>
              </a:spcBef>
              <a:spcAft>
                <a:spcPts val="0"/>
              </a:spcAft>
              <a:buSzPts val="1800"/>
              <a:buFont typeface="Questrial"/>
              <a:buNone/>
              <a:defRPr sz="1800">
                <a:latin typeface="Questrial"/>
                <a:ea typeface="Questrial"/>
                <a:cs typeface="Questrial"/>
                <a:sym typeface="Questrial"/>
              </a:defRPr>
            </a:lvl4pPr>
            <a:lvl5pPr lvl="4" algn="ctr" rtl="0">
              <a:spcBef>
                <a:spcPts val="0"/>
              </a:spcBef>
              <a:spcAft>
                <a:spcPts val="0"/>
              </a:spcAft>
              <a:buSzPts val="1800"/>
              <a:buFont typeface="Questrial"/>
              <a:buNone/>
              <a:defRPr sz="1800">
                <a:latin typeface="Questrial"/>
                <a:ea typeface="Questrial"/>
                <a:cs typeface="Questrial"/>
                <a:sym typeface="Questrial"/>
              </a:defRPr>
            </a:lvl5pPr>
            <a:lvl6pPr lvl="5" algn="ctr" rtl="0">
              <a:spcBef>
                <a:spcPts val="0"/>
              </a:spcBef>
              <a:spcAft>
                <a:spcPts val="0"/>
              </a:spcAft>
              <a:buSzPts val="1800"/>
              <a:buFont typeface="Questrial"/>
              <a:buNone/>
              <a:defRPr sz="1800">
                <a:latin typeface="Questrial"/>
                <a:ea typeface="Questrial"/>
                <a:cs typeface="Questrial"/>
                <a:sym typeface="Questrial"/>
              </a:defRPr>
            </a:lvl6pPr>
            <a:lvl7pPr lvl="6" algn="ctr" rtl="0">
              <a:spcBef>
                <a:spcPts val="0"/>
              </a:spcBef>
              <a:spcAft>
                <a:spcPts val="0"/>
              </a:spcAft>
              <a:buSzPts val="1800"/>
              <a:buFont typeface="Questrial"/>
              <a:buNone/>
              <a:defRPr sz="1800">
                <a:latin typeface="Questrial"/>
                <a:ea typeface="Questrial"/>
                <a:cs typeface="Questrial"/>
                <a:sym typeface="Questrial"/>
              </a:defRPr>
            </a:lvl7pPr>
            <a:lvl8pPr lvl="7" algn="ctr" rtl="0">
              <a:spcBef>
                <a:spcPts val="0"/>
              </a:spcBef>
              <a:spcAft>
                <a:spcPts val="0"/>
              </a:spcAft>
              <a:buSzPts val="1800"/>
              <a:buFont typeface="Questrial"/>
              <a:buNone/>
              <a:defRPr sz="1800">
                <a:latin typeface="Questrial"/>
                <a:ea typeface="Questrial"/>
                <a:cs typeface="Questrial"/>
                <a:sym typeface="Questrial"/>
              </a:defRPr>
            </a:lvl8pPr>
            <a:lvl9pPr lvl="8" algn="ctr" rtl="0">
              <a:spcBef>
                <a:spcPts val="0"/>
              </a:spcBef>
              <a:spcAft>
                <a:spcPts val="0"/>
              </a:spcAft>
              <a:buSzPts val="1800"/>
              <a:buFont typeface="Questrial"/>
              <a:buNone/>
              <a:defRPr sz="1800">
                <a:latin typeface="Questrial"/>
                <a:ea typeface="Questrial"/>
                <a:cs typeface="Questrial"/>
                <a:sym typeface="Questrial"/>
              </a:defRPr>
            </a:lvl9pPr>
          </a:lstStyle>
          <a:p/>
        </p:txBody>
      </p:sp>
      <p:sp>
        <p:nvSpPr>
          <p:cNvPr id="1629" name="Google Shape;1629;p19"/>
          <p:cNvSpPr txBox="1">
            <a:spLocks noGrp="1"/>
          </p:cNvSpPr>
          <p:nvPr>
            <p:ph type="subTitle" idx="4"/>
          </p:nvPr>
        </p:nvSpPr>
        <p:spPr>
          <a:xfrm>
            <a:off x="3578948" y="2363450"/>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630" name="Google Shape;1630;p19"/>
          <p:cNvSpPr txBox="1">
            <a:spLocks noGrp="1"/>
          </p:cNvSpPr>
          <p:nvPr>
            <p:ph type="title" idx="5"/>
          </p:nvPr>
        </p:nvSpPr>
        <p:spPr>
          <a:xfrm>
            <a:off x="1101175" y="3537175"/>
            <a:ext cx="19860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Font typeface="Questrial"/>
              <a:buNone/>
              <a:defRPr sz="1800">
                <a:latin typeface="Questrial"/>
                <a:ea typeface="Questrial"/>
                <a:cs typeface="Questrial"/>
                <a:sym typeface="Questrial"/>
              </a:defRPr>
            </a:lvl2pPr>
            <a:lvl3pPr lvl="2" algn="ctr" rtl="0">
              <a:spcBef>
                <a:spcPts val="0"/>
              </a:spcBef>
              <a:spcAft>
                <a:spcPts val="0"/>
              </a:spcAft>
              <a:buSzPts val="1800"/>
              <a:buFont typeface="Questrial"/>
              <a:buNone/>
              <a:defRPr sz="1800">
                <a:latin typeface="Questrial"/>
                <a:ea typeface="Questrial"/>
                <a:cs typeface="Questrial"/>
                <a:sym typeface="Questrial"/>
              </a:defRPr>
            </a:lvl3pPr>
            <a:lvl4pPr lvl="3" algn="ctr" rtl="0">
              <a:spcBef>
                <a:spcPts val="0"/>
              </a:spcBef>
              <a:spcAft>
                <a:spcPts val="0"/>
              </a:spcAft>
              <a:buSzPts val="1800"/>
              <a:buFont typeface="Questrial"/>
              <a:buNone/>
              <a:defRPr sz="1800">
                <a:latin typeface="Questrial"/>
                <a:ea typeface="Questrial"/>
                <a:cs typeface="Questrial"/>
                <a:sym typeface="Questrial"/>
              </a:defRPr>
            </a:lvl4pPr>
            <a:lvl5pPr lvl="4" algn="ctr" rtl="0">
              <a:spcBef>
                <a:spcPts val="0"/>
              </a:spcBef>
              <a:spcAft>
                <a:spcPts val="0"/>
              </a:spcAft>
              <a:buSzPts val="1800"/>
              <a:buFont typeface="Questrial"/>
              <a:buNone/>
              <a:defRPr sz="1800">
                <a:latin typeface="Questrial"/>
                <a:ea typeface="Questrial"/>
                <a:cs typeface="Questrial"/>
                <a:sym typeface="Questrial"/>
              </a:defRPr>
            </a:lvl5pPr>
            <a:lvl6pPr lvl="5" algn="ctr" rtl="0">
              <a:spcBef>
                <a:spcPts val="0"/>
              </a:spcBef>
              <a:spcAft>
                <a:spcPts val="0"/>
              </a:spcAft>
              <a:buSzPts val="1800"/>
              <a:buFont typeface="Questrial"/>
              <a:buNone/>
              <a:defRPr sz="1800">
                <a:latin typeface="Questrial"/>
                <a:ea typeface="Questrial"/>
                <a:cs typeface="Questrial"/>
                <a:sym typeface="Questrial"/>
              </a:defRPr>
            </a:lvl6pPr>
            <a:lvl7pPr lvl="6" algn="ctr" rtl="0">
              <a:spcBef>
                <a:spcPts val="0"/>
              </a:spcBef>
              <a:spcAft>
                <a:spcPts val="0"/>
              </a:spcAft>
              <a:buSzPts val="1800"/>
              <a:buFont typeface="Questrial"/>
              <a:buNone/>
              <a:defRPr sz="1800">
                <a:latin typeface="Questrial"/>
                <a:ea typeface="Questrial"/>
                <a:cs typeface="Questrial"/>
                <a:sym typeface="Questrial"/>
              </a:defRPr>
            </a:lvl7pPr>
            <a:lvl8pPr lvl="7" algn="ctr" rtl="0">
              <a:spcBef>
                <a:spcPts val="0"/>
              </a:spcBef>
              <a:spcAft>
                <a:spcPts val="0"/>
              </a:spcAft>
              <a:buSzPts val="1800"/>
              <a:buFont typeface="Questrial"/>
              <a:buNone/>
              <a:defRPr sz="1800">
                <a:latin typeface="Questrial"/>
                <a:ea typeface="Questrial"/>
                <a:cs typeface="Questrial"/>
                <a:sym typeface="Questrial"/>
              </a:defRPr>
            </a:lvl8pPr>
            <a:lvl9pPr lvl="8" algn="ctr" rtl="0">
              <a:spcBef>
                <a:spcPts val="0"/>
              </a:spcBef>
              <a:spcAft>
                <a:spcPts val="0"/>
              </a:spcAft>
              <a:buSzPts val="1800"/>
              <a:buFont typeface="Questrial"/>
              <a:buNone/>
              <a:defRPr sz="1800">
                <a:latin typeface="Questrial"/>
                <a:ea typeface="Questrial"/>
                <a:cs typeface="Questrial"/>
                <a:sym typeface="Questrial"/>
              </a:defRPr>
            </a:lvl9pPr>
          </a:lstStyle>
          <a:p/>
        </p:txBody>
      </p:sp>
      <p:sp>
        <p:nvSpPr>
          <p:cNvPr id="1631" name="Google Shape;1631;p19"/>
          <p:cNvSpPr txBox="1">
            <a:spLocks noGrp="1"/>
          </p:cNvSpPr>
          <p:nvPr>
            <p:ph type="subTitle" idx="6"/>
          </p:nvPr>
        </p:nvSpPr>
        <p:spPr>
          <a:xfrm>
            <a:off x="1101175" y="4123700"/>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632" name="Google Shape;1632;p19"/>
          <p:cNvSpPr txBox="1">
            <a:spLocks noGrp="1"/>
          </p:cNvSpPr>
          <p:nvPr>
            <p:ph type="title" idx="7"/>
          </p:nvPr>
        </p:nvSpPr>
        <p:spPr>
          <a:xfrm>
            <a:off x="3578948" y="3537175"/>
            <a:ext cx="19860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Font typeface="Questrial"/>
              <a:buNone/>
              <a:defRPr sz="1800">
                <a:latin typeface="Questrial"/>
                <a:ea typeface="Questrial"/>
                <a:cs typeface="Questrial"/>
                <a:sym typeface="Questrial"/>
              </a:defRPr>
            </a:lvl2pPr>
            <a:lvl3pPr lvl="2" algn="ctr" rtl="0">
              <a:spcBef>
                <a:spcPts val="0"/>
              </a:spcBef>
              <a:spcAft>
                <a:spcPts val="0"/>
              </a:spcAft>
              <a:buSzPts val="1800"/>
              <a:buFont typeface="Questrial"/>
              <a:buNone/>
              <a:defRPr sz="1800">
                <a:latin typeface="Questrial"/>
                <a:ea typeface="Questrial"/>
                <a:cs typeface="Questrial"/>
                <a:sym typeface="Questrial"/>
              </a:defRPr>
            </a:lvl3pPr>
            <a:lvl4pPr lvl="3" algn="ctr" rtl="0">
              <a:spcBef>
                <a:spcPts val="0"/>
              </a:spcBef>
              <a:spcAft>
                <a:spcPts val="0"/>
              </a:spcAft>
              <a:buSzPts val="1800"/>
              <a:buFont typeface="Questrial"/>
              <a:buNone/>
              <a:defRPr sz="1800">
                <a:latin typeface="Questrial"/>
                <a:ea typeface="Questrial"/>
                <a:cs typeface="Questrial"/>
                <a:sym typeface="Questrial"/>
              </a:defRPr>
            </a:lvl4pPr>
            <a:lvl5pPr lvl="4" algn="ctr" rtl="0">
              <a:spcBef>
                <a:spcPts val="0"/>
              </a:spcBef>
              <a:spcAft>
                <a:spcPts val="0"/>
              </a:spcAft>
              <a:buSzPts val="1800"/>
              <a:buFont typeface="Questrial"/>
              <a:buNone/>
              <a:defRPr sz="1800">
                <a:latin typeface="Questrial"/>
                <a:ea typeface="Questrial"/>
                <a:cs typeface="Questrial"/>
                <a:sym typeface="Questrial"/>
              </a:defRPr>
            </a:lvl5pPr>
            <a:lvl6pPr lvl="5" algn="ctr" rtl="0">
              <a:spcBef>
                <a:spcPts val="0"/>
              </a:spcBef>
              <a:spcAft>
                <a:spcPts val="0"/>
              </a:spcAft>
              <a:buSzPts val="1800"/>
              <a:buFont typeface="Questrial"/>
              <a:buNone/>
              <a:defRPr sz="1800">
                <a:latin typeface="Questrial"/>
                <a:ea typeface="Questrial"/>
                <a:cs typeface="Questrial"/>
                <a:sym typeface="Questrial"/>
              </a:defRPr>
            </a:lvl6pPr>
            <a:lvl7pPr lvl="6" algn="ctr" rtl="0">
              <a:spcBef>
                <a:spcPts val="0"/>
              </a:spcBef>
              <a:spcAft>
                <a:spcPts val="0"/>
              </a:spcAft>
              <a:buSzPts val="1800"/>
              <a:buFont typeface="Questrial"/>
              <a:buNone/>
              <a:defRPr sz="1800">
                <a:latin typeface="Questrial"/>
                <a:ea typeface="Questrial"/>
                <a:cs typeface="Questrial"/>
                <a:sym typeface="Questrial"/>
              </a:defRPr>
            </a:lvl7pPr>
            <a:lvl8pPr lvl="7" algn="ctr" rtl="0">
              <a:spcBef>
                <a:spcPts val="0"/>
              </a:spcBef>
              <a:spcAft>
                <a:spcPts val="0"/>
              </a:spcAft>
              <a:buSzPts val="1800"/>
              <a:buFont typeface="Questrial"/>
              <a:buNone/>
              <a:defRPr sz="1800">
                <a:latin typeface="Questrial"/>
                <a:ea typeface="Questrial"/>
                <a:cs typeface="Questrial"/>
                <a:sym typeface="Questrial"/>
              </a:defRPr>
            </a:lvl8pPr>
            <a:lvl9pPr lvl="8" algn="ctr" rtl="0">
              <a:spcBef>
                <a:spcPts val="0"/>
              </a:spcBef>
              <a:spcAft>
                <a:spcPts val="0"/>
              </a:spcAft>
              <a:buSzPts val="1800"/>
              <a:buFont typeface="Questrial"/>
              <a:buNone/>
              <a:defRPr sz="1800">
                <a:latin typeface="Questrial"/>
                <a:ea typeface="Questrial"/>
                <a:cs typeface="Questrial"/>
                <a:sym typeface="Questrial"/>
              </a:defRPr>
            </a:lvl9pPr>
          </a:lstStyle>
          <a:p/>
        </p:txBody>
      </p:sp>
      <p:sp>
        <p:nvSpPr>
          <p:cNvPr id="1633" name="Google Shape;1633;p19"/>
          <p:cNvSpPr txBox="1">
            <a:spLocks noGrp="1"/>
          </p:cNvSpPr>
          <p:nvPr>
            <p:ph type="subTitle" idx="8"/>
          </p:nvPr>
        </p:nvSpPr>
        <p:spPr>
          <a:xfrm>
            <a:off x="3578948" y="4123700"/>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634" name="Google Shape;1634;p19"/>
          <p:cNvSpPr txBox="1">
            <a:spLocks noGrp="1"/>
          </p:cNvSpPr>
          <p:nvPr>
            <p:ph type="title" idx="9"/>
          </p:nvPr>
        </p:nvSpPr>
        <p:spPr>
          <a:xfrm>
            <a:off x="6056727" y="1776925"/>
            <a:ext cx="19860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Font typeface="Questrial"/>
              <a:buNone/>
              <a:defRPr sz="1800">
                <a:latin typeface="Questrial"/>
                <a:ea typeface="Questrial"/>
                <a:cs typeface="Questrial"/>
                <a:sym typeface="Questrial"/>
              </a:defRPr>
            </a:lvl2pPr>
            <a:lvl3pPr lvl="2" algn="ctr" rtl="0">
              <a:spcBef>
                <a:spcPts val="0"/>
              </a:spcBef>
              <a:spcAft>
                <a:spcPts val="0"/>
              </a:spcAft>
              <a:buSzPts val="1800"/>
              <a:buFont typeface="Questrial"/>
              <a:buNone/>
              <a:defRPr sz="1800">
                <a:latin typeface="Questrial"/>
                <a:ea typeface="Questrial"/>
                <a:cs typeface="Questrial"/>
                <a:sym typeface="Questrial"/>
              </a:defRPr>
            </a:lvl3pPr>
            <a:lvl4pPr lvl="3" algn="ctr" rtl="0">
              <a:spcBef>
                <a:spcPts val="0"/>
              </a:spcBef>
              <a:spcAft>
                <a:spcPts val="0"/>
              </a:spcAft>
              <a:buSzPts val="1800"/>
              <a:buFont typeface="Questrial"/>
              <a:buNone/>
              <a:defRPr sz="1800">
                <a:latin typeface="Questrial"/>
                <a:ea typeface="Questrial"/>
                <a:cs typeface="Questrial"/>
                <a:sym typeface="Questrial"/>
              </a:defRPr>
            </a:lvl4pPr>
            <a:lvl5pPr lvl="4" algn="ctr" rtl="0">
              <a:spcBef>
                <a:spcPts val="0"/>
              </a:spcBef>
              <a:spcAft>
                <a:spcPts val="0"/>
              </a:spcAft>
              <a:buSzPts val="1800"/>
              <a:buFont typeface="Questrial"/>
              <a:buNone/>
              <a:defRPr sz="1800">
                <a:latin typeface="Questrial"/>
                <a:ea typeface="Questrial"/>
                <a:cs typeface="Questrial"/>
                <a:sym typeface="Questrial"/>
              </a:defRPr>
            </a:lvl5pPr>
            <a:lvl6pPr lvl="5" algn="ctr" rtl="0">
              <a:spcBef>
                <a:spcPts val="0"/>
              </a:spcBef>
              <a:spcAft>
                <a:spcPts val="0"/>
              </a:spcAft>
              <a:buSzPts val="1800"/>
              <a:buFont typeface="Questrial"/>
              <a:buNone/>
              <a:defRPr sz="1800">
                <a:latin typeface="Questrial"/>
                <a:ea typeface="Questrial"/>
                <a:cs typeface="Questrial"/>
                <a:sym typeface="Questrial"/>
              </a:defRPr>
            </a:lvl6pPr>
            <a:lvl7pPr lvl="6" algn="ctr" rtl="0">
              <a:spcBef>
                <a:spcPts val="0"/>
              </a:spcBef>
              <a:spcAft>
                <a:spcPts val="0"/>
              </a:spcAft>
              <a:buSzPts val="1800"/>
              <a:buFont typeface="Questrial"/>
              <a:buNone/>
              <a:defRPr sz="1800">
                <a:latin typeface="Questrial"/>
                <a:ea typeface="Questrial"/>
                <a:cs typeface="Questrial"/>
                <a:sym typeface="Questrial"/>
              </a:defRPr>
            </a:lvl7pPr>
            <a:lvl8pPr lvl="7" algn="ctr" rtl="0">
              <a:spcBef>
                <a:spcPts val="0"/>
              </a:spcBef>
              <a:spcAft>
                <a:spcPts val="0"/>
              </a:spcAft>
              <a:buSzPts val="1800"/>
              <a:buFont typeface="Questrial"/>
              <a:buNone/>
              <a:defRPr sz="1800">
                <a:latin typeface="Questrial"/>
                <a:ea typeface="Questrial"/>
                <a:cs typeface="Questrial"/>
                <a:sym typeface="Questrial"/>
              </a:defRPr>
            </a:lvl8pPr>
            <a:lvl9pPr lvl="8" algn="ctr" rtl="0">
              <a:spcBef>
                <a:spcPts val="0"/>
              </a:spcBef>
              <a:spcAft>
                <a:spcPts val="0"/>
              </a:spcAft>
              <a:buSzPts val="1800"/>
              <a:buFont typeface="Questrial"/>
              <a:buNone/>
              <a:defRPr sz="1800">
                <a:latin typeface="Questrial"/>
                <a:ea typeface="Questrial"/>
                <a:cs typeface="Questrial"/>
                <a:sym typeface="Questrial"/>
              </a:defRPr>
            </a:lvl9pPr>
          </a:lstStyle>
          <a:p/>
        </p:txBody>
      </p:sp>
      <p:sp>
        <p:nvSpPr>
          <p:cNvPr id="1635" name="Google Shape;1635;p19"/>
          <p:cNvSpPr txBox="1">
            <a:spLocks noGrp="1"/>
          </p:cNvSpPr>
          <p:nvPr>
            <p:ph type="subTitle" idx="13"/>
          </p:nvPr>
        </p:nvSpPr>
        <p:spPr>
          <a:xfrm>
            <a:off x="6056727" y="2363450"/>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636" name="Google Shape;1636;p19"/>
          <p:cNvSpPr txBox="1">
            <a:spLocks noGrp="1"/>
          </p:cNvSpPr>
          <p:nvPr>
            <p:ph type="title" idx="14"/>
          </p:nvPr>
        </p:nvSpPr>
        <p:spPr>
          <a:xfrm>
            <a:off x="6056727" y="3537175"/>
            <a:ext cx="19860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Font typeface="Questrial"/>
              <a:buNone/>
              <a:defRPr sz="1800">
                <a:latin typeface="Questrial"/>
                <a:ea typeface="Questrial"/>
                <a:cs typeface="Questrial"/>
                <a:sym typeface="Questrial"/>
              </a:defRPr>
            </a:lvl2pPr>
            <a:lvl3pPr lvl="2" algn="ctr" rtl="0">
              <a:spcBef>
                <a:spcPts val="0"/>
              </a:spcBef>
              <a:spcAft>
                <a:spcPts val="0"/>
              </a:spcAft>
              <a:buSzPts val="1800"/>
              <a:buFont typeface="Questrial"/>
              <a:buNone/>
              <a:defRPr sz="1800">
                <a:latin typeface="Questrial"/>
                <a:ea typeface="Questrial"/>
                <a:cs typeface="Questrial"/>
                <a:sym typeface="Questrial"/>
              </a:defRPr>
            </a:lvl3pPr>
            <a:lvl4pPr lvl="3" algn="ctr" rtl="0">
              <a:spcBef>
                <a:spcPts val="0"/>
              </a:spcBef>
              <a:spcAft>
                <a:spcPts val="0"/>
              </a:spcAft>
              <a:buSzPts val="1800"/>
              <a:buFont typeface="Questrial"/>
              <a:buNone/>
              <a:defRPr sz="1800">
                <a:latin typeface="Questrial"/>
                <a:ea typeface="Questrial"/>
                <a:cs typeface="Questrial"/>
                <a:sym typeface="Questrial"/>
              </a:defRPr>
            </a:lvl4pPr>
            <a:lvl5pPr lvl="4" algn="ctr" rtl="0">
              <a:spcBef>
                <a:spcPts val="0"/>
              </a:spcBef>
              <a:spcAft>
                <a:spcPts val="0"/>
              </a:spcAft>
              <a:buSzPts val="1800"/>
              <a:buFont typeface="Questrial"/>
              <a:buNone/>
              <a:defRPr sz="1800">
                <a:latin typeface="Questrial"/>
                <a:ea typeface="Questrial"/>
                <a:cs typeface="Questrial"/>
                <a:sym typeface="Questrial"/>
              </a:defRPr>
            </a:lvl5pPr>
            <a:lvl6pPr lvl="5" algn="ctr" rtl="0">
              <a:spcBef>
                <a:spcPts val="0"/>
              </a:spcBef>
              <a:spcAft>
                <a:spcPts val="0"/>
              </a:spcAft>
              <a:buSzPts val="1800"/>
              <a:buFont typeface="Questrial"/>
              <a:buNone/>
              <a:defRPr sz="1800">
                <a:latin typeface="Questrial"/>
                <a:ea typeface="Questrial"/>
                <a:cs typeface="Questrial"/>
                <a:sym typeface="Questrial"/>
              </a:defRPr>
            </a:lvl6pPr>
            <a:lvl7pPr lvl="6" algn="ctr" rtl="0">
              <a:spcBef>
                <a:spcPts val="0"/>
              </a:spcBef>
              <a:spcAft>
                <a:spcPts val="0"/>
              </a:spcAft>
              <a:buSzPts val="1800"/>
              <a:buFont typeface="Questrial"/>
              <a:buNone/>
              <a:defRPr sz="1800">
                <a:latin typeface="Questrial"/>
                <a:ea typeface="Questrial"/>
                <a:cs typeface="Questrial"/>
                <a:sym typeface="Questrial"/>
              </a:defRPr>
            </a:lvl7pPr>
            <a:lvl8pPr lvl="7" algn="ctr" rtl="0">
              <a:spcBef>
                <a:spcPts val="0"/>
              </a:spcBef>
              <a:spcAft>
                <a:spcPts val="0"/>
              </a:spcAft>
              <a:buSzPts val="1800"/>
              <a:buFont typeface="Questrial"/>
              <a:buNone/>
              <a:defRPr sz="1800">
                <a:latin typeface="Questrial"/>
                <a:ea typeface="Questrial"/>
                <a:cs typeface="Questrial"/>
                <a:sym typeface="Questrial"/>
              </a:defRPr>
            </a:lvl8pPr>
            <a:lvl9pPr lvl="8" algn="ctr" rtl="0">
              <a:spcBef>
                <a:spcPts val="0"/>
              </a:spcBef>
              <a:spcAft>
                <a:spcPts val="0"/>
              </a:spcAft>
              <a:buSzPts val="1800"/>
              <a:buFont typeface="Questrial"/>
              <a:buNone/>
              <a:defRPr sz="1800">
                <a:latin typeface="Questrial"/>
                <a:ea typeface="Questrial"/>
                <a:cs typeface="Questrial"/>
                <a:sym typeface="Questrial"/>
              </a:defRPr>
            </a:lvl9pPr>
          </a:lstStyle>
          <a:p/>
        </p:txBody>
      </p:sp>
      <p:sp>
        <p:nvSpPr>
          <p:cNvPr id="1637" name="Google Shape;1637;p19"/>
          <p:cNvSpPr txBox="1">
            <a:spLocks noGrp="1"/>
          </p:cNvSpPr>
          <p:nvPr>
            <p:ph type="subTitle" idx="15"/>
          </p:nvPr>
        </p:nvSpPr>
        <p:spPr>
          <a:xfrm>
            <a:off x="6056727" y="4123700"/>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grpSp>
        <p:nvGrpSpPr>
          <p:cNvPr id="1638" name="Google Shape;1638;p19"/>
          <p:cNvGrpSpPr/>
          <p:nvPr/>
        </p:nvGrpSpPr>
        <p:grpSpPr>
          <a:xfrm flipH="1">
            <a:off x="-2822682" y="915773"/>
            <a:ext cx="4017967" cy="3644766"/>
            <a:chOff x="3166062" y="1034326"/>
            <a:chExt cx="6010422" cy="5452155"/>
          </a:xfrm>
        </p:grpSpPr>
        <p:sp>
          <p:nvSpPr>
            <p:cNvPr id="1639" name="Google Shape;1639;p19"/>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0" name="Google Shape;1640;p19"/>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41" name="Google Shape;1641;p19"/>
          <p:cNvSpPr/>
          <p:nvPr/>
        </p:nvSpPr>
        <p:spPr>
          <a:xfrm rot="10800000" flipH="1">
            <a:off x="8124759" y="-10"/>
            <a:ext cx="1019253" cy="660785"/>
          </a:xfrm>
          <a:custGeom>
            <a:avLst/>
            <a:gdLst/>
            <a:ahLst/>
            <a:cxnLst/>
            <a:rect l="l" t="t" r="r" b="b"/>
            <a:pathLst>
              <a:path w="116586" h="66294" extrusionOk="0">
                <a:moveTo>
                  <a:pt x="116586" y="0"/>
                </a:moveTo>
                <a:lnTo>
                  <a:pt x="0" y="66294"/>
                </a:lnTo>
                <a:lnTo>
                  <a:pt x="116586" y="66294"/>
                </a:lnTo>
                <a:close/>
              </a:path>
            </a:pathLst>
          </a:custGeom>
          <a:solidFill>
            <a:schemeClr val="accent4"/>
          </a:solidFill>
          <a:ln>
            <a:noFill/>
          </a:ln>
        </p:spPr>
      </p:sp>
      <p:grpSp>
        <p:nvGrpSpPr>
          <p:cNvPr id="1642" name="Google Shape;1642;p19"/>
          <p:cNvGrpSpPr/>
          <p:nvPr/>
        </p:nvGrpSpPr>
        <p:grpSpPr>
          <a:xfrm>
            <a:off x="8337791" y="3785511"/>
            <a:ext cx="593164" cy="1161172"/>
            <a:chOff x="4921825" y="870250"/>
            <a:chExt cx="407925" cy="798550"/>
          </a:xfrm>
        </p:grpSpPr>
        <p:sp>
          <p:nvSpPr>
            <p:cNvPr id="1643" name="Google Shape;1643;p19"/>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4" name="Google Shape;1644;p19"/>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5" name="Google Shape;1645;p19"/>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6" name="Google Shape;1646;p19"/>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7" name="Google Shape;1647;p19"/>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8" name="Google Shape;1648;p19"/>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9" name="Google Shape;1649;p19"/>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0" name="Google Shape;1650;p19"/>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1" name="Google Shape;1651;p19"/>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2" name="Google Shape;1652;p19"/>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3" name="Google Shape;1653;p19"/>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4" name="Google Shape;1654;p19"/>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5" name="Google Shape;1655;p19"/>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6" name="Google Shape;1656;p19"/>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7" name="Google Shape;1657;p19"/>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8" name="Google Shape;1658;p19"/>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9" name="Google Shape;1659;p19"/>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0" name="Google Shape;1660;p19"/>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1" name="Google Shape;1661;p19"/>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2" name="Google Shape;1662;p19"/>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3" name="Google Shape;1663;p19"/>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4" name="Google Shape;1664;p19"/>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5" name="Google Shape;1665;p19"/>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6" name="Google Shape;1666;p19"/>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7" name="Google Shape;1667;p19"/>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8" name="Google Shape;1668;p19"/>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9" name="Google Shape;1669;p19"/>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0" name="Google Shape;1670;p19"/>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1" name="Google Shape;1671;p19"/>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2" name="Google Shape;1672;p19"/>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1673"/>
        <p:cNvGrpSpPr/>
        <p:nvPr/>
      </p:nvGrpSpPr>
      <p:grpSpPr>
        <a:xfrm>
          <a:off x="0" y="0"/>
          <a:ext cx="0" cy="0"/>
          <a:chOff x="0" y="0"/>
          <a:chExt cx="0" cy="0"/>
        </a:xfrm>
      </p:grpSpPr>
      <p:grpSp>
        <p:nvGrpSpPr>
          <p:cNvPr id="1674" name="Google Shape;1674;p20"/>
          <p:cNvGrpSpPr/>
          <p:nvPr/>
        </p:nvGrpSpPr>
        <p:grpSpPr>
          <a:xfrm>
            <a:off x="-458461" y="-321271"/>
            <a:ext cx="10059175" cy="5791575"/>
            <a:chOff x="-458461" y="-321271"/>
            <a:chExt cx="10059175" cy="5791575"/>
          </a:xfrm>
        </p:grpSpPr>
        <p:grpSp>
          <p:nvGrpSpPr>
            <p:cNvPr id="1675" name="Google Shape;1675;p20"/>
            <p:cNvGrpSpPr/>
            <p:nvPr/>
          </p:nvGrpSpPr>
          <p:grpSpPr>
            <a:xfrm flipH="1">
              <a:off x="-458461" y="-245071"/>
              <a:ext cx="9830575" cy="5715375"/>
              <a:chOff x="-358925" y="-303650"/>
              <a:chExt cx="9830575" cy="5715375"/>
            </a:xfrm>
          </p:grpSpPr>
          <p:cxnSp>
            <p:nvCxnSpPr>
              <p:cNvPr id="1676" name="Google Shape;1676;p20"/>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1677" name="Google Shape;1677;p20"/>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1678" name="Google Shape;1678;p20"/>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1679" name="Google Shape;1679;p20"/>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1680" name="Google Shape;1680;p20"/>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1681" name="Google Shape;1681;p20"/>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1682" name="Google Shape;1682;p20"/>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1683" name="Google Shape;1683;p20"/>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1684" name="Google Shape;1684;p20"/>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1685" name="Google Shape;1685;p20"/>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1686" name="Google Shape;1686;p20"/>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1687" name="Google Shape;1687;p20"/>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1688" name="Google Shape;1688;p20"/>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1689" name="Google Shape;1689;p20"/>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1690" name="Google Shape;1690;p20"/>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1691" name="Google Shape;1691;p20"/>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1692" name="Google Shape;1692;p20"/>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1693" name="Google Shape;1693;p20"/>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1694" name="Google Shape;1694;p20"/>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1695" name="Google Shape;1695;p20"/>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1696" name="Google Shape;1696;p20"/>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1697" name="Google Shape;1697;p20"/>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1698" name="Google Shape;1698;p20"/>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1699" name="Google Shape;1699;p20"/>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1700" name="Google Shape;1700;p20"/>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1701" name="Google Shape;1701;p20"/>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1702" name="Google Shape;1702;p20"/>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1703" name="Google Shape;1703;p20"/>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1704" name="Google Shape;1704;p20"/>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1705" name="Google Shape;1705;p20"/>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1706" name="Google Shape;1706;p20"/>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1707" name="Google Shape;1707;p20"/>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1708" name="Google Shape;1708;p20"/>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1709" name="Google Shape;1709;p20"/>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1710" name="Google Shape;1710;p20"/>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1711" name="Google Shape;1711;p20"/>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1712" name="Google Shape;1712;p20"/>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1713" name="Google Shape;1713;p20"/>
            <p:cNvGrpSpPr/>
            <p:nvPr/>
          </p:nvGrpSpPr>
          <p:grpSpPr>
            <a:xfrm rot="10800000">
              <a:off x="-229861" y="-321271"/>
              <a:ext cx="9830575" cy="5715375"/>
              <a:chOff x="-358925" y="-303650"/>
              <a:chExt cx="9830575" cy="5715375"/>
            </a:xfrm>
          </p:grpSpPr>
          <p:cxnSp>
            <p:nvCxnSpPr>
              <p:cNvPr id="1714" name="Google Shape;1714;p20"/>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1715" name="Google Shape;1715;p20"/>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1716" name="Google Shape;1716;p20"/>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1717" name="Google Shape;1717;p20"/>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1718" name="Google Shape;1718;p20"/>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1719" name="Google Shape;1719;p20"/>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1720" name="Google Shape;1720;p20"/>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1721" name="Google Shape;1721;p20"/>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1722" name="Google Shape;1722;p20"/>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1723" name="Google Shape;1723;p20"/>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1724" name="Google Shape;1724;p20"/>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1725" name="Google Shape;1725;p20"/>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1726" name="Google Shape;1726;p20"/>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1727" name="Google Shape;1727;p20"/>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1728" name="Google Shape;1728;p20"/>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1729" name="Google Shape;1729;p20"/>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1730" name="Google Shape;1730;p20"/>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1731" name="Google Shape;1731;p20"/>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1732" name="Google Shape;1732;p20"/>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1733" name="Google Shape;1733;p20"/>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1734" name="Google Shape;1734;p20"/>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1735" name="Google Shape;1735;p20"/>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1736" name="Google Shape;1736;p20"/>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1737" name="Google Shape;1737;p20"/>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1738" name="Google Shape;1738;p20"/>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1739" name="Google Shape;1739;p20"/>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1740" name="Google Shape;1740;p20"/>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1741" name="Google Shape;1741;p20"/>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1742" name="Google Shape;1742;p20"/>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1743" name="Google Shape;1743;p20"/>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1744" name="Google Shape;1744;p20"/>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1745" name="Google Shape;1745;p20"/>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1746" name="Google Shape;1746;p20"/>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1747" name="Google Shape;1747;p20"/>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1748" name="Google Shape;1748;p20"/>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1749" name="Google Shape;1749;p20"/>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1750" name="Google Shape;1750;p20"/>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sp>
        <p:nvSpPr>
          <p:cNvPr id="1751" name="Google Shape;1751;p20"/>
          <p:cNvSpPr txBox="1">
            <a:spLocks noGrp="1"/>
          </p:cNvSpPr>
          <p:nvPr>
            <p:ph type="ctrTitle"/>
          </p:nvPr>
        </p:nvSpPr>
        <p:spPr>
          <a:xfrm>
            <a:off x="2429950" y="669825"/>
            <a:ext cx="4284000" cy="99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1752" name="Google Shape;1752;p20"/>
          <p:cNvSpPr txBox="1">
            <a:spLocks noGrp="1"/>
          </p:cNvSpPr>
          <p:nvPr>
            <p:ph type="subTitle" idx="1"/>
          </p:nvPr>
        </p:nvSpPr>
        <p:spPr>
          <a:xfrm>
            <a:off x="2425075" y="1704550"/>
            <a:ext cx="4293900" cy="118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sp>
        <p:nvSpPr>
          <p:cNvPr id="1753" name="Google Shape;1753;p20"/>
          <p:cNvSpPr txBox="1"/>
          <p:nvPr/>
        </p:nvSpPr>
        <p:spPr>
          <a:xfrm>
            <a:off x="1895950" y="3471625"/>
            <a:ext cx="5352000" cy="615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GB">
                <a:solidFill>
                  <a:schemeClr val="dk2"/>
                </a:solidFill>
                <a:latin typeface="Abel" panose="02000506030000020004"/>
                <a:ea typeface="Abel" panose="02000506030000020004"/>
                <a:cs typeface="Abel" panose="02000506030000020004"/>
                <a:sym typeface="Abel" panose="02000506030000020004"/>
              </a:rPr>
              <a:t>CREDITS: This presentation template was created by </a:t>
            </a:r>
            <a:r>
              <a:rPr lang="en-GB" b="1">
                <a:solidFill>
                  <a:schemeClr val="dk2"/>
                </a:solidFill>
                <a:uFill>
                  <a:noFill/>
                </a:uFill>
                <a:latin typeface="Abel" panose="02000506030000020004"/>
                <a:ea typeface="Abel" panose="02000506030000020004"/>
                <a:cs typeface="Abel" panose="02000506030000020004"/>
                <a:sym typeface="Abel" panose="02000506030000020004"/>
                <a:hlinkClick r:id="rId2"/>
              </a:rPr>
              <a:t>Slidesgo</a:t>
            </a:r>
            <a:r>
              <a:rPr lang="en-GB">
                <a:solidFill>
                  <a:schemeClr val="dk2"/>
                </a:solidFill>
                <a:latin typeface="Abel" panose="02000506030000020004"/>
                <a:ea typeface="Abel" panose="02000506030000020004"/>
                <a:cs typeface="Abel" panose="02000506030000020004"/>
                <a:sym typeface="Abel" panose="02000506030000020004"/>
              </a:rPr>
              <a:t>, and includes icons by </a:t>
            </a:r>
            <a:r>
              <a:rPr lang="en-GB" b="1">
                <a:solidFill>
                  <a:schemeClr val="dk2"/>
                </a:solidFill>
                <a:uFill>
                  <a:noFill/>
                </a:uFill>
                <a:latin typeface="Abel" panose="02000506030000020004"/>
                <a:ea typeface="Abel" panose="02000506030000020004"/>
                <a:cs typeface="Abel" panose="02000506030000020004"/>
                <a:sym typeface="Abel" panose="02000506030000020004"/>
                <a:hlinkClick r:id="rId3"/>
              </a:rPr>
              <a:t>Flaticon</a:t>
            </a:r>
            <a:r>
              <a:rPr lang="en-GB">
                <a:solidFill>
                  <a:schemeClr val="dk2"/>
                </a:solidFill>
                <a:latin typeface="Abel" panose="02000506030000020004"/>
                <a:ea typeface="Abel" panose="02000506030000020004"/>
                <a:cs typeface="Abel" panose="02000506030000020004"/>
                <a:sym typeface="Abel" panose="02000506030000020004"/>
              </a:rPr>
              <a:t>, and infographics &amp; images by </a:t>
            </a:r>
            <a:r>
              <a:rPr lang="en-GB" b="1">
                <a:solidFill>
                  <a:schemeClr val="dk2"/>
                </a:solidFill>
                <a:uFill>
                  <a:noFill/>
                </a:uFill>
                <a:latin typeface="Abel" panose="02000506030000020004"/>
                <a:ea typeface="Abel" panose="02000506030000020004"/>
                <a:cs typeface="Abel" panose="02000506030000020004"/>
                <a:sym typeface="Abel" panose="02000506030000020004"/>
                <a:hlinkClick r:id="rId4"/>
              </a:rPr>
              <a:t>Freepik</a:t>
            </a:r>
            <a:endParaRPr b="1">
              <a:solidFill>
                <a:schemeClr val="dk2"/>
              </a:solidFill>
              <a:latin typeface="Abel" panose="02000506030000020004"/>
              <a:ea typeface="Abel" panose="02000506030000020004"/>
              <a:cs typeface="Abel" panose="02000506030000020004"/>
              <a:sym typeface="Abel" panose="02000506030000020004"/>
            </a:endParaRPr>
          </a:p>
        </p:txBody>
      </p:sp>
      <p:grpSp>
        <p:nvGrpSpPr>
          <p:cNvPr id="1754" name="Google Shape;1754;p20"/>
          <p:cNvGrpSpPr/>
          <p:nvPr/>
        </p:nvGrpSpPr>
        <p:grpSpPr>
          <a:xfrm>
            <a:off x="6457759" y="-2146190"/>
            <a:ext cx="6048287" cy="5946120"/>
            <a:chOff x="3133537" y="-308699"/>
            <a:chExt cx="6010422" cy="5452155"/>
          </a:xfrm>
        </p:grpSpPr>
        <p:sp>
          <p:nvSpPr>
            <p:cNvPr id="1755" name="Google Shape;1755;p20"/>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6" name="Google Shape;1756;p20"/>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57" name="Google Shape;1757;p20"/>
          <p:cNvGrpSpPr/>
          <p:nvPr/>
        </p:nvGrpSpPr>
        <p:grpSpPr>
          <a:xfrm flipH="1">
            <a:off x="-3149029" y="-421721"/>
            <a:ext cx="5482707" cy="4973456"/>
            <a:chOff x="3166062" y="1034326"/>
            <a:chExt cx="6010422" cy="5452155"/>
          </a:xfrm>
        </p:grpSpPr>
        <p:sp>
          <p:nvSpPr>
            <p:cNvPr id="1758" name="Google Shape;1758;p20"/>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9" name="Google Shape;1759;p20"/>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760"/>
        <p:cNvGrpSpPr/>
        <p:nvPr/>
      </p:nvGrpSpPr>
      <p:grpSpPr>
        <a:xfrm>
          <a:off x="0" y="0"/>
          <a:ext cx="0" cy="0"/>
          <a:chOff x="0" y="0"/>
          <a:chExt cx="0" cy="0"/>
        </a:xfrm>
      </p:grpSpPr>
      <p:grpSp>
        <p:nvGrpSpPr>
          <p:cNvPr id="1761" name="Google Shape;1761;p21"/>
          <p:cNvGrpSpPr/>
          <p:nvPr/>
        </p:nvGrpSpPr>
        <p:grpSpPr>
          <a:xfrm>
            <a:off x="-458461" y="-321271"/>
            <a:ext cx="10059175" cy="5791575"/>
            <a:chOff x="-458461" y="-321271"/>
            <a:chExt cx="10059175" cy="5791575"/>
          </a:xfrm>
        </p:grpSpPr>
        <p:grpSp>
          <p:nvGrpSpPr>
            <p:cNvPr id="1762" name="Google Shape;1762;p21"/>
            <p:cNvGrpSpPr/>
            <p:nvPr/>
          </p:nvGrpSpPr>
          <p:grpSpPr>
            <a:xfrm flipH="1">
              <a:off x="-458461" y="-245071"/>
              <a:ext cx="9830575" cy="5715375"/>
              <a:chOff x="-358925" y="-303650"/>
              <a:chExt cx="9830575" cy="5715375"/>
            </a:xfrm>
          </p:grpSpPr>
          <p:cxnSp>
            <p:nvCxnSpPr>
              <p:cNvPr id="1763" name="Google Shape;1763;p21"/>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1764" name="Google Shape;1764;p21"/>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1765" name="Google Shape;1765;p21"/>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1766" name="Google Shape;1766;p21"/>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1767" name="Google Shape;1767;p21"/>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1768" name="Google Shape;1768;p21"/>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1769" name="Google Shape;1769;p21"/>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1770" name="Google Shape;1770;p21"/>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1771" name="Google Shape;1771;p21"/>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1772" name="Google Shape;1772;p21"/>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1773" name="Google Shape;1773;p21"/>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1774" name="Google Shape;1774;p21"/>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1775" name="Google Shape;1775;p21"/>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1776" name="Google Shape;1776;p21"/>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1777" name="Google Shape;1777;p21"/>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1778" name="Google Shape;1778;p21"/>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1779" name="Google Shape;1779;p21"/>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1780" name="Google Shape;1780;p21"/>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1781" name="Google Shape;1781;p21"/>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1782" name="Google Shape;1782;p21"/>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1783" name="Google Shape;1783;p21"/>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1784" name="Google Shape;1784;p21"/>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1785" name="Google Shape;1785;p21"/>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1786" name="Google Shape;1786;p21"/>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1787" name="Google Shape;1787;p21"/>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1788" name="Google Shape;1788;p21"/>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1789" name="Google Shape;1789;p21"/>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1790" name="Google Shape;1790;p21"/>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1791" name="Google Shape;1791;p21"/>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1792" name="Google Shape;1792;p21"/>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1793" name="Google Shape;1793;p21"/>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1794" name="Google Shape;1794;p21"/>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1795" name="Google Shape;1795;p21"/>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1796" name="Google Shape;1796;p21"/>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1797" name="Google Shape;1797;p21"/>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1798" name="Google Shape;1798;p21"/>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1799" name="Google Shape;1799;p21"/>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1800" name="Google Shape;1800;p21"/>
            <p:cNvGrpSpPr/>
            <p:nvPr/>
          </p:nvGrpSpPr>
          <p:grpSpPr>
            <a:xfrm rot="10800000">
              <a:off x="-229861" y="-321271"/>
              <a:ext cx="9830575" cy="5715375"/>
              <a:chOff x="-358925" y="-303650"/>
              <a:chExt cx="9830575" cy="5715375"/>
            </a:xfrm>
          </p:grpSpPr>
          <p:cxnSp>
            <p:nvCxnSpPr>
              <p:cNvPr id="1801" name="Google Shape;1801;p21"/>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1802" name="Google Shape;1802;p21"/>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1803" name="Google Shape;1803;p21"/>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1804" name="Google Shape;1804;p21"/>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1805" name="Google Shape;1805;p21"/>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1806" name="Google Shape;1806;p21"/>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1807" name="Google Shape;1807;p21"/>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1808" name="Google Shape;1808;p21"/>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1809" name="Google Shape;1809;p21"/>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1810" name="Google Shape;1810;p21"/>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1811" name="Google Shape;1811;p21"/>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1812" name="Google Shape;1812;p21"/>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1813" name="Google Shape;1813;p21"/>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1814" name="Google Shape;1814;p21"/>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1815" name="Google Shape;1815;p21"/>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1816" name="Google Shape;1816;p21"/>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1817" name="Google Shape;1817;p21"/>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1818" name="Google Shape;1818;p21"/>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1819" name="Google Shape;1819;p21"/>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1820" name="Google Shape;1820;p21"/>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1821" name="Google Shape;1821;p21"/>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1822" name="Google Shape;1822;p21"/>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1823" name="Google Shape;1823;p21"/>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1824" name="Google Shape;1824;p21"/>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1825" name="Google Shape;1825;p21"/>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1826" name="Google Shape;1826;p21"/>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1827" name="Google Shape;1827;p21"/>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1828" name="Google Shape;1828;p21"/>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1829" name="Google Shape;1829;p21"/>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1830" name="Google Shape;1830;p21"/>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1831" name="Google Shape;1831;p21"/>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1832" name="Google Shape;1832;p21"/>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1833" name="Google Shape;1833;p21"/>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1834" name="Google Shape;1834;p21"/>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1835" name="Google Shape;1835;p21"/>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1836" name="Google Shape;1836;p21"/>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1837" name="Google Shape;1837;p21"/>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1838" name="Google Shape;1838;p21"/>
          <p:cNvGrpSpPr/>
          <p:nvPr/>
        </p:nvGrpSpPr>
        <p:grpSpPr>
          <a:xfrm flipH="1">
            <a:off x="162750" y="166036"/>
            <a:ext cx="593164" cy="1161172"/>
            <a:chOff x="4921825" y="870250"/>
            <a:chExt cx="407925" cy="798550"/>
          </a:xfrm>
        </p:grpSpPr>
        <p:sp>
          <p:nvSpPr>
            <p:cNvPr id="1839" name="Google Shape;1839;p21"/>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0" name="Google Shape;1840;p21"/>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1" name="Google Shape;1841;p21"/>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2" name="Google Shape;1842;p21"/>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3" name="Google Shape;1843;p21"/>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4" name="Google Shape;1844;p21"/>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5" name="Google Shape;1845;p21"/>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6" name="Google Shape;1846;p21"/>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7" name="Google Shape;1847;p21"/>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8" name="Google Shape;1848;p21"/>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9" name="Google Shape;1849;p21"/>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0" name="Google Shape;1850;p21"/>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1" name="Google Shape;1851;p21"/>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2" name="Google Shape;1852;p21"/>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3" name="Google Shape;1853;p21"/>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4" name="Google Shape;1854;p21"/>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5" name="Google Shape;1855;p21"/>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6" name="Google Shape;1856;p21"/>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7" name="Google Shape;1857;p21"/>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8" name="Google Shape;1858;p21"/>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9" name="Google Shape;1859;p21"/>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0" name="Google Shape;1860;p21"/>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1" name="Google Shape;1861;p21"/>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2" name="Google Shape;1862;p21"/>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3" name="Google Shape;1863;p21"/>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4" name="Google Shape;1864;p21"/>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5" name="Google Shape;1865;p21"/>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6" name="Google Shape;1866;p21"/>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7" name="Google Shape;1867;p21"/>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8" name="Google Shape;1868;p21"/>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69" name="Google Shape;1869;p21"/>
          <p:cNvGrpSpPr/>
          <p:nvPr/>
        </p:nvGrpSpPr>
        <p:grpSpPr>
          <a:xfrm flipH="1">
            <a:off x="8382825" y="3823636"/>
            <a:ext cx="593164" cy="1161172"/>
            <a:chOff x="4921825" y="870250"/>
            <a:chExt cx="407925" cy="798550"/>
          </a:xfrm>
        </p:grpSpPr>
        <p:sp>
          <p:nvSpPr>
            <p:cNvPr id="1870" name="Google Shape;1870;p21"/>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1" name="Google Shape;1871;p21"/>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2" name="Google Shape;1872;p21"/>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3" name="Google Shape;1873;p21"/>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4" name="Google Shape;1874;p21"/>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5" name="Google Shape;1875;p21"/>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6" name="Google Shape;1876;p21"/>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7" name="Google Shape;1877;p21"/>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8" name="Google Shape;1878;p21"/>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9" name="Google Shape;1879;p21"/>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0" name="Google Shape;1880;p21"/>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1" name="Google Shape;1881;p21"/>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2" name="Google Shape;1882;p21"/>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3" name="Google Shape;1883;p21"/>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4" name="Google Shape;1884;p21"/>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5" name="Google Shape;1885;p21"/>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6" name="Google Shape;1886;p21"/>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7" name="Google Shape;1887;p21"/>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8" name="Google Shape;1888;p21"/>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9" name="Google Shape;1889;p21"/>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0" name="Google Shape;1890;p21"/>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1" name="Google Shape;1891;p21"/>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2" name="Google Shape;1892;p21"/>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3" name="Google Shape;1893;p21"/>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4" name="Google Shape;1894;p21"/>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5" name="Google Shape;1895;p21"/>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6" name="Google Shape;1896;p21"/>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7" name="Google Shape;1897;p21"/>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8" name="Google Shape;1898;p21"/>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9" name="Google Shape;1899;p21"/>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900"/>
        <p:cNvGrpSpPr/>
        <p:nvPr/>
      </p:nvGrpSpPr>
      <p:grpSpPr>
        <a:xfrm>
          <a:off x="0" y="0"/>
          <a:ext cx="0" cy="0"/>
          <a:chOff x="0" y="0"/>
          <a:chExt cx="0" cy="0"/>
        </a:xfrm>
      </p:grpSpPr>
      <p:grpSp>
        <p:nvGrpSpPr>
          <p:cNvPr id="1901" name="Google Shape;1901;p22"/>
          <p:cNvGrpSpPr/>
          <p:nvPr/>
        </p:nvGrpSpPr>
        <p:grpSpPr>
          <a:xfrm>
            <a:off x="-458461" y="-321271"/>
            <a:ext cx="10059175" cy="5791575"/>
            <a:chOff x="-458461" y="-321271"/>
            <a:chExt cx="10059175" cy="5791575"/>
          </a:xfrm>
        </p:grpSpPr>
        <p:grpSp>
          <p:nvGrpSpPr>
            <p:cNvPr id="1902" name="Google Shape;1902;p22"/>
            <p:cNvGrpSpPr/>
            <p:nvPr/>
          </p:nvGrpSpPr>
          <p:grpSpPr>
            <a:xfrm flipH="1">
              <a:off x="-458461" y="-245071"/>
              <a:ext cx="9830575" cy="5715375"/>
              <a:chOff x="-358925" y="-303650"/>
              <a:chExt cx="9830575" cy="5715375"/>
            </a:xfrm>
          </p:grpSpPr>
          <p:cxnSp>
            <p:nvCxnSpPr>
              <p:cNvPr id="1903" name="Google Shape;1903;p22"/>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1904" name="Google Shape;1904;p22"/>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1905" name="Google Shape;1905;p22"/>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1906" name="Google Shape;1906;p22"/>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1907" name="Google Shape;1907;p22"/>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1908" name="Google Shape;1908;p22"/>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1909" name="Google Shape;1909;p22"/>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1910" name="Google Shape;1910;p22"/>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1911" name="Google Shape;1911;p22"/>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1912" name="Google Shape;1912;p22"/>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1913" name="Google Shape;1913;p22"/>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1914" name="Google Shape;1914;p22"/>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1915" name="Google Shape;1915;p22"/>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1916" name="Google Shape;1916;p22"/>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1917" name="Google Shape;1917;p22"/>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1918" name="Google Shape;1918;p22"/>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1919" name="Google Shape;1919;p22"/>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1920" name="Google Shape;1920;p22"/>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1921" name="Google Shape;1921;p22"/>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1922" name="Google Shape;1922;p22"/>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1923" name="Google Shape;1923;p22"/>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1924" name="Google Shape;1924;p22"/>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1925" name="Google Shape;1925;p22"/>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1926" name="Google Shape;1926;p22"/>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1927" name="Google Shape;1927;p22"/>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1928" name="Google Shape;1928;p22"/>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1929" name="Google Shape;1929;p22"/>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1930" name="Google Shape;1930;p22"/>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1931" name="Google Shape;1931;p22"/>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1932" name="Google Shape;1932;p22"/>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1933" name="Google Shape;1933;p22"/>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1934" name="Google Shape;1934;p22"/>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1935" name="Google Shape;1935;p22"/>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1936" name="Google Shape;1936;p22"/>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1937" name="Google Shape;1937;p22"/>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1938" name="Google Shape;1938;p22"/>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1939" name="Google Shape;1939;p22"/>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1940" name="Google Shape;1940;p22"/>
            <p:cNvGrpSpPr/>
            <p:nvPr/>
          </p:nvGrpSpPr>
          <p:grpSpPr>
            <a:xfrm rot="10800000">
              <a:off x="-229861" y="-321271"/>
              <a:ext cx="9830575" cy="5715375"/>
              <a:chOff x="-358925" y="-303650"/>
              <a:chExt cx="9830575" cy="5715375"/>
            </a:xfrm>
          </p:grpSpPr>
          <p:cxnSp>
            <p:nvCxnSpPr>
              <p:cNvPr id="1941" name="Google Shape;1941;p22"/>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1942" name="Google Shape;1942;p22"/>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1943" name="Google Shape;1943;p22"/>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1944" name="Google Shape;1944;p22"/>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1945" name="Google Shape;1945;p22"/>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1946" name="Google Shape;1946;p22"/>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1947" name="Google Shape;1947;p22"/>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1948" name="Google Shape;1948;p22"/>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1949" name="Google Shape;1949;p22"/>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1950" name="Google Shape;1950;p22"/>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1951" name="Google Shape;1951;p22"/>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1952" name="Google Shape;1952;p22"/>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1953" name="Google Shape;1953;p22"/>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1954" name="Google Shape;1954;p22"/>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1955" name="Google Shape;1955;p22"/>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1956" name="Google Shape;1956;p22"/>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1957" name="Google Shape;1957;p22"/>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1958" name="Google Shape;1958;p22"/>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1959" name="Google Shape;1959;p22"/>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1960" name="Google Shape;1960;p22"/>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1961" name="Google Shape;1961;p22"/>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1962" name="Google Shape;1962;p22"/>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1963" name="Google Shape;1963;p22"/>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1964" name="Google Shape;1964;p22"/>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1965" name="Google Shape;1965;p22"/>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1966" name="Google Shape;1966;p22"/>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1967" name="Google Shape;1967;p22"/>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1968" name="Google Shape;1968;p22"/>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1969" name="Google Shape;1969;p22"/>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1970" name="Google Shape;1970;p22"/>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1971" name="Google Shape;1971;p22"/>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1972" name="Google Shape;1972;p22"/>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1973" name="Google Shape;1973;p22"/>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1974" name="Google Shape;1974;p22"/>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1975" name="Google Shape;1975;p22"/>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1976" name="Google Shape;1976;p22"/>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1977" name="Google Shape;1977;p22"/>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grpSp>
        <p:nvGrpSpPr>
          <p:cNvPr id="1978" name="Google Shape;1978;p22"/>
          <p:cNvGrpSpPr/>
          <p:nvPr/>
        </p:nvGrpSpPr>
        <p:grpSpPr>
          <a:xfrm flipH="1">
            <a:off x="-2299857" y="-2697840"/>
            <a:ext cx="4017967" cy="3644766"/>
            <a:chOff x="3166062" y="1034326"/>
            <a:chExt cx="6010422" cy="5452155"/>
          </a:xfrm>
        </p:grpSpPr>
        <p:sp>
          <p:nvSpPr>
            <p:cNvPr id="1979" name="Google Shape;1979;p22"/>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0" name="Google Shape;1980;p22"/>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81" name="Google Shape;1981;p22"/>
          <p:cNvGrpSpPr/>
          <p:nvPr/>
        </p:nvGrpSpPr>
        <p:grpSpPr>
          <a:xfrm>
            <a:off x="7540747" y="-598211"/>
            <a:ext cx="3863499" cy="3798516"/>
            <a:chOff x="3133537" y="-308699"/>
            <a:chExt cx="6010422" cy="5452155"/>
          </a:xfrm>
        </p:grpSpPr>
        <p:sp>
          <p:nvSpPr>
            <p:cNvPr id="1982" name="Google Shape;1982;p22"/>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3" name="Google Shape;1983;p22"/>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84" name="Google Shape;1984;p22"/>
          <p:cNvGrpSpPr/>
          <p:nvPr/>
        </p:nvGrpSpPr>
        <p:grpSpPr>
          <a:xfrm>
            <a:off x="7540741" y="371486"/>
            <a:ext cx="593164" cy="1161172"/>
            <a:chOff x="4921825" y="870250"/>
            <a:chExt cx="407925" cy="798550"/>
          </a:xfrm>
        </p:grpSpPr>
        <p:sp>
          <p:nvSpPr>
            <p:cNvPr id="1985" name="Google Shape;1985;p22"/>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6" name="Google Shape;1986;p22"/>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7" name="Google Shape;1987;p22"/>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8" name="Google Shape;1988;p22"/>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9" name="Google Shape;1989;p22"/>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0" name="Google Shape;1990;p22"/>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1" name="Google Shape;1991;p22"/>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2" name="Google Shape;1992;p22"/>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3" name="Google Shape;1993;p22"/>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4" name="Google Shape;1994;p22"/>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5" name="Google Shape;1995;p22"/>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6" name="Google Shape;1996;p22"/>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7" name="Google Shape;1997;p22"/>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8" name="Google Shape;1998;p22"/>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9" name="Google Shape;1999;p22"/>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0" name="Google Shape;2000;p22"/>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1" name="Google Shape;2001;p22"/>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2" name="Google Shape;2002;p22"/>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3" name="Google Shape;2003;p22"/>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4" name="Google Shape;2004;p22"/>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5" name="Google Shape;2005;p22"/>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6" name="Google Shape;2006;p22"/>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7" name="Google Shape;2007;p22"/>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8" name="Google Shape;2008;p22"/>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9" name="Google Shape;2009;p22"/>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0" name="Google Shape;2010;p22"/>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1" name="Google Shape;2011;p22"/>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2" name="Google Shape;2012;p22"/>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3" name="Google Shape;2013;p22"/>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4" name="Google Shape;2014;p22"/>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1">
  <p:cSld name="BLANK_1_1_1_1_1_1_1_1_1">
    <p:spTree>
      <p:nvGrpSpPr>
        <p:cNvPr id="1" name="Shape 2015"/>
        <p:cNvGrpSpPr/>
        <p:nvPr/>
      </p:nvGrpSpPr>
      <p:grpSpPr>
        <a:xfrm>
          <a:off x="0" y="0"/>
          <a:ext cx="0" cy="0"/>
          <a:chOff x="0" y="0"/>
          <a:chExt cx="0" cy="0"/>
        </a:xfrm>
      </p:grpSpPr>
      <p:grpSp>
        <p:nvGrpSpPr>
          <p:cNvPr id="2016" name="Google Shape;2016;p23"/>
          <p:cNvGrpSpPr/>
          <p:nvPr/>
        </p:nvGrpSpPr>
        <p:grpSpPr>
          <a:xfrm>
            <a:off x="-458461" y="-321271"/>
            <a:ext cx="10059175" cy="5791575"/>
            <a:chOff x="-458461" y="-321271"/>
            <a:chExt cx="10059175" cy="5791575"/>
          </a:xfrm>
        </p:grpSpPr>
        <p:grpSp>
          <p:nvGrpSpPr>
            <p:cNvPr id="2017" name="Google Shape;2017;p23"/>
            <p:cNvGrpSpPr/>
            <p:nvPr/>
          </p:nvGrpSpPr>
          <p:grpSpPr>
            <a:xfrm flipH="1">
              <a:off x="-458461" y="-245071"/>
              <a:ext cx="9830575" cy="5715375"/>
              <a:chOff x="-358925" y="-303650"/>
              <a:chExt cx="9830575" cy="5715375"/>
            </a:xfrm>
          </p:grpSpPr>
          <p:cxnSp>
            <p:nvCxnSpPr>
              <p:cNvPr id="2018" name="Google Shape;2018;p23"/>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2019" name="Google Shape;2019;p23"/>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2020" name="Google Shape;2020;p23"/>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2021" name="Google Shape;2021;p23"/>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2022" name="Google Shape;2022;p23"/>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2023" name="Google Shape;2023;p23"/>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2024" name="Google Shape;2024;p23"/>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2025" name="Google Shape;2025;p23"/>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2026" name="Google Shape;2026;p23"/>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2027" name="Google Shape;2027;p23"/>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2028" name="Google Shape;2028;p23"/>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2029" name="Google Shape;2029;p23"/>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2030" name="Google Shape;2030;p23"/>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2031" name="Google Shape;2031;p23"/>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2032" name="Google Shape;2032;p23"/>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2033" name="Google Shape;2033;p23"/>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2034" name="Google Shape;2034;p23"/>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2035" name="Google Shape;2035;p23"/>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2036" name="Google Shape;2036;p23"/>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2037" name="Google Shape;2037;p23"/>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2038" name="Google Shape;2038;p23"/>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2039" name="Google Shape;2039;p23"/>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2040" name="Google Shape;2040;p23"/>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2041" name="Google Shape;2041;p23"/>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2042" name="Google Shape;2042;p23"/>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2043" name="Google Shape;2043;p23"/>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2044" name="Google Shape;2044;p23"/>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2045" name="Google Shape;2045;p23"/>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2046" name="Google Shape;2046;p23"/>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2047" name="Google Shape;2047;p23"/>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2048" name="Google Shape;2048;p23"/>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2049" name="Google Shape;2049;p23"/>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2050" name="Google Shape;2050;p23"/>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2051" name="Google Shape;2051;p23"/>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2052" name="Google Shape;2052;p23"/>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2053" name="Google Shape;2053;p23"/>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2054" name="Google Shape;2054;p23"/>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2055" name="Google Shape;2055;p23"/>
            <p:cNvGrpSpPr/>
            <p:nvPr/>
          </p:nvGrpSpPr>
          <p:grpSpPr>
            <a:xfrm rot="10800000">
              <a:off x="-229861" y="-321271"/>
              <a:ext cx="9830575" cy="5715375"/>
              <a:chOff x="-358925" y="-303650"/>
              <a:chExt cx="9830575" cy="5715375"/>
            </a:xfrm>
          </p:grpSpPr>
          <p:cxnSp>
            <p:nvCxnSpPr>
              <p:cNvPr id="2056" name="Google Shape;2056;p23"/>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2057" name="Google Shape;2057;p23"/>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2058" name="Google Shape;2058;p23"/>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2059" name="Google Shape;2059;p23"/>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2060" name="Google Shape;2060;p23"/>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2061" name="Google Shape;2061;p23"/>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2062" name="Google Shape;2062;p23"/>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2063" name="Google Shape;2063;p23"/>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2064" name="Google Shape;2064;p23"/>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2065" name="Google Shape;2065;p23"/>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2066" name="Google Shape;2066;p23"/>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2067" name="Google Shape;2067;p23"/>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2068" name="Google Shape;2068;p23"/>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2069" name="Google Shape;2069;p23"/>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2070" name="Google Shape;2070;p23"/>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2071" name="Google Shape;2071;p23"/>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2072" name="Google Shape;2072;p23"/>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2073" name="Google Shape;2073;p23"/>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2074" name="Google Shape;2074;p23"/>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2075" name="Google Shape;2075;p23"/>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2076" name="Google Shape;2076;p23"/>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2077" name="Google Shape;2077;p23"/>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2078" name="Google Shape;2078;p23"/>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2079" name="Google Shape;2079;p23"/>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2080" name="Google Shape;2080;p23"/>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2081" name="Google Shape;2081;p23"/>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2082" name="Google Shape;2082;p23"/>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2083" name="Google Shape;2083;p23"/>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2084" name="Google Shape;2084;p23"/>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2085" name="Google Shape;2085;p23"/>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2086" name="Google Shape;2086;p23"/>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2087" name="Google Shape;2087;p23"/>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2088" name="Google Shape;2088;p23"/>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2089" name="Google Shape;2089;p23"/>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2090" name="Google Shape;2090;p23"/>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2091" name="Google Shape;2091;p23"/>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2092" name="Google Shape;2092;p23"/>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sp>
        <p:nvSpPr>
          <p:cNvPr id="2093" name="Google Shape;2093;p23"/>
          <p:cNvSpPr/>
          <p:nvPr/>
        </p:nvSpPr>
        <p:spPr>
          <a:xfrm rot="10800000" flipH="1">
            <a:off x="7981930" y="18"/>
            <a:ext cx="1162071" cy="660785"/>
          </a:xfrm>
          <a:custGeom>
            <a:avLst/>
            <a:gdLst/>
            <a:ahLst/>
            <a:cxnLst/>
            <a:rect l="l" t="t" r="r" b="b"/>
            <a:pathLst>
              <a:path w="116586" h="66294" extrusionOk="0">
                <a:moveTo>
                  <a:pt x="116586" y="0"/>
                </a:moveTo>
                <a:lnTo>
                  <a:pt x="0" y="66294"/>
                </a:lnTo>
                <a:lnTo>
                  <a:pt x="116586" y="66294"/>
                </a:lnTo>
                <a:close/>
              </a:path>
            </a:pathLst>
          </a:custGeom>
          <a:solidFill>
            <a:schemeClr val="accent1"/>
          </a:solidFill>
          <a:ln>
            <a:noFill/>
          </a:ln>
        </p:spPr>
      </p:sp>
      <p:sp>
        <p:nvSpPr>
          <p:cNvPr id="2094" name="Google Shape;2094;p23"/>
          <p:cNvSpPr/>
          <p:nvPr/>
        </p:nvSpPr>
        <p:spPr>
          <a:xfrm flipH="1">
            <a:off x="-20" y="4482718"/>
            <a:ext cx="1162071" cy="660785"/>
          </a:xfrm>
          <a:custGeom>
            <a:avLst/>
            <a:gdLst/>
            <a:ahLst/>
            <a:cxnLst/>
            <a:rect l="l" t="t" r="r" b="b"/>
            <a:pathLst>
              <a:path w="116586" h="66294" extrusionOk="0">
                <a:moveTo>
                  <a:pt x="116586" y="0"/>
                </a:moveTo>
                <a:lnTo>
                  <a:pt x="0" y="66294"/>
                </a:lnTo>
                <a:lnTo>
                  <a:pt x="116586" y="66294"/>
                </a:lnTo>
                <a:close/>
              </a:path>
            </a:pathLst>
          </a:custGeom>
          <a:solidFill>
            <a:schemeClr val="lt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78"/>
        <p:cNvGrpSpPr/>
        <p:nvPr/>
      </p:nvGrpSpPr>
      <p:grpSpPr>
        <a:xfrm>
          <a:off x="0" y="0"/>
          <a:ext cx="0" cy="0"/>
          <a:chOff x="0" y="0"/>
          <a:chExt cx="0" cy="0"/>
        </a:xfrm>
      </p:grpSpPr>
      <p:grpSp>
        <p:nvGrpSpPr>
          <p:cNvPr id="179" name="Google Shape;179;p4"/>
          <p:cNvGrpSpPr/>
          <p:nvPr/>
        </p:nvGrpSpPr>
        <p:grpSpPr>
          <a:xfrm>
            <a:off x="-458461" y="-321271"/>
            <a:ext cx="10059175" cy="5791575"/>
            <a:chOff x="-458461" y="-321271"/>
            <a:chExt cx="10059175" cy="5791575"/>
          </a:xfrm>
        </p:grpSpPr>
        <p:grpSp>
          <p:nvGrpSpPr>
            <p:cNvPr id="180" name="Google Shape;180;p4"/>
            <p:cNvGrpSpPr/>
            <p:nvPr/>
          </p:nvGrpSpPr>
          <p:grpSpPr>
            <a:xfrm flipH="1">
              <a:off x="-458461" y="-245071"/>
              <a:ext cx="9830575" cy="5715375"/>
              <a:chOff x="-358925" y="-303650"/>
              <a:chExt cx="9830575" cy="5715375"/>
            </a:xfrm>
          </p:grpSpPr>
          <p:cxnSp>
            <p:nvCxnSpPr>
              <p:cNvPr id="181" name="Google Shape;181;p4"/>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182" name="Google Shape;182;p4"/>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183" name="Google Shape;183;p4"/>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184" name="Google Shape;184;p4"/>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185" name="Google Shape;185;p4"/>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186" name="Google Shape;186;p4"/>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187" name="Google Shape;187;p4"/>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188" name="Google Shape;188;p4"/>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189" name="Google Shape;189;p4"/>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190" name="Google Shape;190;p4"/>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191" name="Google Shape;191;p4"/>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192" name="Google Shape;192;p4"/>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193" name="Google Shape;193;p4"/>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194" name="Google Shape;194;p4"/>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195" name="Google Shape;195;p4"/>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196" name="Google Shape;196;p4"/>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197" name="Google Shape;197;p4"/>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198" name="Google Shape;198;p4"/>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199" name="Google Shape;199;p4"/>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200" name="Google Shape;200;p4"/>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201" name="Google Shape;201;p4"/>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202" name="Google Shape;202;p4"/>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203" name="Google Shape;203;p4"/>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204" name="Google Shape;204;p4"/>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205" name="Google Shape;205;p4"/>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206" name="Google Shape;206;p4"/>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207" name="Google Shape;207;p4"/>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208" name="Google Shape;208;p4"/>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209" name="Google Shape;209;p4"/>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210" name="Google Shape;210;p4"/>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211" name="Google Shape;211;p4"/>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212" name="Google Shape;212;p4"/>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213" name="Google Shape;213;p4"/>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214" name="Google Shape;214;p4"/>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215" name="Google Shape;215;p4"/>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216" name="Google Shape;216;p4"/>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217" name="Google Shape;217;p4"/>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218" name="Google Shape;218;p4"/>
            <p:cNvGrpSpPr/>
            <p:nvPr/>
          </p:nvGrpSpPr>
          <p:grpSpPr>
            <a:xfrm rot="10800000">
              <a:off x="-229861" y="-321271"/>
              <a:ext cx="9830575" cy="5715375"/>
              <a:chOff x="-358925" y="-303650"/>
              <a:chExt cx="9830575" cy="5715375"/>
            </a:xfrm>
          </p:grpSpPr>
          <p:cxnSp>
            <p:nvCxnSpPr>
              <p:cNvPr id="219" name="Google Shape;219;p4"/>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220" name="Google Shape;220;p4"/>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221" name="Google Shape;221;p4"/>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222" name="Google Shape;222;p4"/>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223" name="Google Shape;223;p4"/>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224" name="Google Shape;224;p4"/>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225" name="Google Shape;225;p4"/>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226" name="Google Shape;226;p4"/>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227" name="Google Shape;227;p4"/>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228" name="Google Shape;228;p4"/>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229" name="Google Shape;229;p4"/>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230" name="Google Shape;230;p4"/>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231" name="Google Shape;231;p4"/>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232" name="Google Shape;232;p4"/>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233" name="Google Shape;233;p4"/>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234" name="Google Shape;234;p4"/>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235" name="Google Shape;235;p4"/>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236" name="Google Shape;236;p4"/>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237" name="Google Shape;237;p4"/>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238" name="Google Shape;238;p4"/>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239" name="Google Shape;239;p4"/>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240" name="Google Shape;240;p4"/>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241" name="Google Shape;241;p4"/>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242" name="Google Shape;242;p4"/>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243" name="Google Shape;243;p4"/>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244" name="Google Shape;244;p4"/>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245" name="Google Shape;245;p4"/>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246" name="Google Shape;246;p4"/>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247" name="Google Shape;247;p4"/>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248" name="Google Shape;248;p4"/>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249" name="Google Shape;249;p4"/>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250" name="Google Shape;250;p4"/>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251" name="Google Shape;251;p4"/>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252" name="Google Shape;252;p4"/>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253" name="Google Shape;253;p4"/>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254" name="Google Shape;254;p4"/>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255" name="Google Shape;255;p4"/>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sp>
        <p:nvSpPr>
          <p:cNvPr id="256" name="Google Shape;256;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7" name="Google Shape;257;p4"/>
          <p:cNvSpPr txBox="1">
            <a:spLocks noGrp="1"/>
          </p:cNvSpPr>
          <p:nvPr>
            <p:ph type="body" idx="1"/>
          </p:nvPr>
        </p:nvSpPr>
        <p:spPr>
          <a:xfrm>
            <a:off x="720000" y="1152475"/>
            <a:ext cx="7704000" cy="6798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p:txBody>
      </p:sp>
      <p:grpSp>
        <p:nvGrpSpPr>
          <p:cNvPr id="258" name="Google Shape;258;p4"/>
          <p:cNvGrpSpPr/>
          <p:nvPr/>
        </p:nvGrpSpPr>
        <p:grpSpPr>
          <a:xfrm>
            <a:off x="8148972" y="-1637511"/>
            <a:ext cx="3863499" cy="3798516"/>
            <a:chOff x="3133537" y="-308699"/>
            <a:chExt cx="6010422" cy="5452155"/>
          </a:xfrm>
        </p:grpSpPr>
        <p:sp>
          <p:nvSpPr>
            <p:cNvPr id="259" name="Google Shape;259;p4"/>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4"/>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1" name="Google Shape;261;p4"/>
          <p:cNvGrpSpPr/>
          <p:nvPr/>
        </p:nvGrpSpPr>
        <p:grpSpPr>
          <a:xfrm>
            <a:off x="7726703" y="-626164"/>
            <a:ext cx="593164" cy="1161172"/>
            <a:chOff x="4921825" y="870250"/>
            <a:chExt cx="407925" cy="798550"/>
          </a:xfrm>
        </p:grpSpPr>
        <p:sp>
          <p:nvSpPr>
            <p:cNvPr id="262" name="Google Shape;262;p4"/>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 name="Google Shape;263;p4"/>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4"/>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4"/>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4"/>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4"/>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4"/>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4"/>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4"/>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4"/>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4"/>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4"/>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4"/>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4"/>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4"/>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4"/>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4"/>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4"/>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4"/>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4"/>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4"/>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4"/>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4"/>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4"/>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4"/>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4"/>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4"/>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4"/>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4"/>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4"/>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2" name="Google Shape;292;p4"/>
          <p:cNvGrpSpPr/>
          <p:nvPr/>
        </p:nvGrpSpPr>
        <p:grpSpPr>
          <a:xfrm flipH="1">
            <a:off x="-2299857" y="-2697840"/>
            <a:ext cx="4017967" cy="3644766"/>
            <a:chOff x="3166062" y="1034326"/>
            <a:chExt cx="6010422" cy="5452155"/>
          </a:xfrm>
        </p:grpSpPr>
        <p:sp>
          <p:nvSpPr>
            <p:cNvPr id="293" name="Google Shape;293;p4"/>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4"/>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95"/>
        <p:cNvGrpSpPr/>
        <p:nvPr/>
      </p:nvGrpSpPr>
      <p:grpSpPr>
        <a:xfrm>
          <a:off x="0" y="0"/>
          <a:ext cx="0" cy="0"/>
          <a:chOff x="0" y="0"/>
          <a:chExt cx="0" cy="0"/>
        </a:xfrm>
      </p:grpSpPr>
      <p:grpSp>
        <p:nvGrpSpPr>
          <p:cNvPr id="296" name="Google Shape;296;p5"/>
          <p:cNvGrpSpPr/>
          <p:nvPr/>
        </p:nvGrpSpPr>
        <p:grpSpPr>
          <a:xfrm>
            <a:off x="-458461" y="-321271"/>
            <a:ext cx="10059175" cy="5791575"/>
            <a:chOff x="-458461" y="-321271"/>
            <a:chExt cx="10059175" cy="5791575"/>
          </a:xfrm>
        </p:grpSpPr>
        <p:grpSp>
          <p:nvGrpSpPr>
            <p:cNvPr id="297" name="Google Shape;297;p5"/>
            <p:cNvGrpSpPr/>
            <p:nvPr/>
          </p:nvGrpSpPr>
          <p:grpSpPr>
            <a:xfrm flipH="1">
              <a:off x="-458461" y="-245071"/>
              <a:ext cx="9830575" cy="5715375"/>
              <a:chOff x="-358925" y="-303650"/>
              <a:chExt cx="9830575" cy="5715375"/>
            </a:xfrm>
          </p:grpSpPr>
          <p:cxnSp>
            <p:nvCxnSpPr>
              <p:cNvPr id="298" name="Google Shape;298;p5"/>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299" name="Google Shape;299;p5"/>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300" name="Google Shape;300;p5"/>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301" name="Google Shape;301;p5"/>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302" name="Google Shape;302;p5"/>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303" name="Google Shape;303;p5"/>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304" name="Google Shape;304;p5"/>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305" name="Google Shape;305;p5"/>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306" name="Google Shape;306;p5"/>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307" name="Google Shape;307;p5"/>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308" name="Google Shape;308;p5"/>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309" name="Google Shape;309;p5"/>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310" name="Google Shape;310;p5"/>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311" name="Google Shape;311;p5"/>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312" name="Google Shape;312;p5"/>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313" name="Google Shape;313;p5"/>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314" name="Google Shape;314;p5"/>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315" name="Google Shape;315;p5"/>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316" name="Google Shape;316;p5"/>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317" name="Google Shape;317;p5"/>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318" name="Google Shape;318;p5"/>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319" name="Google Shape;319;p5"/>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320" name="Google Shape;320;p5"/>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321" name="Google Shape;321;p5"/>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322" name="Google Shape;322;p5"/>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323" name="Google Shape;323;p5"/>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324" name="Google Shape;324;p5"/>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325" name="Google Shape;325;p5"/>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326" name="Google Shape;326;p5"/>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327" name="Google Shape;327;p5"/>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328" name="Google Shape;328;p5"/>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329" name="Google Shape;329;p5"/>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330" name="Google Shape;330;p5"/>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331" name="Google Shape;331;p5"/>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332" name="Google Shape;332;p5"/>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333" name="Google Shape;333;p5"/>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334" name="Google Shape;334;p5"/>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335" name="Google Shape;335;p5"/>
            <p:cNvGrpSpPr/>
            <p:nvPr/>
          </p:nvGrpSpPr>
          <p:grpSpPr>
            <a:xfrm rot="10800000">
              <a:off x="-229861" y="-321271"/>
              <a:ext cx="9830575" cy="5715375"/>
              <a:chOff x="-358925" y="-303650"/>
              <a:chExt cx="9830575" cy="5715375"/>
            </a:xfrm>
          </p:grpSpPr>
          <p:cxnSp>
            <p:nvCxnSpPr>
              <p:cNvPr id="336" name="Google Shape;336;p5"/>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337" name="Google Shape;337;p5"/>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338" name="Google Shape;338;p5"/>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339" name="Google Shape;339;p5"/>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340" name="Google Shape;340;p5"/>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341" name="Google Shape;341;p5"/>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342" name="Google Shape;342;p5"/>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343" name="Google Shape;343;p5"/>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344" name="Google Shape;344;p5"/>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345" name="Google Shape;345;p5"/>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346" name="Google Shape;346;p5"/>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347" name="Google Shape;347;p5"/>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348" name="Google Shape;348;p5"/>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349" name="Google Shape;349;p5"/>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350" name="Google Shape;350;p5"/>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351" name="Google Shape;351;p5"/>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352" name="Google Shape;352;p5"/>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353" name="Google Shape;353;p5"/>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354" name="Google Shape;354;p5"/>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355" name="Google Shape;355;p5"/>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356" name="Google Shape;356;p5"/>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357" name="Google Shape;357;p5"/>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358" name="Google Shape;358;p5"/>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359" name="Google Shape;359;p5"/>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360" name="Google Shape;360;p5"/>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361" name="Google Shape;361;p5"/>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362" name="Google Shape;362;p5"/>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363" name="Google Shape;363;p5"/>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364" name="Google Shape;364;p5"/>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365" name="Google Shape;365;p5"/>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366" name="Google Shape;366;p5"/>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367" name="Google Shape;367;p5"/>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368" name="Google Shape;368;p5"/>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369" name="Google Shape;369;p5"/>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370" name="Google Shape;370;p5"/>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371" name="Google Shape;371;p5"/>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372" name="Google Shape;372;p5"/>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sp>
        <p:nvSpPr>
          <p:cNvPr id="373" name="Google Shape;373;p5"/>
          <p:cNvSpPr txBox="1">
            <a:spLocks noGrp="1"/>
          </p:cNvSpPr>
          <p:nvPr>
            <p:ph type="subTitle" idx="1"/>
          </p:nvPr>
        </p:nvSpPr>
        <p:spPr>
          <a:xfrm>
            <a:off x="1007988" y="2537625"/>
            <a:ext cx="3271500" cy="347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800"/>
              <a:buFont typeface="Questrial"/>
              <a:buNone/>
              <a:defRPr sz="1600">
                <a:solidFill>
                  <a:schemeClr val="dk1"/>
                </a:solidFill>
                <a:latin typeface="Questrial"/>
                <a:ea typeface="Questrial"/>
                <a:cs typeface="Questrial"/>
                <a:sym typeface="Questrial"/>
              </a:defRPr>
            </a:lvl1pPr>
            <a:lvl2pPr lvl="1" algn="ctr">
              <a:lnSpc>
                <a:spcPct val="100000"/>
              </a:lnSpc>
              <a:spcBef>
                <a:spcPts val="0"/>
              </a:spcBef>
              <a:spcAft>
                <a:spcPts val="0"/>
              </a:spcAft>
              <a:buClr>
                <a:schemeClr val="dk1"/>
              </a:buClr>
              <a:buSzPts val="1800"/>
              <a:buFont typeface="Questrial"/>
              <a:buNone/>
              <a:defRPr sz="1800">
                <a:solidFill>
                  <a:schemeClr val="dk1"/>
                </a:solidFill>
                <a:latin typeface="Questrial"/>
                <a:ea typeface="Questrial"/>
                <a:cs typeface="Questrial"/>
                <a:sym typeface="Questrial"/>
              </a:defRPr>
            </a:lvl2pPr>
            <a:lvl3pPr lvl="2" algn="ctr">
              <a:lnSpc>
                <a:spcPct val="100000"/>
              </a:lnSpc>
              <a:spcBef>
                <a:spcPts val="0"/>
              </a:spcBef>
              <a:spcAft>
                <a:spcPts val="0"/>
              </a:spcAft>
              <a:buClr>
                <a:schemeClr val="dk1"/>
              </a:buClr>
              <a:buSzPts val="1800"/>
              <a:buFont typeface="Questrial"/>
              <a:buNone/>
              <a:defRPr sz="1800">
                <a:solidFill>
                  <a:schemeClr val="dk1"/>
                </a:solidFill>
                <a:latin typeface="Questrial"/>
                <a:ea typeface="Questrial"/>
                <a:cs typeface="Questrial"/>
                <a:sym typeface="Questrial"/>
              </a:defRPr>
            </a:lvl3pPr>
            <a:lvl4pPr lvl="3" algn="ctr">
              <a:lnSpc>
                <a:spcPct val="100000"/>
              </a:lnSpc>
              <a:spcBef>
                <a:spcPts val="0"/>
              </a:spcBef>
              <a:spcAft>
                <a:spcPts val="0"/>
              </a:spcAft>
              <a:buClr>
                <a:schemeClr val="dk1"/>
              </a:buClr>
              <a:buSzPts val="1800"/>
              <a:buFont typeface="Questrial"/>
              <a:buNone/>
              <a:defRPr sz="1800">
                <a:solidFill>
                  <a:schemeClr val="dk1"/>
                </a:solidFill>
                <a:latin typeface="Questrial"/>
                <a:ea typeface="Questrial"/>
                <a:cs typeface="Questrial"/>
                <a:sym typeface="Questrial"/>
              </a:defRPr>
            </a:lvl4pPr>
            <a:lvl5pPr lvl="4" algn="ctr">
              <a:lnSpc>
                <a:spcPct val="100000"/>
              </a:lnSpc>
              <a:spcBef>
                <a:spcPts val="0"/>
              </a:spcBef>
              <a:spcAft>
                <a:spcPts val="0"/>
              </a:spcAft>
              <a:buClr>
                <a:schemeClr val="dk1"/>
              </a:buClr>
              <a:buSzPts val="1800"/>
              <a:buFont typeface="Questrial"/>
              <a:buNone/>
              <a:defRPr sz="1800">
                <a:solidFill>
                  <a:schemeClr val="dk1"/>
                </a:solidFill>
                <a:latin typeface="Questrial"/>
                <a:ea typeface="Questrial"/>
                <a:cs typeface="Questrial"/>
                <a:sym typeface="Questrial"/>
              </a:defRPr>
            </a:lvl5pPr>
            <a:lvl6pPr lvl="5" algn="ctr">
              <a:lnSpc>
                <a:spcPct val="100000"/>
              </a:lnSpc>
              <a:spcBef>
                <a:spcPts val="0"/>
              </a:spcBef>
              <a:spcAft>
                <a:spcPts val="0"/>
              </a:spcAft>
              <a:buClr>
                <a:schemeClr val="dk1"/>
              </a:buClr>
              <a:buSzPts val="1800"/>
              <a:buFont typeface="Questrial"/>
              <a:buNone/>
              <a:defRPr sz="1800">
                <a:solidFill>
                  <a:schemeClr val="dk1"/>
                </a:solidFill>
                <a:latin typeface="Questrial"/>
                <a:ea typeface="Questrial"/>
                <a:cs typeface="Questrial"/>
                <a:sym typeface="Questrial"/>
              </a:defRPr>
            </a:lvl6pPr>
            <a:lvl7pPr lvl="6" algn="ctr">
              <a:lnSpc>
                <a:spcPct val="100000"/>
              </a:lnSpc>
              <a:spcBef>
                <a:spcPts val="0"/>
              </a:spcBef>
              <a:spcAft>
                <a:spcPts val="0"/>
              </a:spcAft>
              <a:buClr>
                <a:schemeClr val="dk1"/>
              </a:buClr>
              <a:buSzPts val="1800"/>
              <a:buFont typeface="Questrial"/>
              <a:buNone/>
              <a:defRPr sz="1800">
                <a:solidFill>
                  <a:schemeClr val="dk1"/>
                </a:solidFill>
                <a:latin typeface="Questrial"/>
                <a:ea typeface="Questrial"/>
                <a:cs typeface="Questrial"/>
                <a:sym typeface="Questrial"/>
              </a:defRPr>
            </a:lvl7pPr>
            <a:lvl8pPr lvl="7" algn="ctr">
              <a:lnSpc>
                <a:spcPct val="100000"/>
              </a:lnSpc>
              <a:spcBef>
                <a:spcPts val="0"/>
              </a:spcBef>
              <a:spcAft>
                <a:spcPts val="0"/>
              </a:spcAft>
              <a:buClr>
                <a:schemeClr val="dk1"/>
              </a:buClr>
              <a:buSzPts val="1800"/>
              <a:buFont typeface="Questrial"/>
              <a:buNone/>
              <a:defRPr sz="1800">
                <a:solidFill>
                  <a:schemeClr val="dk1"/>
                </a:solidFill>
                <a:latin typeface="Questrial"/>
                <a:ea typeface="Questrial"/>
                <a:cs typeface="Questrial"/>
                <a:sym typeface="Questrial"/>
              </a:defRPr>
            </a:lvl8pPr>
            <a:lvl9pPr lvl="8" algn="ctr">
              <a:lnSpc>
                <a:spcPct val="100000"/>
              </a:lnSpc>
              <a:spcBef>
                <a:spcPts val="0"/>
              </a:spcBef>
              <a:spcAft>
                <a:spcPts val="0"/>
              </a:spcAft>
              <a:buClr>
                <a:schemeClr val="dk1"/>
              </a:buClr>
              <a:buSzPts val="1800"/>
              <a:buFont typeface="Questrial"/>
              <a:buNone/>
              <a:defRPr sz="1800">
                <a:solidFill>
                  <a:schemeClr val="dk1"/>
                </a:solidFill>
                <a:latin typeface="Questrial"/>
                <a:ea typeface="Questrial"/>
                <a:cs typeface="Questrial"/>
                <a:sym typeface="Questrial"/>
              </a:defRPr>
            </a:lvl9pPr>
          </a:lstStyle>
          <a:p/>
        </p:txBody>
      </p:sp>
      <p:sp>
        <p:nvSpPr>
          <p:cNvPr id="374" name="Google Shape;374;p5"/>
          <p:cNvSpPr txBox="1">
            <a:spLocks noGrp="1"/>
          </p:cNvSpPr>
          <p:nvPr>
            <p:ph type="subTitle" idx="2"/>
          </p:nvPr>
        </p:nvSpPr>
        <p:spPr>
          <a:xfrm>
            <a:off x="4864519" y="2537625"/>
            <a:ext cx="3271500" cy="34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Font typeface="Questrial"/>
              <a:buNone/>
              <a:defRPr sz="1600">
                <a:solidFill>
                  <a:schemeClr val="dk1"/>
                </a:solidFill>
                <a:latin typeface="Questrial"/>
                <a:ea typeface="Questrial"/>
                <a:cs typeface="Questrial"/>
                <a:sym typeface="Questrial"/>
              </a:defRPr>
            </a:lvl1pPr>
            <a:lvl2pPr lvl="1" algn="ctr" rtl="0">
              <a:lnSpc>
                <a:spcPct val="100000"/>
              </a:lnSpc>
              <a:spcBef>
                <a:spcPts val="0"/>
              </a:spcBef>
              <a:spcAft>
                <a:spcPts val="0"/>
              </a:spcAft>
              <a:buClr>
                <a:schemeClr val="dk1"/>
              </a:buClr>
              <a:buSzPts val="1800"/>
              <a:buFont typeface="Questrial"/>
              <a:buNone/>
              <a:defRPr sz="1800">
                <a:solidFill>
                  <a:schemeClr val="dk1"/>
                </a:solidFill>
                <a:latin typeface="Questrial"/>
                <a:ea typeface="Questrial"/>
                <a:cs typeface="Questrial"/>
                <a:sym typeface="Questrial"/>
              </a:defRPr>
            </a:lvl2pPr>
            <a:lvl3pPr lvl="2" algn="ctr" rtl="0">
              <a:lnSpc>
                <a:spcPct val="100000"/>
              </a:lnSpc>
              <a:spcBef>
                <a:spcPts val="0"/>
              </a:spcBef>
              <a:spcAft>
                <a:spcPts val="0"/>
              </a:spcAft>
              <a:buClr>
                <a:schemeClr val="dk1"/>
              </a:buClr>
              <a:buSzPts val="1800"/>
              <a:buFont typeface="Questrial"/>
              <a:buNone/>
              <a:defRPr sz="1800">
                <a:solidFill>
                  <a:schemeClr val="dk1"/>
                </a:solidFill>
                <a:latin typeface="Questrial"/>
                <a:ea typeface="Questrial"/>
                <a:cs typeface="Questrial"/>
                <a:sym typeface="Questrial"/>
              </a:defRPr>
            </a:lvl3pPr>
            <a:lvl4pPr lvl="3" algn="ctr" rtl="0">
              <a:lnSpc>
                <a:spcPct val="100000"/>
              </a:lnSpc>
              <a:spcBef>
                <a:spcPts val="0"/>
              </a:spcBef>
              <a:spcAft>
                <a:spcPts val="0"/>
              </a:spcAft>
              <a:buClr>
                <a:schemeClr val="dk1"/>
              </a:buClr>
              <a:buSzPts val="1800"/>
              <a:buFont typeface="Questrial"/>
              <a:buNone/>
              <a:defRPr sz="1800">
                <a:solidFill>
                  <a:schemeClr val="dk1"/>
                </a:solidFill>
                <a:latin typeface="Questrial"/>
                <a:ea typeface="Questrial"/>
                <a:cs typeface="Questrial"/>
                <a:sym typeface="Questrial"/>
              </a:defRPr>
            </a:lvl4pPr>
            <a:lvl5pPr lvl="4" algn="ctr" rtl="0">
              <a:lnSpc>
                <a:spcPct val="100000"/>
              </a:lnSpc>
              <a:spcBef>
                <a:spcPts val="0"/>
              </a:spcBef>
              <a:spcAft>
                <a:spcPts val="0"/>
              </a:spcAft>
              <a:buClr>
                <a:schemeClr val="dk1"/>
              </a:buClr>
              <a:buSzPts val="1800"/>
              <a:buFont typeface="Questrial"/>
              <a:buNone/>
              <a:defRPr sz="1800">
                <a:solidFill>
                  <a:schemeClr val="dk1"/>
                </a:solidFill>
                <a:latin typeface="Questrial"/>
                <a:ea typeface="Questrial"/>
                <a:cs typeface="Questrial"/>
                <a:sym typeface="Questrial"/>
              </a:defRPr>
            </a:lvl5pPr>
            <a:lvl6pPr lvl="5" algn="ctr" rtl="0">
              <a:lnSpc>
                <a:spcPct val="100000"/>
              </a:lnSpc>
              <a:spcBef>
                <a:spcPts val="0"/>
              </a:spcBef>
              <a:spcAft>
                <a:spcPts val="0"/>
              </a:spcAft>
              <a:buClr>
                <a:schemeClr val="dk1"/>
              </a:buClr>
              <a:buSzPts val="1800"/>
              <a:buFont typeface="Questrial"/>
              <a:buNone/>
              <a:defRPr sz="1800">
                <a:solidFill>
                  <a:schemeClr val="dk1"/>
                </a:solidFill>
                <a:latin typeface="Questrial"/>
                <a:ea typeface="Questrial"/>
                <a:cs typeface="Questrial"/>
                <a:sym typeface="Questrial"/>
              </a:defRPr>
            </a:lvl6pPr>
            <a:lvl7pPr lvl="6" algn="ctr" rtl="0">
              <a:lnSpc>
                <a:spcPct val="100000"/>
              </a:lnSpc>
              <a:spcBef>
                <a:spcPts val="0"/>
              </a:spcBef>
              <a:spcAft>
                <a:spcPts val="0"/>
              </a:spcAft>
              <a:buClr>
                <a:schemeClr val="dk1"/>
              </a:buClr>
              <a:buSzPts val="1800"/>
              <a:buFont typeface="Questrial"/>
              <a:buNone/>
              <a:defRPr sz="1800">
                <a:solidFill>
                  <a:schemeClr val="dk1"/>
                </a:solidFill>
                <a:latin typeface="Questrial"/>
                <a:ea typeface="Questrial"/>
                <a:cs typeface="Questrial"/>
                <a:sym typeface="Questrial"/>
              </a:defRPr>
            </a:lvl7pPr>
            <a:lvl8pPr lvl="7" algn="ctr" rtl="0">
              <a:lnSpc>
                <a:spcPct val="100000"/>
              </a:lnSpc>
              <a:spcBef>
                <a:spcPts val="0"/>
              </a:spcBef>
              <a:spcAft>
                <a:spcPts val="0"/>
              </a:spcAft>
              <a:buClr>
                <a:schemeClr val="dk1"/>
              </a:buClr>
              <a:buSzPts val="1800"/>
              <a:buFont typeface="Questrial"/>
              <a:buNone/>
              <a:defRPr sz="1800">
                <a:solidFill>
                  <a:schemeClr val="dk1"/>
                </a:solidFill>
                <a:latin typeface="Questrial"/>
                <a:ea typeface="Questrial"/>
                <a:cs typeface="Questrial"/>
                <a:sym typeface="Questrial"/>
              </a:defRPr>
            </a:lvl8pPr>
            <a:lvl9pPr lvl="8" algn="ctr" rtl="0">
              <a:lnSpc>
                <a:spcPct val="100000"/>
              </a:lnSpc>
              <a:spcBef>
                <a:spcPts val="0"/>
              </a:spcBef>
              <a:spcAft>
                <a:spcPts val="0"/>
              </a:spcAft>
              <a:buClr>
                <a:schemeClr val="dk1"/>
              </a:buClr>
              <a:buSzPts val="1800"/>
              <a:buFont typeface="Questrial"/>
              <a:buNone/>
              <a:defRPr sz="1800">
                <a:solidFill>
                  <a:schemeClr val="dk1"/>
                </a:solidFill>
                <a:latin typeface="Questrial"/>
                <a:ea typeface="Questrial"/>
                <a:cs typeface="Questrial"/>
                <a:sym typeface="Questrial"/>
              </a:defRPr>
            </a:lvl9pPr>
          </a:lstStyle>
          <a:p/>
        </p:txBody>
      </p:sp>
      <p:sp>
        <p:nvSpPr>
          <p:cNvPr id="375" name="Google Shape;375;p5"/>
          <p:cNvSpPr txBox="1">
            <a:spLocks noGrp="1"/>
          </p:cNvSpPr>
          <p:nvPr>
            <p:ph type="subTitle" idx="3"/>
          </p:nvPr>
        </p:nvSpPr>
        <p:spPr>
          <a:xfrm>
            <a:off x="1007988" y="3098150"/>
            <a:ext cx="32715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76" name="Google Shape;376;p5"/>
          <p:cNvSpPr txBox="1">
            <a:spLocks noGrp="1"/>
          </p:cNvSpPr>
          <p:nvPr>
            <p:ph type="subTitle" idx="4"/>
          </p:nvPr>
        </p:nvSpPr>
        <p:spPr>
          <a:xfrm>
            <a:off x="4864519" y="3098150"/>
            <a:ext cx="32715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77" name="Google Shape;377;p5"/>
          <p:cNvSpPr txBox="1">
            <a:spLocks noGrp="1"/>
          </p:cNvSpPr>
          <p:nvPr>
            <p:ph type="title"/>
          </p:nvPr>
        </p:nvSpPr>
        <p:spPr>
          <a:xfrm>
            <a:off x="720000" y="445025"/>
            <a:ext cx="7704000" cy="57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78" name="Google Shape;378;p5"/>
          <p:cNvGrpSpPr/>
          <p:nvPr/>
        </p:nvGrpSpPr>
        <p:grpSpPr>
          <a:xfrm>
            <a:off x="315016" y="3811561"/>
            <a:ext cx="593164" cy="1161172"/>
            <a:chOff x="4921825" y="870250"/>
            <a:chExt cx="407925" cy="798550"/>
          </a:xfrm>
        </p:grpSpPr>
        <p:sp>
          <p:nvSpPr>
            <p:cNvPr id="379" name="Google Shape;379;p5"/>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5"/>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5"/>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5"/>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383;p5"/>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5"/>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5"/>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5"/>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5"/>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5"/>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 name="Google Shape;389;p5"/>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5"/>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5"/>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5"/>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393;p5"/>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5"/>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5"/>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5"/>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397;p5"/>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5"/>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 name="Google Shape;399;p5"/>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 name="Google Shape;400;p5"/>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401;p5"/>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5"/>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5"/>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5"/>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 name="Google Shape;405;p5"/>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5"/>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5"/>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 name="Google Shape;408;p5"/>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9" name="Google Shape;409;p5"/>
          <p:cNvGrpSpPr/>
          <p:nvPr/>
        </p:nvGrpSpPr>
        <p:grpSpPr>
          <a:xfrm>
            <a:off x="7987641" y="204698"/>
            <a:ext cx="593164" cy="1161172"/>
            <a:chOff x="4921825" y="870250"/>
            <a:chExt cx="407925" cy="798550"/>
          </a:xfrm>
        </p:grpSpPr>
        <p:sp>
          <p:nvSpPr>
            <p:cNvPr id="410" name="Google Shape;410;p5"/>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5"/>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5"/>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5"/>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5"/>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5"/>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5"/>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5"/>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5"/>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5"/>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p5"/>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5"/>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5"/>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423;p5"/>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 name="Google Shape;424;p5"/>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5"/>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5"/>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5"/>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5"/>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5"/>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5"/>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5"/>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5"/>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5"/>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5"/>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5"/>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5"/>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5"/>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 name="Google Shape;438;p5"/>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5"/>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40" name="Google Shape;440;p5"/>
          <p:cNvSpPr/>
          <p:nvPr/>
        </p:nvSpPr>
        <p:spPr>
          <a:xfrm rot="10800000">
            <a:off x="-253" y="-93"/>
            <a:ext cx="2019852" cy="1148544"/>
          </a:xfrm>
          <a:custGeom>
            <a:avLst/>
            <a:gdLst/>
            <a:ahLst/>
            <a:cxnLst/>
            <a:rect l="l" t="t" r="r" b="b"/>
            <a:pathLst>
              <a:path w="116586" h="66294" extrusionOk="0">
                <a:moveTo>
                  <a:pt x="116586" y="0"/>
                </a:moveTo>
                <a:lnTo>
                  <a:pt x="0" y="66294"/>
                </a:lnTo>
                <a:lnTo>
                  <a:pt x="116586" y="66294"/>
                </a:lnTo>
                <a:close/>
              </a:path>
            </a:pathLst>
          </a:custGeom>
          <a:solidFill>
            <a:schemeClr val="lt2"/>
          </a:solidFill>
          <a:ln>
            <a:noFill/>
          </a:ln>
        </p:spPr>
      </p:sp>
      <p:grpSp>
        <p:nvGrpSpPr>
          <p:cNvPr id="441" name="Google Shape;441;p5"/>
          <p:cNvGrpSpPr/>
          <p:nvPr/>
        </p:nvGrpSpPr>
        <p:grpSpPr>
          <a:xfrm>
            <a:off x="7123447" y="2151889"/>
            <a:ext cx="3863499" cy="3798516"/>
            <a:chOff x="3133537" y="-308699"/>
            <a:chExt cx="6010422" cy="5452155"/>
          </a:xfrm>
        </p:grpSpPr>
        <p:sp>
          <p:nvSpPr>
            <p:cNvPr id="442" name="Google Shape;442;p5"/>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5"/>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44"/>
        <p:cNvGrpSpPr/>
        <p:nvPr/>
      </p:nvGrpSpPr>
      <p:grpSpPr>
        <a:xfrm>
          <a:off x="0" y="0"/>
          <a:ext cx="0" cy="0"/>
          <a:chOff x="0" y="0"/>
          <a:chExt cx="0" cy="0"/>
        </a:xfrm>
      </p:grpSpPr>
      <p:grpSp>
        <p:nvGrpSpPr>
          <p:cNvPr id="445" name="Google Shape;445;p6"/>
          <p:cNvGrpSpPr/>
          <p:nvPr/>
        </p:nvGrpSpPr>
        <p:grpSpPr>
          <a:xfrm>
            <a:off x="-458461" y="-321271"/>
            <a:ext cx="10059175" cy="5791575"/>
            <a:chOff x="-458461" y="-321271"/>
            <a:chExt cx="10059175" cy="5791575"/>
          </a:xfrm>
        </p:grpSpPr>
        <p:grpSp>
          <p:nvGrpSpPr>
            <p:cNvPr id="446" name="Google Shape;446;p6"/>
            <p:cNvGrpSpPr/>
            <p:nvPr/>
          </p:nvGrpSpPr>
          <p:grpSpPr>
            <a:xfrm flipH="1">
              <a:off x="-458461" y="-245071"/>
              <a:ext cx="9830575" cy="5715375"/>
              <a:chOff x="-358925" y="-303650"/>
              <a:chExt cx="9830575" cy="5715375"/>
            </a:xfrm>
          </p:grpSpPr>
          <p:cxnSp>
            <p:nvCxnSpPr>
              <p:cNvPr id="447" name="Google Shape;447;p6"/>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448" name="Google Shape;448;p6"/>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449" name="Google Shape;449;p6"/>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450" name="Google Shape;450;p6"/>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451" name="Google Shape;451;p6"/>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452" name="Google Shape;452;p6"/>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453" name="Google Shape;453;p6"/>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454" name="Google Shape;454;p6"/>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455" name="Google Shape;455;p6"/>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456" name="Google Shape;456;p6"/>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457" name="Google Shape;457;p6"/>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458" name="Google Shape;458;p6"/>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459" name="Google Shape;459;p6"/>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460" name="Google Shape;460;p6"/>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461" name="Google Shape;461;p6"/>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462" name="Google Shape;462;p6"/>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463" name="Google Shape;463;p6"/>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464" name="Google Shape;464;p6"/>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465" name="Google Shape;465;p6"/>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466" name="Google Shape;466;p6"/>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467" name="Google Shape;467;p6"/>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468" name="Google Shape;468;p6"/>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469" name="Google Shape;469;p6"/>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470" name="Google Shape;470;p6"/>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471" name="Google Shape;471;p6"/>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472" name="Google Shape;472;p6"/>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473" name="Google Shape;473;p6"/>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474" name="Google Shape;474;p6"/>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475" name="Google Shape;475;p6"/>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476" name="Google Shape;476;p6"/>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477" name="Google Shape;477;p6"/>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478" name="Google Shape;478;p6"/>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479" name="Google Shape;479;p6"/>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480" name="Google Shape;480;p6"/>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481" name="Google Shape;481;p6"/>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482" name="Google Shape;482;p6"/>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483" name="Google Shape;483;p6"/>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484" name="Google Shape;484;p6"/>
            <p:cNvGrpSpPr/>
            <p:nvPr/>
          </p:nvGrpSpPr>
          <p:grpSpPr>
            <a:xfrm rot="10800000">
              <a:off x="-229861" y="-321271"/>
              <a:ext cx="9830575" cy="5715375"/>
              <a:chOff x="-358925" y="-303650"/>
              <a:chExt cx="9830575" cy="5715375"/>
            </a:xfrm>
          </p:grpSpPr>
          <p:cxnSp>
            <p:nvCxnSpPr>
              <p:cNvPr id="485" name="Google Shape;485;p6"/>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486" name="Google Shape;486;p6"/>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487" name="Google Shape;487;p6"/>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488" name="Google Shape;488;p6"/>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489" name="Google Shape;489;p6"/>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490" name="Google Shape;490;p6"/>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491" name="Google Shape;491;p6"/>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492" name="Google Shape;492;p6"/>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493" name="Google Shape;493;p6"/>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494" name="Google Shape;494;p6"/>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495" name="Google Shape;495;p6"/>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496" name="Google Shape;496;p6"/>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497" name="Google Shape;497;p6"/>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498" name="Google Shape;498;p6"/>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499" name="Google Shape;499;p6"/>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500" name="Google Shape;500;p6"/>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501" name="Google Shape;501;p6"/>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502" name="Google Shape;502;p6"/>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503" name="Google Shape;503;p6"/>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504" name="Google Shape;504;p6"/>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505" name="Google Shape;505;p6"/>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506" name="Google Shape;506;p6"/>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507" name="Google Shape;507;p6"/>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508" name="Google Shape;508;p6"/>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509" name="Google Shape;509;p6"/>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510" name="Google Shape;510;p6"/>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511" name="Google Shape;511;p6"/>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512" name="Google Shape;512;p6"/>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513" name="Google Shape;513;p6"/>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514" name="Google Shape;514;p6"/>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515" name="Google Shape;515;p6"/>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516" name="Google Shape;516;p6"/>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517" name="Google Shape;517;p6"/>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518" name="Google Shape;518;p6"/>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519" name="Google Shape;519;p6"/>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520" name="Google Shape;520;p6"/>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521" name="Google Shape;521;p6"/>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sp>
        <p:nvSpPr>
          <p:cNvPr id="522" name="Google Shape;522;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94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1_1">
    <p:bg>
      <p:bgPr>
        <a:solidFill>
          <a:srgbClr val="FFFFFF"/>
        </a:solidFill>
        <a:effectLst/>
      </p:bgPr>
    </p:bg>
    <p:spTree>
      <p:nvGrpSpPr>
        <p:cNvPr id="1" name="Shape 949"/>
        <p:cNvGrpSpPr/>
        <p:nvPr/>
      </p:nvGrpSpPr>
      <p:grpSpPr>
        <a:xfrm>
          <a:off x="0" y="0"/>
          <a:ext cx="0" cy="0"/>
          <a:chOff x="0" y="0"/>
          <a:chExt cx="0" cy="0"/>
        </a:xfrm>
      </p:grpSpPr>
      <p:grpSp>
        <p:nvGrpSpPr>
          <p:cNvPr id="950" name="Google Shape;950;p13"/>
          <p:cNvGrpSpPr/>
          <p:nvPr/>
        </p:nvGrpSpPr>
        <p:grpSpPr>
          <a:xfrm>
            <a:off x="-458461" y="-321271"/>
            <a:ext cx="10059175" cy="5791575"/>
            <a:chOff x="-458461" y="-321271"/>
            <a:chExt cx="10059175" cy="5791575"/>
          </a:xfrm>
        </p:grpSpPr>
        <p:grpSp>
          <p:nvGrpSpPr>
            <p:cNvPr id="951" name="Google Shape;951;p13"/>
            <p:cNvGrpSpPr/>
            <p:nvPr/>
          </p:nvGrpSpPr>
          <p:grpSpPr>
            <a:xfrm flipH="1">
              <a:off x="-458461" y="-245071"/>
              <a:ext cx="9830575" cy="5715375"/>
              <a:chOff x="-358925" y="-303650"/>
              <a:chExt cx="9830575" cy="5715375"/>
            </a:xfrm>
          </p:grpSpPr>
          <p:cxnSp>
            <p:nvCxnSpPr>
              <p:cNvPr id="952" name="Google Shape;952;p13"/>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953" name="Google Shape;953;p13"/>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954" name="Google Shape;954;p13"/>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955" name="Google Shape;955;p13"/>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956" name="Google Shape;956;p13"/>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957" name="Google Shape;957;p13"/>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958" name="Google Shape;958;p13"/>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959" name="Google Shape;959;p13"/>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960" name="Google Shape;960;p13"/>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961" name="Google Shape;961;p13"/>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962" name="Google Shape;962;p13"/>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963" name="Google Shape;963;p13"/>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964" name="Google Shape;964;p13"/>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965" name="Google Shape;965;p13"/>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966" name="Google Shape;966;p13"/>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967" name="Google Shape;967;p13"/>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968" name="Google Shape;968;p13"/>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969" name="Google Shape;969;p13"/>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970" name="Google Shape;970;p13"/>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971" name="Google Shape;971;p13"/>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972" name="Google Shape;972;p13"/>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973" name="Google Shape;973;p13"/>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974" name="Google Shape;974;p13"/>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975" name="Google Shape;975;p13"/>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976" name="Google Shape;976;p13"/>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977" name="Google Shape;977;p13"/>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978" name="Google Shape;978;p13"/>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979" name="Google Shape;979;p13"/>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980" name="Google Shape;980;p13"/>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981" name="Google Shape;981;p13"/>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982" name="Google Shape;982;p13"/>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983" name="Google Shape;983;p13"/>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984" name="Google Shape;984;p13"/>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985" name="Google Shape;985;p13"/>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986" name="Google Shape;986;p13"/>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987" name="Google Shape;987;p13"/>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988" name="Google Shape;988;p13"/>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989" name="Google Shape;989;p13"/>
            <p:cNvGrpSpPr/>
            <p:nvPr/>
          </p:nvGrpSpPr>
          <p:grpSpPr>
            <a:xfrm rot="10800000">
              <a:off x="-229861" y="-321271"/>
              <a:ext cx="9830575" cy="5715375"/>
              <a:chOff x="-358925" y="-303650"/>
              <a:chExt cx="9830575" cy="5715375"/>
            </a:xfrm>
          </p:grpSpPr>
          <p:cxnSp>
            <p:nvCxnSpPr>
              <p:cNvPr id="990" name="Google Shape;990;p13"/>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991" name="Google Shape;991;p13"/>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992" name="Google Shape;992;p13"/>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993" name="Google Shape;993;p13"/>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994" name="Google Shape;994;p13"/>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995" name="Google Shape;995;p13"/>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996" name="Google Shape;996;p13"/>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997" name="Google Shape;997;p13"/>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998" name="Google Shape;998;p13"/>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999" name="Google Shape;999;p13"/>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1000" name="Google Shape;1000;p13"/>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1001" name="Google Shape;1001;p13"/>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1002" name="Google Shape;1002;p13"/>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1003" name="Google Shape;1003;p13"/>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1004" name="Google Shape;1004;p13"/>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1005" name="Google Shape;1005;p13"/>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1006" name="Google Shape;1006;p13"/>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1007" name="Google Shape;1007;p13"/>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1008" name="Google Shape;1008;p13"/>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1009" name="Google Shape;1009;p13"/>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1010" name="Google Shape;1010;p13"/>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1011" name="Google Shape;1011;p13"/>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1012" name="Google Shape;1012;p13"/>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1013" name="Google Shape;1013;p13"/>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1014" name="Google Shape;1014;p13"/>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1015" name="Google Shape;1015;p13"/>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1016" name="Google Shape;1016;p13"/>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1017" name="Google Shape;1017;p13"/>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1018" name="Google Shape;1018;p13"/>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1019" name="Google Shape;1019;p13"/>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1020" name="Google Shape;1020;p13"/>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1021" name="Google Shape;1021;p13"/>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1022" name="Google Shape;1022;p13"/>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1023" name="Google Shape;1023;p13"/>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1024" name="Google Shape;1024;p13"/>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1025" name="Google Shape;1025;p13"/>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1026" name="Google Shape;1026;p13"/>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sp>
        <p:nvSpPr>
          <p:cNvPr id="1027" name="Google Shape;1027;p13"/>
          <p:cNvSpPr txBox="1">
            <a:spLocks noGrp="1"/>
          </p:cNvSpPr>
          <p:nvPr>
            <p:ph type="ctrTitle"/>
          </p:nvPr>
        </p:nvSpPr>
        <p:spPr>
          <a:xfrm>
            <a:off x="3658660" y="1589224"/>
            <a:ext cx="2322900" cy="27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1600"/>
              <a:buNone/>
              <a:defRPr sz="1800"/>
            </a:lvl1pPr>
            <a:lvl2pPr lvl="1" algn="ctr" rtl="0">
              <a:spcBef>
                <a:spcPts val="0"/>
              </a:spcBef>
              <a:spcAft>
                <a:spcPts val="0"/>
              </a:spcAft>
              <a:buClr>
                <a:srgbClr val="000000"/>
              </a:buClr>
              <a:buSzPts val="1600"/>
              <a:buNone/>
              <a:defRPr sz="1600">
                <a:solidFill>
                  <a:srgbClr val="000000"/>
                </a:solidFill>
              </a:defRPr>
            </a:lvl2pPr>
            <a:lvl3pPr lvl="2" algn="ctr" rtl="0">
              <a:spcBef>
                <a:spcPts val="0"/>
              </a:spcBef>
              <a:spcAft>
                <a:spcPts val="0"/>
              </a:spcAft>
              <a:buClr>
                <a:srgbClr val="000000"/>
              </a:buClr>
              <a:buSzPts val="1600"/>
              <a:buNone/>
              <a:defRPr sz="1600">
                <a:solidFill>
                  <a:srgbClr val="000000"/>
                </a:solidFill>
              </a:defRPr>
            </a:lvl3pPr>
            <a:lvl4pPr lvl="3" algn="ctr" rtl="0">
              <a:spcBef>
                <a:spcPts val="0"/>
              </a:spcBef>
              <a:spcAft>
                <a:spcPts val="0"/>
              </a:spcAft>
              <a:buClr>
                <a:srgbClr val="000000"/>
              </a:buClr>
              <a:buSzPts val="1600"/>
              <a:buNone/>
              <a:defRPr sz="1600">
                <a:solidFill>
                  <a:srgbClr val="000000"/>
                </a:solidFill>
              </a:defRPr>
            </a:lvl4pPr>
            <a:lvl5pPr lvl="4" algn="ctr" rtl="0">
              <a:spcBef>
                <a:spcPts val="0"/>
              </a:spcBef>
              <a:spcAft>
                <a:spcPts val="0"/>
              </a:spcAft>
              <a:buClr>
                <a:srgbClr val="000000"/>
              </a:buClr>
              <a:buSzPts val="1600"/>
              <a:buNone/>
              <a:defRPr sz="1600">
                <a:solidFill>
                  <a:srgbClr val="000000"/>
                </a:solidFill>
              </a:defRPr>
            </a:lvl5pPr>
            <a:lvl6pPr lvl="5" algn="ctr" rtl="0">
              <a:spcBef>
                <a:spcPts val="0"/>
              </a:spcBef>
              <a:spcAft>
                <a:spcPts val="0"/>
              </a:spcAft>
              <a:buClr>
                <a:srgbClr val="000000"/>
              </a:buClr>
              <a:buSzPts val="1600"/>
              <a:buNone/>
              <a:defRPr sz="1600">
                <a:solidFill>
                  <a:srgbClr val="000000"/>
                </a:solidFill>
              </a:defRPr>
            </a:lvl6pPr>
            <a:lvl7pPr lvl="6" algn="ctr" rtl="0">
              <a:spcBef>
                <a:spcPts val="0"/>
              </a:spcBef>
              <a:spcAft>
                <a:spcPts val="0"/>
              </a:spcAft>
              <a:buClr>
                <a:srgbClr val="000000"/>
              </a:buClr>
              <a:buSzPts val="1600"/>
              <a:buNone/>
              <a:defRPr sz="1600">
                <a:solidFill>
                  <a:srgbClr val="000000"/>
                </a:solidFill>
              </a:defRPr>
            </a:lvl7pPr>
            <a:lvl8pPr lvl="7" algn="ctr" rtl="0">
              <a:spcBef>
                <a:spcPts val="0"/>
              </a:spcBef>
              <a:spcAft>
                <a:spcPts val="0"/>
              </a:spcAft>
              <a:buClr>
                <a:srgbClr val="000000"/>
              </a:buClr>
              <a:buSzPts val="1600"/>
              <a:buNone/>
              <a:defRPr sz="1600">
                <a:solidFill>
                  <a:srgbClr val="000000"/>
                </a:solidFill>
              </a:defRPr>
            </a:lvl8pPr>
            <a:lvl9pPr lvl="8" algn="ctr" rtl="0">
              <a:spcBef>
                <a:spcPts val="0"/>
              </a:spcBef>
              <a:spcAft>
                <a:spcPts val="0"/>
              </a:spcAft>
              <a:buClr>
                <a:srgbClr val="000000"/>
              </a:buClr>
              <a:buSzPts val="1600"/>
              <a:buNone/>
              <a:defRPr sz="1600">
                <a:solidFill>
                  <a:srgbClr val="000000"/>
                </a:solidFill>
              </a:defRPr>
            </a:lvl9pPr>
          </a:lstStyle>
          <a:p/>
        </p:txBody>
      </p:sp>
      <p:sp>
        <p:nvSpPr>
          <p:cNvPr id="1028" name="Google Shape;1028;p13"/>
          <p:cNvSpPr txBox="1">
            <a:spLocks noGrp="1"/>
          </p:cNvSpPr>
          <p:nvPr>
            <p:ph type="subTitle" idx="1"/>
          </p:nvPr>
        </p:nvSpPr>
        <p:spPr>
          <a:xfrm>
            <a:off x="3658661" y="1846527"/>
            <a:ext cx="23229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029" name="Google Shape;1029;p13"/>
          <p:cNvSpPr txBox="1">
            <a:spLocks noGrp="1"/>
          </p:cNvSpPr>
          <p:nvPr>
            <p:ph type="title" idx="2" hasCustomPrompt="1"/>
          </p:nvPr>
        </p:nvSpPr>
        <p:spPr>
          <a:xfrm>
            <a:off x="4269160" y="833125"/>
            <a:ext cx="11019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000000"/>
              </a:buClr>
              <a:buSzPts val="6000"/>
              <a:buNone/>
              <a:defRPr sz="5000">
                <a:solidFill>
                  <a:srgbClr val="000000"/>
                </a:solidFill>
              </a:defRPr>
            </a:lvl1pPr>
            <a:lvl2pPr lvl="1"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1030" name="Google Shape;1030;p13"/>
          <p:cNvSpPr txBox="1">
            <a:spLocks noGrp="1"/>
          </p:cNvSpPr>
          <p:nvPr>
            <p:ph type="ctrTitle" idx="3"/>
          </p:nvPr>
        </p:nvSpPr>
        <p:spPr>
          <a:xfrm>
            <a:off x="3658660" y="3722410"/>
            <a:ext cx="2322900" cy="269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1600"/>
              <a:buNone/>
              <a:defRPr sz="1800"/>
            </a:lvl1pPr>
            <a:lvl2pPr lvl="1" algn="ctr" rtl="0">
              <a:spcBef>
                <a:spcPts val="0"/>
              </a:spcBef>
              <a:spcAft>
                <a:spcPts val="0"/>
              </a:spcAft>
              <a:buClr>
                <a:srgbClr val="000000"/>
              </a:buClr>
              <a:buSzPts val="1600"/>
              <a:buNone/>
              <a:defRPr sz="1600">
                <a:solidFill>
                  <a:srgbClr val="000000"/>
                </a:solidFill>
              </a:defRPr>
            </a:lvl2pPr>
            <a:lvl3pPr lvl="2" algn="ctr" rtl="0">
              <a:spcBef>
                <a:spcPts val="0"/>
              </a:spcBef>
              <a:spcAft>
                <a:spcPts val="0"/>
              </a:spcAft>
              <a:buClr>
                <a:srgbClr val="000000"/>
              </a:buClr>
              <a:buSzPts val="1600"/>
              <a:buNone/>
              <a:defRPr sz="1600">
                <a:solidFill>
                  <a:srgbClr val="000000"/>
                </a:solidFill>
              </a:defRPr>
            </a:lvl3pPr>
            <a:lvl4pPr lvl="3" algn="ctr" rtl="0">
              <a:spcBef>
                <a:spcPts val="0"/>
              </a:spcBef>
              <a:spcAft>
                <a:spcPts val="0"/>
              </a:spcAft>
              <a:buClr>
                <a:srgbClr val="000000"/>
              </a:buClr>
              <a:buSzPts val="1600"/>
              <a:buNone/>
              <a:defRPr sz="1600">
                <a:solidFill>
                  <a:srgbClr val="000000"/>
                </a:solidFill>
              </a:defRPr>
            </a:lvl4pPr>
            <a:lvl5pPr lvl="4" algn="ctr" rtl="0">
              <a:spcBef>
                <a:spcPts val="0"/>
              </a:spcBef>
              <a:spcAft>
                <a:spcPts val="0"/>
              </a:spcAft>
              <a:buClr>
                <a:srgbClr val="000000"/>
              </a:buClr>
              <a:buSzPts val="1600"/>
              <a:buNone/>
              <a:defRPr sz="1600">
                <a:solidFill>
                  <a:srgbClr val="000000"/>
                </a:solidFill>
              </a:defRPr>
            </a:lvl5pPr>
            <a:lvl6pPr lvl="5" algn="ctr" rtl="0">
              <a:spcBef>
                <a:spcPts val="0"/>
              </a:spcBef>
              <a:spcAft>
                <a:spcPts val="0"/>
              </a:spcAft>
              <a:buClr>
                <a:srgbClr val="000000"/>
              </a:buClr>
              <a:buSzPts val="1600"/>
              <a:buNone/>
              <a:defRPr sz="1600">
                <a:solidFill>
                  <a:srgbClr val="000000"/>
                </a:solidFill>
              </a:defRPr>
            </a:lvl6pPr>
            <a:lvl7pPr lvl="6" algn="ctr" rtl="0">
              <a:spcBef>
                <a:spcPts val="0"/>
              </a:spcBef>
              <a:spcAft>
                <a:spcPts val="0"/>
              </a:spcAft>
              <a:buClr>
                <a:srgbClr val="000000"/>
              </a:buClr>
              <a:buSzPts val="1600"/>
              <a:buNone/>
              <a:defRPr sz="1600">
                <a:solidFill>
                  <a:srgbClr val="000000"/>
                </a:solidFill>
              </a:defRPr>
            </a:lvl7pPr>
            <a:lvl8pPr lvl="7" algn="ctr" rtl="0">
              <a:spcBef>
                <a:spcPts val="0"/>
              </a:spcBef>
              <a:spcAft>
                <a:spcPts val="0"/>
              </a:spcAft>
              <a:buClr>
                <a:srgbClr val="000000"/>
              </a:buClr>
              <a:buSzPts val="1600"/>
              <a:buNone/>
              <a:defRPr sz="1600">
                <a:solidFill>
                  <a:srgbClr val="000000"/>
                </a:solidFill>
              </a:defRPr>
            </a:lvl8pPr>
            <a:lvl9pPr lvl="8" algn="ctr" rtl="0">
              <a:spcBef>
                <a:spcPts val="0"/>
              </a:spcBef>
              <a:spcAft>
                <a:spcPts val="0"/>
              </a:spcAft>
              <a:buClr>
                <a:srgbClr val="000000"/>
              </a:buClr>
              <a:buSzPts val="1600"/>
              <a:buNone/>
              <a:defRPr sz="1600">
                <a:solidFill>
                  <a:srgbClr val="000000"/>
                </a:solidFill>
              </a:defRPr>
            </a:lvl9pPr>
          </a:lstStyle>
          <a:p/>
        </p:txBody>
      </p:sp>
      <p:sp>
        <p:nvSpPr>
          <p:cNvPr id="1031" name="Google Shape;1031;p13"/>
          <p:cNvSpPr txBox="1">
            <a:spLocks noGrp="1"/>
          </p:cNvSpPr>
          <p:nvPr>
            <p:ph type="subTitle" idx="4"/>
          </p:nvPr>
        </p:nvSpPr>
        <p:spPr>
          <a:xfrm>
            <a:off x="3658661" y="3992523"/>
            <a:ext cx="23229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032" name="Google Shape;1032;p13"/>
          <p:cNvSpPr txBox="1">
            <a:spLocks noGrp="1"/>
          </p:cNvSpPr>
          <p:nvPr>
            <p:ph type="title" idx="5" hasCustomPrompt="1"/>
          </p:nvPr>
        </p:nvSpPr>
        <p:spPr>
          <a:xfrm>
            <a:off x="4269160" y="2972134"/>
            <a:ext cx="11019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000000"/>
              </a:buClr>
              <a:buSzPts val="6000"/>
              <a:buNone/>
              <a:defRPr sz="5000">
                <a:solidFill>
                  <a:srgbClr val="000000"/>
                </a:solidFill>
              </a:defRPr>
            </a:lvl1pPr>
            <a:lvl2pPr lvl="1"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1033" name="Google Shape;1033;p13"/>
          <p:cNvSpPr txBox="1">
            <a:spLocks noGrp="1"/>
          </p:cNvSpPr>
          <p:nvPr>
            <p:ph type="ctrTitle" idx="6"/>
          </p:nvPr>
        </p:nvSpPr>
        <p:spPr>
          <a:xfrm>
            <a:off x="5974922" y="1589224"/>
            <a:ext cx="2322900" cy="27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1600"/>
              <a:buNone/>
              <a:defRPr sz="1800"/>
            </a:lvl1pPr>
            <a:lvl2pPr lvl="1" algn="ctr" rtl="0">
              <a:spcBef>
                <a:spcPts val="0"/>
              </a:spcBef>
              <a:spcAft>
                <a:spcPts val="0"/>
              </a:spcAft>
              <a:buClr>
                <a:srgbClr val="000000"/>
              </a:buClr>
              <a:buSzPts val="1600"/>
              <a:buNone/>
              <a:defRPr sz="1600">
                <a:solidFill>
                  <a:srgbClr val="000000"/>
                </a:solidFill>
              </a:defRPr>
            </a:lvl2pPr>
            <a:lvl3pPr lvl="2" algn="ctr" rtl="0">
              <a:spcBef>
                <a:spcPts val="0"/>
              </a:spcBef>
              <a:spcAft>
                <a:spcPts val="0"/>
              </a:spcAft>
              <a:buClr>
                <a:srgbClr val="000000"/>
              </a:buClr>
              <a:buSzPts val="1600"/>
              <a:buNone/>
              <a:defRPr sz="1600">
                <a:solidFill>
                  <a:srgbClr val="000000"/>
                </a:solidFill>
              </a:defRPr>
            </a:lvl3pPr>
            <a:lvl4pPr lvl="3" algn="ctr" rtl="0">
              <a:spcBef>
                <a:spcPts val="0"/>
              </a:spcBef>
              <a:spcAft>
                <a:spcPts val="0"/>
              </a:spcAft>
              <a:buClr>
                <a:srgbClr val="000000"/>
              </a:buClr>
              <a:buSzPts val="1600"/>
              <a:buNone/>
              <a:defRPr sz="1600">
                <a:solidFill>
                  <a:srgbClr val="000000"/>
                </a:solidFill>
              </a:defRPr>
            </a:lvl4pPr>
            <a:lvl5pPr lvl="4" algn="ctr" rtl="0">
              <a:spcBef>
                <a:spcPts val="0"/>
              </a:spcBef>
              <a:spcAft>
                <a:spcPts val="0"/>
              </a:spcAft>
              <a:buClr>
                <a:srgbClr val="000000"/>
              </a:buClr>
              <a:buSzPts val="1600"/>
              <a:buNone/>
              <a:defRPr sz="1600">
                <a:solidFill>
                  <a:srgbClr val="000000"/>
                </a:solidFill>
              </a:defRPr>
            </a:lvl5pPr>
            <a:lvl6pPr lvl="5" algn="ctr" rtl="0">
              <a:spcBef>
                <a:spcPts val="0"/>
              </a:spcBef>
              <a:spcAft>
                <a:spcPts val="0"/>
              </a:spcAft>
              <a:buClr>
                <a:srgbClr val="000000"/>
              </a:buClr>
              <a:buSzPts val="1600"/>
              <a:buNone/>
              <a:defRPr sz="1600">
                <a:solidFill>
                  <a:srgbClr val="000000"/>
                </a:solidFill>
              </a:defRPr>
            </a:lvl6pPr>
            <a:lvl7pPr lvl="6" algn="ctr" rtl="0">
              <a:spcBef>
                <a:spcPts val="0"/>
              </a:spcBef>
              <a:spcAft>
                <a:spcPts val="0"/>
              </a:spcAft>
              <a:buClr>
                <a:srgbClr val="000000"/>
              </a:buClr>
              <a:buSzPts val="1600"/>
              <a:buNone/>
              <a:defRPr sz="1600">
                <a:solidFill>
                  <a:srgbClr val="000000"/>
                </a:solidFill>
              </a:defRPr>
            </a:lvl7pPr>
            <a:lvl8pPr lvl="7" algn="ctr" rtl="0">
              <a:spcBef>
                <a:spcPts val="0"/>
              </a:spcBef>
              <a:spcAft>
                <a:spcPts val="0"/>
              </a:spcAft>
              <a:buClr>
                <a:srgbClr val="000000"/>
              </a:buClr>
              <a:buSzPts val="1600"/>
              <a:buNone/>
              <a:defRPr sz="1600">
                <a:solidFill>
                  <a:srgbClr val="000000"/>
                </a:solidFill>
              </a:defRPr>
            </a:lvl8pPr>
            <a:lvl9pPr lvl="8" algn="ctr" rtl="0">
              <a:spcBef>
                <a:spcPts val="0"/>
              </a:spcBef>
              <a:spcAft>
                <a:spcPts val="0"/>
              </a:spcAft>
              <a:buClr>
                <a:srgbClr val="000000"/>
              </a:buClr>
              <a:buSzPts val="1600"/>
              <a:buNone/>
              <a:defRPr sz="1600">
                <a:solidFill>
                  <a:srgbClr val="000000"/>
                </a:solidFill>
              </a:defRPr>
            </a:lvl9pPr>
          </a:lstStyle>
          <a:p/>
        </p:txBody>
      </p:sp>
      <p:sp>
        <p:nvSpPr>
          <p:cNvPr id="1034" name="Google Shape;1034;p13"/>
          <p:cNvSpPr txBox="1">
            <a:spLocks noGrp="1"/>
          </p:cNvSpPr>
          <p:nvPr>
            <p:ph type="subTitle" idx="7"/>
          </p:nvPr>
        </p:nvSpPr>
        <p:spPr>
          <a:xfrm>
            <a:off x="5974924" y="1846527"/>
            <a:ext cx="23229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035" name="Google Shape;1035;p13"/>
          <p:cNvSpPr txBox="1">
            <a:spLocks noGrp="1"/>
          </p:cNvSpPr>
          <p:nvPr>
            <p:ph type="title" idx="8" hasCustomPrompt="1"/>
          </p:nvPr>
        </p:nvSpPr>
        <p:spPr>
          <a:xfrm>
            <a:off x="6585422" y="833125"/>
            <a:ext cx="11019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000000"/>
              </a:buClr>
              <a:buSzPts val="6000"/>
              <a:buNone/>
              <a:defRPr sz="5000">
                <a:solidFill>
                  <a:srgbClr val="000000"/>
                </a:solidFill>
              </a:defRPr>
            </a:lvl1pPr>
            <a:lvl2pPr lvl="1"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1036" name="Google Shape;1036;p13"/>
          <p:cNvSpPr txBox="1">
            <a:spLocks noGrp="1"/>
          </p:cNvSpPr>
          <p:nvPr>
            <p:ph type="ctrTitle" idx="9"/>
          </p:nvPr>
        </p:nvSpPr>
        <p:spPr>
          <a:xfrm>
            <a:off x="5974922" y="3722410"/>
            <a:ext cx="2322900" cy="269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1600"/>
              <a:buNone/>
              <a:defRPr sz="1800"/>
            </a:lvl1pPr>
            <a:lvl2pPr lvl="1" algn="ctr" rtl="0">
              <a:spcBef>
                <a:spcPts val="0"/>
              </a:spcBef>
              <a:spcAft>
                <a:spcPts val="0"/>
              </a:spcAft>
              <a:buClr>
                <a:srgbClr val="000000"/>
              </a:buClr>
              <a:buSzPts val="1600"/>
              <a:buNone/>
              <a:defRPr sz="1600">
                <a:solidFill>
                  <a:srgbClr val="000000"/>
                </a:solidFill>
              </a:defRPr>
            </a:lvl2pPr>
            <a:lvl3pPr lvl="2" algn="ctr" rtl="0">
              <a:spcBef>
                <a:spcPts val="0"/>
              </a:spcBef>
              <a:spcAft>
                <a:spcPts val="0"/>
              </a:spcAft>
              <a:buClr>
                <a:srgbClr val="000000"/>
              </a:buClr>
              <a:buSzPts val="1600"/>
              <a:buNone/>
              <a:defRPr sz="1600">
                <a:solidFill>
                  <a:srgbClr val="000000"/>
                </a:solidFill>
              </a:defRPr>
            </a:lvl3pPr>
            <a:lvl4pPr lvl="3" algn="ctr" rtl="0">
              <a:spcBef>
                <a:spcPts val="0"/>
              </a:spcBef>
              <a:spcAft>
                <a:spcPts val="0"/>
              </a:spcAft>
              <a:buClr>
                <a:srgbClr val="000000"/>
              </a:buClr>
              <a:buSzPts val="1600"/>
              <a:buNone/>
              <a:defRPr sz="1600">
                <a:solidFill>
                  <a:srgbClr val="000000"/>
                </a:solidFill>
              </a:defRPr>
            </a:lvl4pPr>
            <a:lvl5pPr lvl="4" algn="ctr" rtl="0">
              <a:spcBef>
                <a:spcPts val="0"/>
              </a:spcBef>
              <a:spcAft>
                <a:spcPts val="0"/>
              </a:spcAft>
              <a:buClr>
                <a:srgbClr val="000000"/>
              </a:buClr>
              <a:buSzPts val="1600"/>
              <a:buNone/>
              <a:defRPr sz="1600">
                <a:solidFill>
                  <a:srgbClr val="000000"/>
                </a:solidFill>
              </a:defRPr>
            </a:lvl5pPr>
            <a:lvl6pPr lvl="5" algn="ctr" rtl="0">
              <a:spcBef>
                <a:spcPts val="0"/>
              </a:spcBef>
              <a:spcAft>
                <a:spcPts val="0"/>
              </a:spcAft>
              <a:buClr>
                <a:srgbClr val="000000"/>
              </a:buClr>
              <a:buSzPts val="1600"/>
              <a:buNone/>
              <a:defRPr sz="1600">
                <a:solidFill>
                  <a:srgbClr val="000000"/>
                </a:solidFill>
              </a:defRPr>
            </a:lvl6pPr>
            <a:lvl7pPr lvl="6" algn="ctr" rtl="0">
              <a:spcBef>
                <a:spcPts val="0"/>
              </a:spcBef>
              <a:spcAft>
                <a:spcPts val="0"/>
              </a:spcAft>
              <a:buClr>
                <a:srgbClr val="000000"/>
              </a:buClr>
              <a:buSzPts val="1600"/>
              <a:buNone/>
              <a:defRPr sz="1600">
                <a:solidFill>
                  <a:srgbClr val="000000"/>
                </a:solidFill>
              </a:defRPr>
            </a:lvl7pPr>
            <a:lvl8pPr lvl="7" algn="ctr" rtl="0">
              <a:spcBef>
                <a:spcPts val="0"/>
              </a:spcBef>
              <a:spcAft>
                <a:spcPts val="0"/>
              </a:spcAft>
              <a:buClr>
                <a:srgbClr val="000000"/>
              </a:buClr>
              <a:buSzPts val="1600"/>
              <a:buNone/>
              <a:defRPr sz="1600">
                <a:solidFill>
                  <a:srgbClr val="000000"/>
                </a:solidFill>
              </a:defRPr>
            </a:lvl8pPr>
            <a:lvl9pPr lvl="8" algn="ctr" rtl="0">
              <a:spcBef>
                <a:spcPts val="0"/>
              </a:spcBef>
              <a:spcAft>
                <a:spcPts val="0"/>
              </a:spcAft>
              <a:buClr>
                <a:srgbClr val="000000"/>
              </a:buClr>
              <a:buSzPts val="1600"/>
              <a:buNone/>
              <a:defRPr sz="1600">
                <a:solidFill>
                  <a:srgbClr val="000000"/>
                </a:solidFill>
              </a:defRPr>
            </a:lvl9pPr>
          </a:lstStyle>
          <a:p/>
        </p:txBody>
      </p:sp>
      <p:sp>
        <p:nvSpPr>
          <p:cNvPr id="1037" name="Google Shape;1037;p13"/>
          <p:cNvSpPr txBox="1">
            <a:spLocks noGrp="1"/>
          </p:cNvSpPr>
          <p:nvPr>
            <p:ph type="subTitle" idx="13"/>
          </p:nvPr>
        </p:nvSpPr>
        <p:spPr>
          <a:xfrm>
            <a:off x="5974924" y="3992523"/>
            <a:ext cx="23229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038" name="Google Shape;1038;p13"/>
          <p:cNvSpPr txBox="1">
            <a:spLocks noGrp="1"/>
          </p:cNvSpPr>
          <p:nvPr>
            <p:ph type="title" idx="14" hasCustomPrompt="1"/>
          </p:nvPr>
        </p:nvSpPr>
        <p:spPr>
          <a:xfrm>
            <a:off x="6585422" y="2972134"/>
            <a:ext cx="11019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000000"/>
              </a:buClr>
              <a:buSzPts val="6000"/>
              <a:buNone/>
              <a:defRPr sz="5000">
                <a:solidFill>
                  <a:srgbClr val="000000"/>
                </a:solidFill>
              </a:defRPr>
            </a:lvl1pPr>
            <a:lvl2pPr lvl="1"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1039" name="Google Shape;1039;p13"/>
          <p:cNvSpPr txBox="1">
            <a:spLocks noGrp="1"/>
          </p:cNvSpPr>
          <p:nvPr>
            <p:ph type="ctrTitle" idx="15"/>
          </p:nvPr>
        </p:nvSpPr>
        <p:spPr>
          <a:xfrm rot="-5400000">
            <a:off x="-1086025" y="2345625"/>
            <a:ext cx="4067100" cy="442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2400"/>
              <a:buNone/>
              <a:defRPr sz="3000">
                <a:solidFill>
                  <a:srgbClr val="000000"/>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p:txBody>
      </p:sp>
      <p:sp>
        <p:nvSpPr>
          <p:cNvPr id="1040" name="Google Shape;1040;p13"/>
          <p:cNvSpPr txBox="1">
            <a:spLocks noGrp="1"/>
          </p:cNvSpPr>
          <p:nvPr>
            <p:ph type="ctrTitle" idx="16"/>
          </p:nvPr>
        </p:nvSpPr>
        <p:spPr>
          <a:xfrm>
            <a:off x="1329575" y="1589233"/>
            <a:ext cx="2322900" cy="27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1600"/>
              <a:buNone/>
              <a:defRPr sz="1800"/>
            </a:lvl1pPr>
            <a:lvl2pPr lvl="1" algn="ctr" rtl="0">
              <a:spcBef>
                <a:spcPts val="0"/>
              </a:spcBef>
              <a:spcAft>
                <a:spcPts val="0"/>
              </a:spcAft>
              <a:buClr>
                <a:srgbClr val="000000"/>
              </a:buClr>
              <a:buSzPts val="1600"/>
              <a:buNone/>
              <a:defRPr sz="1600">
                <a:solidFill>
                  <a:srgbClr val="000000"/>
                </a:solidFill>
              </a:defRPr>
            </a:lvl2pPr>
            <a:lvl3pPr lvl="2" algn="ctr" rtl="0">
              <a:spcBef>
                <a:spcPts val="0"/>
              </a:spcBef>
              <a:spcAft>
                <a:spcPts val="0"/>
              </a:spcAft>
              <a:buClr>
                <a:srgbClr val="000000"/>
              </a:buClr>
              <a:buSzPts val="1600"/>
              <a:buNone/>
              <a:defRPr sz="1600">
                <a:solidFill>
                  <a:srgbClr val="000000"/>
                </a:solidFill>
              </a:defRPr>
            </a:lvl3pPr>
            <a:lvl4pPr lvl="3" algn="ctr" rtl="0">
              <a:spcBef>
                <a:spcPts val="0"/>
              </a:spcBef>
              <a:spcAft>
                <a:spcPts val="0"/>
              </a:spcAft>
              <a:buClr>
                <a:srgbClr val="000000"/>
              </a:buClr>
              <a:buSzPts val="1600"/>
              <a:buNone/>
              <a:defRPr sz="1600">
                <a:solidFill>
                  <a:srgbClr val="000000"/>
                </a:solidFill>
              </a:defRPr>
            </a:lvl4pPr>
            <a:lvl5pPr lvl="4" algn="ctr" rtl="0">
              <a:spcBef>
                <a:spcPts val="0"/>
              </a:spcBef>
              <a:spcAft>
                <a:spcPts val="0"/>
              </a:spcAft>
              <a:buClr>
                <a:srgbClr val="000000"/>
              </a:buClr>
              <a:buSzPts val="1600"/>
              <a:buNone/>
              <a:defRPr sz="1600">
                <a:solidFill>
                  <a:srgbClr val="000000"/>
                </a:solidFill>
              </a:defRPr>
            </a:lvl5pPr>
            <a:lvl6pPr lvl="5" algn="ctr" rtl="0">
              <a:spcBef>
                <a:spcPts val="0"/>
              </a:spcBef>
              <a:spcAft>
                <a:spcPts val="0"/>
              </a:spcAft>
              <a:buClr>
                <a:srgbClr val="000000"/>
              </a:buClr>
              <a:buSzPts val="1600"/>
              <a:buNone/>
              <a:defRPr sz="1600">
                <a:solidFill>
                  <a:srgbClr val="000000"/>
                </a:solidFill>
              </a:defRPr>
            </a:lvl6pPr>
            <a:lvl7pPr lvl="6" algn="ctr" rtl="0">
              <a:spcBef>
                <a:spcPts val="0"/>
              </a:spcBef>
              <a:spcAft>
                <a:spcPts val="0"/>
              </a:spcAft>
              <a:buClr>
                <a:srgbClr val="000000"/>
              </a:buClr>
              <a:buSzPts val="1600"/>
              <a:buNone/>
              <a:defRPr sz="1600">
                <a:solidFill>
                  <a:srgbClr val="000000"/>
                </a:solidFill>
              </a:defRPr>
            </a:lvl7pPr>
            <a:lvl8pPr lvl="7" algn="ctr" rtl="0">
              <a:spcBef>
                <a:spcPts val="0"/>
              </a:spcBef>
              <a:spcAft>
                <a:spcPts val="0"/>
              </a:spcAft>
              <a:buClr>
                <a:srgbClr val="000000"/>
              </a:buClr>
              <a:buSzPts val="1600"/>
              <a:buNone/>
              <a:defRPr sz="1600">
                <a:solidFill>
                  <a:srgbClr val="000000"/>
                </a:solidFill>
              </a:defRPr>
            </a:lvl8pPr>
            <a:lvl9pPr lvl="8" algn="ctr" rtl="0">
              <a:spcBef>
                <a:spcPts val="0"/>
              </a:spcBef>
              <a:spcAft>
                <a:spcPts val="0"/>
              </a:spcAft>
              <a:buClr>
                <a:srgbClr val="000000"/>
              </a:buClr>
              <a:buSzPts val="1600"/>
              <a:buNone/>
              <a:defRPr sz="1600">
                <a:solidFill>
                  <a:srgbClr val="000000"/>
                </a:solidFill>
              </a:defRPr>
            </a:lvl9pPr>
          </a:lstStyle>
          <a:p/>
        </p:txBody>
      </p:sp>
      <p:sp>
        <p:nvSpPr>
          <p:cNvPr id="1041" name="Google Shape;1041;p13"/>
          <p:cNvSpPr txBox="1">
            <a:spLocks noGrp="1"/>
          </p:cNvSpPr>
          <p:nvPr>
            <p:ph type="subTitle" idx="17"/>
          </p:nvPr>
        </p:nvSpPr>
        <p:spPr>
          <a:xfrm>
            <a:off x="1329575" y="1846527"/>
            <a:ext cx="23229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042" name="Google Shape;1042;p13"/>
          <p:cNvSpPr txBox="1">
            <a:spLocks noGrp="1"/>
          </p:cNvSpPr>
          <p:nvPr>
            <p:ph type="title" idx="18" hasCustomPrompt="1"/>
          </p:nvPr>
        </p:nvSpPr>
        <p:spPr>
          <a:xfrm>
            <a:off x="1940075" y="833125"/>
            <a:ext cx="11019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000000"/>
              </a:buClr>
              <a:buSzPts val="6000"/>
              <a:buNone/>
              <a:defRPr sz="5000">
                <a:solidFill>
                  <a:srgbClr val="000000"/>
                </a:solidFill>
              </a:defRPr>
            </a:lvl1pPr>
            <a:lvl2pPr lvl="1"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1043" name="Google Shape;1043;p13"/>
          <p:cNvSpPr txBox="1">
            <a:spLocks noGrp="1"/>
          </p:cNvSpPr>
          <p:nvPr>
            <p:ph type="ctrTitle" idx="19"/>
          </p:nvPr>
        </p:nvSpPr>
        <p:spPr>
          <a:xfrm>
            <a:off x="1329575" y="3722410"/>
            <a:ext cx="2322900" cy="269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1600"/>
              <a:buNone/>
              <a:defRPr sz="1800"/>
            </a:lvl1pPr>
            <a:lvl2pPr lvl="1" algn="ctr" rtl="0">
              <a:spcBef>
                <a:spcPts val="0"/>
              </a:spcBef>
              <a:spcAft>
                <a:spcPts val="0"/>
              </a:spcAft>
              <a:buClr>
                <a:srgbClr val="000000"/>
              </a:buClr>
              <a:buSzPts val="1600"/>
              <a:buNone/>
              <a:defRPr sz="1600">
                <a:solidFill>
                  <a:srgbClr val="000000"/>
                </a:solidFill>
              </a:defRPr>
            </a:lvl2pPr>
            <a:lvl3pPr lvl="2" algn="ctr" rtl="0">
              <a:spcBef>
                <a:spcPts val="0"/>
              </a:spcBef>
              <a:spcAft>
                <a:spcPts val="0"/>
              </a:spcAft>
              <a:buClr>
                <a:srgbClr val="000000"/>
              </a:buClr>
              <a:buSzPts val="1600"/>
              <a:buNone/>
              <a:defRPr sz="1600">
                <a:solidFill>
                  <a:srgbClr val="000000"/>
                </a:solidFill>
              </a:defRPr>
            </a:lvl3pPr>
            <a:lvl4pPr lvl="3" algn="ctr" rtl="0">
              <a:spcBef>
                <a:spcPts val="0"/>
              </a:spcBef>
              <a:spcAft>
                <a:spcPts val="0"/>
              </a:spcAft>
              <a:buClr>
                <a:srgbClr val="000000"/>
              </a:buClr>
              <a:buSzPts val="1600"/>
              <a:buNone/>
              <a:defRPr sz="1600">
                <a:solidFill>
                  <a:srgbClr val="000000"/>
                </a:solidFill>
              </a:defRPr>
            </a:lvl4pPr>
            <a:lvl5pPr lvl="4" algn="ctr" rtl="0">
              <a:spcBef>
                <a:spcPts val="0"/>
              </a:spcBef>
              <a:spcAft>
                <a:spcPts val="0"/>
              </a:spcAft>
              <a:buClr>
                <a:srgbClr val="000000"/>
              </a:buClr>
              <a:buSzPts val="1600"/>
              <a:buNone/>
              <a:defRPr sz="1600">
                <a:solidFill>
                  <a:srgbClr val="000000"/>
                </a:solidFill>
              </a:defRPr>
            </a:lvl5pPr>
            <a:lvl6pPr lvl="5" algn="ctr" rtl="0">
              <a:spcBef>
                <a:spcPts val="0"/>
              </a:spcBef>
              <a:spcAft>
                <a:spcPts val="0"/>
              </a:spcAft>
              <a:buClr>
                <a:srgbClr val="000000"/>
              </a:buClr>
              <a:buSzPts val="1600"/>
              <a:buNone/>
              <a:defRPr sz="1600">
                <a:solidFill>
                  <a:srgbClr val="000000"/>
                </a:solidFill>
              </a:defRPr>
            </a:lvl6pPr>
            <a:lvl7pPr lvl="6" algn="ctr" rtl="0">
              <a:spcBef>
                <a:spcPts val="0"/>
              </a:spcBef>
              <a:spcAft>
                <a:spcPts val="0"/>
              </a:spcAft>
              <a:buClr>
                <a:srgbClr val="000000"/>
              </a:buClr>
              <a:buSzPts val="1600"/>
              <a:buNone/>
              <a:defRPr sz="1600">
                <a:solidFill>
                  <a:srgbClr val="000000"/>
                </a:solidFill>
              </a:defRPr>
            </a:lvl7pPr>
            <a:lvl8pPr lvl="7" algn="ctr" rtl="0">
              <a:spcBef>
                <a:spcPts val="0"/>
              </a:spcBef>
              <a:spcAft>
                <a:spcPts val="0"/>
              </a:spcAft>
              <a:buClr>
                <a:srgbClr val="000000"/>
              </a:buClr>
              <a:buSzPts val="1600"/>
              <a:buNone/>
              <a:defRPr sz="1600">
                <a:solidFill>
                  <a:srgbClr val="000000"/>
                </a:solidFill>
              </a:defRPr>
            </a:lvl8pPr>
            <a:lvl9pPr lvl="8" algn="ctr" rtl="0">
              <a:spcBef>
                <a:spcPts val="0"/>
              </a:spcBef>
              <a:spcAft>
                <a:spcPts val="0"/>
              </a:spcAft>
              <a:buClr>
                <a:srgbClr val="000000"/>
              </a:buClr>
              <a:buSzPts val="1600"/>
              <a:buNone/>
              <a:defRPr sz="1600">
                <a:solidFill>
                  <a:srgbClr val="000000"/>
                </a:solidFill>
              </a:defRPr>
            </a:lvl9pPr>
          </a:lstStyle>
          <a:p/>
        </p:txBody>
      </p:sp>
      <p:sp>
        <p:nvSpPr>
          <p:cNvPr id="1044" name="Google Shape;1044;p13"/>
          <p:cNvSpPr txBox="1">
            <a:spLocks noGrp="1"/>
          </p:cNvSpPr>
          <p:nvPr>
            <p:ph type="subTitle" idx="20"/>
          </p:nvPr>
        </p:nvSpPr>
        <p:spPr>
          <a:xfrm>
            <a:off x="1329575" y="3992523"/>
            <a:ext cx="2322900" cy="57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045" name="Google Shape;1045;p13"/>
          <p:cNvSpPr txBox="1">
            <a:spLocks noGrp="1"/>
          </p:cNvSpPr>
          <p:nvPr>
            <p:ph type="title" idx="21" hasCustomPrompt="1"/>
          </p:nvPr>
        </p:nvSpPr>
        <p:spPr>
          <a:xfrm>
            <a:off x="1940075" y="2972134"/>
            <a:ext cx="11019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000000"/>
              </a:buClr>
              <a:buSzPts val="6000"/>
              <a:buNone/>
              <a:defRPr sz="5000">
                <a:solidFill>
                  <a:srgbClr val="000000"/>
                </a:solidFill>
              </a:defRPr>
            </a:lvl1pPr>
            <a:lvl2pPr lvl="1"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grpSp>
        <p:nvGrpSpPr>
          <p:cNvPr id="1046" name="Google Shape;1046;p13"/>
          <p:cNvGrpSpPr/>
          <p:nvPr/>
        </p:nvGrpSpPr>
        <p:grpSpPr>
          <a:xfrm>
            <a:off x="8158897" y="1101339"/>
            <a:ext cx="3863499" cy="3798516"/>
            <a:chOff x="3133537" y="-308699"/>
            <a:chExt cx="6010422" cy="5452155"/>
          </a:xfrm>
        </p:grpSpPr>
        <p:sp>
          <p:nvSpPr>
            <p:cNvPr id="1047" name="Google Shape;1047;p13"/>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 name="Google Shape;1048;p13"/>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49" name="Google Shape;1049;p13"/>
          <p:cNvGrpSpPr/>
          <p:nvPr/>
        </p:nvGrpSpPr>
        <p:grpSpPr>
          <a:xfrm flipH="1">
            <a:off x="-2735682" y="-2543415"/>
            <a:ext cx="4017967" cy="3644766"/>
            <a:chOff x="3166062" y="1034326"/>
            <a:chExt cx="6010422" cy="5452155"/>
          </a:xfrm>
        </p:grpSpPr>
        <p:sp>
          <p:nvSpPr>
            <p:cNvPr id="1050" name="Google Shape;1050;p13"/>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1" name="Google Shape;1051;p13"/>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52" name="Google Shape;1052;p13"/>
          <p:cNvGrpSpPr/>
          <p:nvPr/>
        </p:nvGrpSpPr>
        <p:grpSpPr>
          <a:xfrm>
            <a:off x="8356066" y="1991161"/>
            <a:ext cx="593164" cy="1161172"/>
            <a:chOff x="4921825" y="870250"/>
            <a:chExt cx="407925" cy="798550"/>
          </a:xfrm>
        </p:grpSpPr>
        <p:sp>
          <p:nvSpPr>
            <p:cNvPr id="1053" name="Google Shape;1053;p13"/>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4" name="Google Shape;1054;p13"/>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5" name="Google Shape;1055;p13"/>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6" name="Google Shape;1056;p13"/>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7" name="Google Shape;1057;p13"/>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8" name="Google Shape;1058;p13"/>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9" name="Google Shape;1059;p13"/>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0" name="Google Shape;1060;p13"/>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1" name="Google Shape;1061;p13"/>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2" name="Google Shape;1062;p13"/>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3" name="Google Shape;1063;p13"/>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4" name="Google Shape;1064;p13"/>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5" name="Google Shape;1065;p13"/>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6" name="Google Shape;1066;p13"/>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7" name="Google Shape;1067;p13"/>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8" name="Google Shape;1068;p13"/>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9" name="Google Shape;1069;p13"/>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0" name="Google Shape;1070;p13"/>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1" name="Google Shape;1071;p13"/>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2" name="Google Shape;1072;p13"/>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3" name="Google Shape;1073;p13"/>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4" name="Google Shape;1074;p13"/>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5" name="Google Shape;1075;p13"/>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6" name="Google Shape;1076;p13"/>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7" name="Google Shape;1077;p13"/>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8" name="Google Shape;1078;p13"/>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9" name="Google Shape;1079;p13"/>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0" name="Google Shape;1080;p13"/>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1" name="Google Shape;1081;p13"/>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2" name="Google Shape;1082;p13"/>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083"/>
        <p:cNvGrpSpPr/>
        <p:nvPr/>
      </p:nvGrpSpPr>
      <p:grpSpPr>
        <a:xfrm>
          <a:off x="0" y="0"/>
          <a:ext cx="0" cy="0"/>
          <a:chOff x="0" y="0"/>
          <a:chExt cx="0" cy="0"/>
        </a:xfrm>
      </p:grpSpPr>
      <p:grpSp>
        <p:nvGrpSpPr>
          <p:cNvPr id="1084" name="Google Shape;1084;p14"/>
          <p:cNvGrpSpPr/>
          <p:nvPr/>
        </p:nvGrpSpPr>
        <p:grpSpPr>
          <a:xfrm>
            <a:off x="-458461" y="-321271"/>
            <a:ext cx="10059175" cy="5791575"/>
            <a:chOff x="-458461" y="-321271"/>
            <a:chExt cx="10059175" cy="5791575"/>
          </a:xfrm>
        </p:grpSpPr>
        <p:grpSp>
          <p:nvGrpSpPr>
            <p:cNvPr id="1085" name="Google Shape;1085;p14"/>
            <p:cNvGrpSpPr/>
            <p:nvPr/>
          </p:nvGrpSpPr>
          <p:grpSpPr>
            <a:xfrm flipH="1">
              <a:off x="-458461" y="-245071"/>
              <a:ext cx="9830575" cy="5715375"/>
              <a:chOff x="-358925" y="-303650"/>
              <a:chExt cx="9830575" cy="5715375"/>
            </a:xfrm>
          </p:grpSpPr>
          <p:cxnSp>
            <p:nvCxnSpPr>
              <p:cNvPr id="1086" name="Google Shape;1086;p14"/>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1087" name="Google Shape;1087;p14"/>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1088" name="Google Shape;1088;p14"/>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1089" name="Google Shape;1089;p14"/>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1090" name="Google Shape;1090;p14"/>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1091" name="Google Shape;1091;p14"/>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1092" name="Google Shape;1092;p14"/>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1093" name="Google Shape;1093;p14"/>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1094" name="Google Shape;1094;p14"/>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1095" name="Google Shape;1095;p14"/>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1096" name="Google Shape;1096;p14"/>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1097" name="Google Shape;1097;p14"/>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1098" name="Google Shape;1098;p14"/>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1099" name="Google Shape;1099;p14"/>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1100" name="Google Shape;1100;p14"/>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1101" name="Google Shape;1101;p14"/>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1102" name="Google Shape;1102;p14"/>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1103" name="Google Shape;1103;p14"/>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1104" name="Google Shape;1104;p14"/>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1105" name="Google Shape;1105;p14"/>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1106" name="Google Shape;1106;p14"/>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1107" name="Google Shape;1107;p14"/>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1108" name="Google Shape;1108;p14"/>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1109" name="Google Shape;1109;p14"/>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1110" name="Google Shape;1110;p14"/>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1111" name="Google Shape;1111;p14"/>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1112" name="Google Shape;1112;p14"/>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1113" name="Google Shape;1113;p14"/>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1114" name="Google Shape;1114;p14"/>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1115" name="Google Shape;1115;p14"/>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1116" name="Google Shape;1116;p14"/>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1117" name="Google Shape;1117;p14"/>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1118" name="Google Shape;1118;p14"/>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1119" name="Google Shape;1119;p14"/>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1120" name="Google Shape;1120;p14"/>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1121" name="Google Shape;1121;p14"/>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1122" name="Google Shape;1122;p14"/>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1123" name="Google Shape;1123;p14"/>
            <p:cNvGrpSpPr/>
            <p:nvPr/>
          </p:nvGrpSpPr>
          <p:grpSpPr>
            <a:xfrm rot="10800000">
              <a:off x="-229861" y="-321271"/>
              <a:ext cx="9830575" cy="5715375"/>
              <a:chOff x="-358925" y="-303650"/>
              <a:chExt cx="9830575" cy="5715375"/>
            </a:xfrm>
          </p:grpSpPr>
          <p:cxnSp>
            <p:nvCxnSpPr>
              <p:cNvPr id="1124" name="Google Shape;1124;p14"/>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1125" name="Google Shape;1125;p14"/>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1126" name="Google Shape;1126;p14"/>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1127" name="Google Shape;1127;p14"/>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1128" name="Google Shape;1128;p14"/>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1129" name="Google Shape;1129;p14"/>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1130" name="Google Shape;1130;p14"/>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1131" name="Google Shape;1131;p14"/>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1132" name="Google Shape;1132;p14"/>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1133" name="Google Shape;1133;p14"/>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1134" name="Google Shape;1134;p14"/>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1135" name="Google Shape;1135;p14"/>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1136" name="Google Shape;1136;p14"/>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1137" name="Google Shape;1137;p14"/>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1138" name="Google Shape;1138;p14"/>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1139" name="Google Shape;1139;p14"/>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1140" name="Google Shape;1140;p14"/>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1141" name="Google Shape;1141;p14"/>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1142" name="Google Shape;1142;p14"/>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1143" name="Google Shape;1143;p14"/>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1144" name="Google Shape;1144;p14"/>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1145" name="Google Shape;1145;p14"/>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1146" name="Google Shape;1146;p14"/>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1147" name="Google Shape;1147;p14"/>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1148" name="Google Shape;1148;p14"/>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1149" name="Google Shape;1149;p14"/>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1150" name="Google Shape;1150;p14"/>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1151" name="Google Shape;1151;p14"/>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1152" name="Google Shape;1152;p14"/>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1153" name="Google Shape;1153;p14"/>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1154" name="Google Shape;1154;p14"/>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1155" name="Google Shape;1155;p14"/>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1156" name="Google Shape;1156;p14"/>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1157" name="Google Shape;1157;p14"/>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1158" name="Google Shape;1158;p14"/>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1159" name="Google Shape;1159;p14"/>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1160" name="Google Shape;1160;p14"/>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sp>
        <p:nvSpPr>
          <p:cNvPr id="1161" name="Google Shape;1161;p14"/>
          <p:cNvSpPr txBox="1">
            <a:spLocks noGrp="1"/>
          </p:cNvSpPr>
          <p:nvPr>
            <p:ph type="title"/>
          </p:nvPr>
        </p:nvSpPr>
        <p:spPr>
          <a:xfrm>
            <a:off x="5726950" y="3519625"/>
            <a:ext cx="2701800" cy="314700"/>
          </a:xfrm>
          <a:prstGeom prst="rect">
            <a:avLst/>
          </a:prstGeom>
        </p:spPr>
        <p:txBody>
          <a:bodyPr spcFirstLastPara="1" wrap="square" lIns="91425" tIns="91425" rIns="91425" bIns="91425" anchor="ctr" anchorCtr="0">
            <a:noAutofit/>
          </a:bodyPr>
          <a:lstStyle>
            <a:lvl1pPr lvl="0" algn="r" rtl="0">
              <a:lnSpc>
                <a:spcPct val="115000"/>
              </a:lnSpc>
              <a:spcBef>
                <a:spcPts val="0"/>
              </a:spcBef>
              <a:spcAft>
                <a:spcPts val="0"/>
              </a:spcAft>
              <a:buSzPts val="3000"/>
              <a:buNone/>
              <a:defRPr sz="1800"/>
            </a:lvl1pPr>
            <a:lvl2pPr lvl="1" algn="ctr" rtl="0">
              <a:spcBef>
                <a:spcPts val="0"/>
              </a:spcBef>
              <a:spcAft>
                <a:spcPts val="0"/>
              </a:spcAft>
              <a:buClr>
                <a:schemeClr val="dk2"/>
              </a:buClr>
              <a:buSzPts val="3000"/>
              <a:buNone/>
              <a:defRPr sz="3000">
                <a:solidFill>
                  <a:schemeClr val="dk2"/>
                </a:solidFill>
              </a:defRPr>
            </a:lvl2pPr>
            <a:lvl3pPr lvl="2" algn="ctr" rtl="0">
              <a:spcBef>
                <a:spcPts val="0"/>
              </a:spcBef>
              <a:spcAft>
                <a:spcPts val="0"/>
              </a:spcAft>
              <a:buClr>
                <a:schemeClr val="dk2"/>
              </a:buClr>
              <a:buSzPts val="3000"/>
              <a:buNone/>
              <a:defRPr sz="3000">
                <a:solidFill>
                  <a:schemeClr val="dk2"/>
                </a:solidFill>
              </a:defRPr>
            </a:lvl3pPr>
            <a:lvl4pPr lvl="3" algn="ctr" rtl="0">
              <a:spcBef>
                <a:spcPts val="0"/>
              </a:spcBef>
              <a:spcAft>
                <a:spcPts val="0"/>
              </a:spcAft>
              <a:buClr>
                <a:schemeClr val="dk2"/>
              </a:buClr>
              <a:buSzPts val="3000"/>
              <a:buNone/>
              <a:defRPr sz="3000">
                <a:solidFill>
                  <a:schemeClr val="dk2"/>
                </a:solidFill>
              </a:defRPr>
            </a:lvl4pPr>
            <a:lvl5pPr lvl="4" algn="ctr" rtl="0">
              <a:spcBef>
                <a:spcPts val="0"/>
              </a:spcBef>
              <a:spcAft>
                <a:spcPts val="0"/>
              </a:spcAft>
              <a:buClr>
                <a:schemeClr val="dk2"/>
              </a:buClr>
              <a:buSzPts val="3000"/>
              <a:buNone/>
              <a:defRPr sz="3000">
                <a:solidFill>
                  <a:schemeClr val="dk2"/>
                </a:solidFill>
              </a:defRPr>
            </a:lvl5pPr>
            <a:lvl6pPr lvl="5" algn="ctr" rtl="0">
              <a:spcBef>
                <a:spcPts val="0"/>
              </a:spcBef>
              <a:spcAft>
                <a:spcPts val="0"/>
              </a:spcAft>
              <a:buClr>
                <a:schemeClr val="dk2"/>
              </a:buClr>
              <a:buSzPts val="3000"/>
              <a:buNone/>
              <a:defRPr sz="3000">
                <a:solidFill>
                  <a:schemeClr val="dk2"/>
                </a:solidFill>
              </a:defRPr>
            </a:lvl6pPr>
            <a:lvl7pPr lvl="6" algn="ctr" rtl="0">
              <a:spcBef>
                <a:spcPts val="0"/>
              </a:spcBef>
              <a:spcAft>
                <a:spcPts val="0"/>
              </a:spcAft>
              <a:buClr>
                <a:schemeClr val="dk2"/>
              </a:buClr>
              <a:buSzPts val="3000"/>
              <a:buNone/>
              <a:defRPr sz="3000">
                <a:solidFill>
                  <a:schemeClr val="dk2"/>
                </a:solidFill>
              </a:defRPr>
            </a:lvl7pPr>
            <a:lvl8pPr lvl="7" algn="ctr" rtl="0">
              <a:spcBef>
                <a:spcPts val="0"/>
              </a:spcBef>
              <a:spcAft>
                <a:spcPts val="0"/>
              </a:spcAft>
              <a:buClr>
                <a:schemeClr val="dk2"/>
              </a:buClr>
              <a:buSzPts val="3000"/>
              <a:buNone/>
              <a:defRPr sz="3000">
                <a:solidFill>
                  <a:schemeClr val="dk2"/>
                </a:solidFill>
              </a:defRPr>
            </a:lvl8pPr>
            <a:lvl9pPr lvl="8" algn="ctr" rtl="0">
              <a:spcBef>
                <a:spcPts val="0"/>
              </a:spcBef>
              <a:spcAft>
                <a:spcPts val="0"/>
              </a:spcAft>
              <a:buClr>
                <a:schemeClr val="dk2"/>
              </a:buClr>
              <a:buSzPts val="3000"/>
              <a:buNone/>
              <a:defRPr sz="3000">
                <a:solidFill>
                  <a:schemeClr val="dk2"/>
                </a:solidFill>
              </a:defRPr>
            </a:lvl9pPr>
          </a:lstStyle>
          <a:p/>
        </p:txBody>
      </p:sp>
      <p:sp>
        <p:nvSpPr>
          <p:cNvPr id="1162" name="Google Shape;1162;p14"/>
          <p:cNvSpPr txBox="1">
            <a:spLocks noGrp="1"/>
          </p:cNvSpPr>
          <p:nvPr>
            <p:ph type="subTitle" idx="1"/>
          </p:nvPr>
        </p:nvSpPr>
        <p:spPr>
          <a:xfrm>
            <a:off x="2201175" y="1415825"/>
            <a:ext cx="6227700" cy="1740300"/>
          </a:xfrm>
          <a:prstGeom prst="rect">
            <a:avLst/>
          </a:prstGeom>
        </p:spPr>
        <p:txBody>
          <a:bodyPr spcFirstLastPara="1" wrap="square" lIns="91425" tIns="91425" rIns="91425" bIns="91425" anchor="ctr" anchorCtr="0">
            <a:noAutofit/>
          </a:bodyPr>
          <a:lstStyle>
            <a:lvl1pPr lvl="0" algn="r" rtl="0">
              <a:lnSpc>
                <a:spcPct val="115000"/>
              </a:lnSpc>
              <a:spcBef>
                <a:spcPts val="0"/>
              </a:spcBef>
              <a:spcAft>
                <a:spcPts val="0"/>
              </a:spcAft>
              <a:buSzPts val="2500"/>
              <a:buNone/>
              <a:defRPr sz="3000"/>
            </a:lvl1pPr>
            <a:lvl2pPr lvl="1" algn="ctr" rtl="0">
              <a:lnSpc>
                <a:spcPct val="100000"/>
              </a:lnSpc>
              <a:spcBef>
                <a:spcPts val="160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p:txBody>
      </p:sp>
      <p:grpSp>
        <p:nvGrpSpPr>
          <p:cNvPr id="1163" name="Google Shape;1163;p14"/>
          <p:cNvGrpSpPr/>
          <p:nvPr/>
        </p:nvGrpSpPr>
        <p:grpSpPr>
          <a:xfrm flipH="1">
            <a:off x="-2312653" y="259583"/>
            <a:ext cx="5684657" cy="5157739"/>
            <a:chOff x="3166062" y="1034326"/>
            <a:chExt cx="6010422" cy="5452155"/>
          </a:xfrm>
        </p:grpSpPr>
        <p:sp>
          <p:nvSpPr>
            <p:cNvPr id="1164" name="Google Shape;1164;p14"/>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5" name="Google Shape;1165;p14"/>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166"/>
        <p:cNvGrpSpPr/>
        <p:nvPr/>
      </p:nvGrpSpPr>
      <p:grpSpPr>
        <a:xfrm>
          <a:off x="0" y="0"/>
          <a:ext cx="0" cy="0"/>
          <a:chOff x="0" y="0"/>
          <a:chExt cx="0" cy="0"/>
        </a:xfrm>
      </p:grpSpPr>
      <p:grpSp>
        <p:nvGrpSpPr>
          <p:cNvPr id="1167" name="Google Shape;1167;p15"/>
          <p:cNvGrpSpPr/>
          <p:nvPr/>
        </p:nvGrpSpPr>
        <p:grpSpPr>
          <a:xfrm>
            <a:off x="-458461" y="-321271"/>
            <a:ext cx="10059175" cy="5791575"/>
            <a:chOff x="-458461" y="-321271"/>
            <a:chExt cx="10059175" cy="5791575"/>
          </a:xfrm>
        </p:grpSpPr>
        <p:grpSp>
          <p:nvGrpSpPr>
            <p:cNvPr id="1168" name="Google Shape;1168;p15"/>
            <p:cNvGrpSpPr/>
            <p:nvPr/>
          </p:nvGrpSpPr>
          <p:grpSpPr>
            <a:xfrm flipH="1">
              <a:off x="-458461" y="-245071"/>
              <a:ext cx="9830575" cy="5715375"/>
              <a:chOff x="-358925" y="-303650"/>
              <a:chExt cx="9830575" cy="5715375"/>
            </a:xfrm>
          </p:grpSpPr>
          <p:cxnSp>
            <p:nvCxnSpPr>
              <p:cNvPr id="1169" name="Google Shape;1169;p15"/>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1170" name="Google Shape;1170;p15"/>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1171" name="Google Shape;1171;p15"/>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1172" name="Google Shape;1172;p15"/>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1173" name="Google Shape;1173;p15"/>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1174" name="Google Shape;1174;p15"/>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1175" name="Google Shape;1175;p15"/>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1176" name="Google Shape;1176;p15"/>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1177" name="Google Shape;1177;p15"/>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1178" name="Google Shape;1178;p15"/>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1179" name="Google Shape;1179;p15"/>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1180" name="Google Shape;1180;p15"/>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1181" name="Google Shape;1181;p15"/>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1182" name="Google Shape;1182;p15"/>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1183" name="Google Shape;1183;p15"/>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1184" name="Google Shape;1184;p15"/>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1185" name="Google Shape;1185;p15"/>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1186" name="Google Shape;1186;p15"/>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1187" name="Google Shape;1187;p15"/>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1188" name="Google Shape;1188;p15"/>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1189" name="Google Shape;1189;p15"/>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1190" name="Google Shape;1190;p15"/>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1191" name="Google Shape;1191;p15"/>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1192" name="Google Shape;1192;p15"/>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1193" name="Google Shape;1193;p15"/>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1194" name="Google Shape;1194;p15"/>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1195" name="Google Shape;1195;p15"/>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1196" name="Google Shape;1196;p15"/>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1197" name="Google Shape;1197;p15"/>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1198" name="Google Shape;1198;p15"/>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1199" name="Google Shape;1199;p15"/>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1200" name="Google Shape;1200;p15"/>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1201" name="Google Shape;1201;p15"/>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1202" name="Google Shape;1202;p15"/>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1203" name="Google Shape;1203;p15"/>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1204" name="Google Shape;1204;p15"/>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1205" name="Google Shape;1205;p15"/>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1206" name="Google Shape;1206;p15"/>
            <p:cNvGrpSpPr/>
            <p:nvPr/>
          </p:nvGrpSpPr>
          <p:grpSpPr>
            <a:xfrm rot="10800000">
              <a:off x="-229861" y="-321271"/>
              <a:ext cx="9830575" cy="5715375"/>
              <a:chOff x="-358925" y="-303650"/>
              <a:chExt cx="9830575" cy="5715375"/>
            </a:xfrm>
          </p:grpSpPr>
          <p:cxnSp>
            <p:nvCxnSpPr>
              <p:cNvPr id="1207" name="Google Shape;1207;p15"/>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1208" name="Google Shape;1208;p15"/>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1209" name="Google Shape;1209;p15"/>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1210" name="Google Shape;1210;p15"/>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1211" name="Google Shape;1211;p15"/>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1212" name="Google Shape;1212;p15"/>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1213" name="Google Shape;1213;p15"/>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1214" name="Google Shape;1214;p15"/>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1215" name="Google Shape;1215;p15"/>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1216" name="Google Shape;1216;p15"/>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1217" name="Google Shape;1217;p15"/>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1218" name="Google Shape;1218;p15"/>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1219" name="Google Shape;1219;p15"/>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1220" name="Google Shape;1220;p15"/>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1221" name="Google Shape;1221;p15"/>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1222" name="Google Shape;1222;p15"/>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1223" name="Google Shape;1223;p15"/>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1224" name="Google Shape;1224;p15"/>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1225" name="Google Shape;1225;p15"/>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1226" name="Google Shape;1226;p15"/>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1227" name="Google Shape;1227;p15"/>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1228" name="Google Shape;1228;p15"/>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1229" name="Google Shape;1229;p15"/>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1230" name="Google Shape;1230;p15"/>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1231" name="Google Shape;1231;p15"/>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1232" name="Google Shape;1232;p15"/>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1233" name="Google Shape;1233;p15"/>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1234" name="Google Shape;1234;p15"/>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1235" name="Google Shape;1235;p15"/>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1236" name="Google Shape;1236;p15"/>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1237" name="Google Shape;1237;p15"/>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1238" name="Google Shape;1238;p15"/>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1239" name="Google Shape;1239;p15"/>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1240" name="Google Shape;1240;p15"/>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1241" name="Google Shape;1241;p15"/>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1242" name="Google Shape;1242;p15"/>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1243" name="Google Shape;1243;p15"/>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sp>
        <p:nvSpPr>
          <p:cNvPr id="1244" name="Google Shape;1244;p15"/>
          <p:cNvSpPr txBox="1">
            <a:spLocks noGrp="1"/>
          </p:cNvSpPr>
          <p:nvPr>
            <p:ph type="ctrTitle"/>
          </p:nvPr>
        </p:nvSpPr>
        <p:spPr>
          <a:xfrm>
            <a:off x="713225" y="1735900"/>
            <a:ext cx="3858900" cy="628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2800"/>
              <a:buNone/>
              <a:defRPr sz="3000">
                <a:solidFill>
                  <a:srgbClr val="212121"/>
                </a:solidFill>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p:txBody>
      </p:sp>
      <p:sp>
        <p:nvSpPr>
          <p:cNvPr id="1245" name="Google Shape;1245;p15"/>
          <p:cNvSpPr txBox="1">
            <a:spLocks noGrp="1"/>
          </p:cNvSpPr>
          <p:nvPr>
            <p:ph type="subTitle" idx="1"/>
          </p:nvPr>
        </p:nvSpPr>
        <p:spPr>
          <a:xfrm>
            <a:off x="713225" y="2364200"/>
            <a:ext cx="3858900" cy="104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Clr>
                <a:srgbClr val="000000"/>
              </a:buClr>
              <a:buSzPts val="1400"/>
              <a:buNone/>
              <a:defRPr>
                <a:solidFill>
                  <a:srgbClr val="000000"/>
                </a:solidFill>
              </a:defRPr>
            </a:lvl2pPr>
            <a:lvl3pPr lvl="2" rtl="0">
              <a:lnSpc>
                <a:spcPct val="100000"/>
              </a:lnSpc>
              <a:spcBef>
                <a:spcPts val="0"/>
              </a:spcBef>
              <a:spcAft>
                <a:spcPts val="0"/>
              </a:spcAft>
              <a:buClr>
                <a:srgbClr val="000000"/>
              </a:buClr>
              <a:buSzPts val="1400"/>
              <a:buNone/>
              <a:defRPr>
                <a:solidFill>
                  <a:srgbClr val="000000"/>
                </a:solidFill>
              </a:defRPr>
            </a:lvl3pPr>
            <a:lvl4pPr lvl="3" rtl="0">
              <a:lnSpc>
                <a:spcPct val="100000"/>
              </a:lnSpc>
              <a:spcBef>
                <a:spcPts val="0"/>
              </a:spcBef>
              <a:spcAft>
                <a:spcPts val="0"/>
              </a:spcAft>
              <a:buClr>
                <a:srgbClr val="000000"/>
              </a:buClr>
              <a:buSzPts val="1400"/>
              <a:buNone/>
              <a:defRPr>
                <a:solidFill>
                  <a:srgbClr val="000000"/>
                </a:solidFill>
              </a:defRPr>
            </a:lvl4pPr>
            <a:lvl5pPr lvl="4" rtl="0">
              <a:lnSpc>
                <a:spcPct val="100000"/>
              </a:lnSpc>
              <a:spcBef>
                <a:spcPts val="0"/>
              </a:spcBef>
              <a:spcAft>
                <a:spcPts val="0"/>
              </a:spcAft>
              <a:buClr>
                <a:srgbClr val="000000"/>
              </a:buClr>
              <a:buSzPts val="1400"/>
              <a:buNone/>
              <a:defRPr>
                <a:solidFill>
                  <a:srgbClr val="000000"/>
                </a:solidFill>
              </a:defRPr>
            </a:lvl5pPr>
            <a:lvl6pPr lvl="5" rtl="0">
              <a:lnSpc>
                <a:spcPct val="100000"/>
              </a:lnSpc>
              <a:spcBef>
                <a:spcPts val="0"/>
              </a:spcBef>
              <a:spcAft>
                <a:spcPts val="0"/>
              </a:spcAft>
              <a:buClr>
                <a:srgbClr val="000000"/>
              </a:buClr>
              <a:buSzPts val="1400"/>
              <a:buNone/>
              <a:defRPr>
                <a:solidFill>
                  <a:srgbClr val="000000"/>
                </a:solidFill>
              </a:defRPr>
            </a:lvl6pPr>
            <a:lvl7pPr lvl="6" rtl="0">
              <a:lnSpc>
                <a:spcPct val="100000"/>
              </a:lnSpc>
              <a:spcBef>
                <a:spcPts val="0"/>
              </a:spcBef>
              <a:spcAft>
                <a:spcPts val="0"/>
              </a:spcAft>
              <a:buClr>
                <a:srgbClr val="000000"/>
              </a:buClr>
              <a:buSzPts val="1400"/>
              <a:buNone/>
              <a:defRPr>
                <a:solidFill>
                  <a:srgbClr val="000000"/>
                </a:solidFill>
              </a:defRPr>
            </a:lvl7pPr>
            <a:lvl8pPr lvl="7" rtl="0">
              <a:lnSpc>
                <a:spcPct val="100000"/>
              </a:lnSpc>
              <a:spcBef>
                <a:spcPts val="0"/>
              </a:spcBef>
              <a:spcAft>
                <a:spcPts val="0"/>
              </a:spcAft>
              <a:buClr>
                <a:srgbClr val="000000"/>
              </a:buClr>
              <a:buSzPts val="1400"/>
              <a:buNone/>
              <a:defRPr>
                <a:solidFill>
                  <a:srgbClr val="000000"/>
                </a:solidFill>
              </a:defRPr>
            </a:lvl8pPr>
            <a:lvl9pPr lvl="8" rtl="0">
              <a:lnSpc>
                <a:spcPct val="100000"/>
              </a:lnSpc>
              <a:spcBef>
                <a:spcPts val="0"/>
              </a:spcBef>
              <a:spcAft>
                <a:spcPts val="0"/>
              </a:spcAft>
              <a:buClr>
                <a:srgbClr val="000000"/>
              </a:buClr>
              <a:buSzPts val="1400"/>
              <a:buNone/>
              <a:defRPr>
                <a:solidFill>
                  <a:srgbClr val="000000"/>
                </a:solidFill>
              </a:defRPr>
            </a:lvl9pPr>
          </a:lstStyle>
          <a:p/>
        </p:txBody>
      </p:sp>
      <p:grpSp>
        <p:nvGrpSpPr>
          <p:cNvPr id="1246" name="Google Shape;1246;p15"/>
          <p:cNvGrpSpPr/>
          <p:nvPr/>
        </p:nvGrpSpPr>
        <p:grpSpPr>
          <a:xfrm>
            <a:off x="4091299" y="804357"/>
            <a:ext cx="5111263" cy="4704119"/>
            <a:chOff x="3133537" y="-308699"/>
            <a:chExt cx="6010422" cy="5452155"/>
          </a:xfrm>
        </p:grpSpPr>
        <p:sp>
          <p:nvSpPr>
            <p:cNvPr id="1247" name="Google Shape;1247;p15"/>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8" name="Google Shape;1248;p15"/>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49" name="Google Shape;1249;p15"/>
          <p:cNvSpPr/>
          <p:nvPr/>
        </p:nvSpPr>
        <p:spPr>
          <a:xfrm flipH="1">
            <a:off x="-262" y="4291845"/>
            <a:ext cx="1497839" cy="851712"/>
          </a:xfrm>
          <a:custGeom>
            <a:avLst/>
            <a:gdLst/>
            <a:ahLst/>
            <a:cxnLst/>
            <a:rect l="l" t="t" r="r" b="b"/>
            <a:pathLst>
              <a:path w="116586" h="66294" extrusionOk="0">
                <a:moveTo>
                  <a:pt x="116586" y="0"/>
                </a:moveTo>
                <a:lnTo>
                  <a:pt x="0" y="66294"/>
                </a:lnTo>
                <a:lnTo>
                  <a:pt x="116586" y="66294"/>
                </a:lnTo>
                <a:close/>
              </a:path>
            </a:pathLst>
          </a:custGeom>
          <a:solidFill>
            <a:schemeClr val="accent4"/>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368"/>
        <p:cNvGrpSpPr/>
        <p:nvPr/>
      </p:nvGrpSpPr>
      <p:grpSpPr>
        <a:xfrm>
          <a:off x="0" y="0"/>
          <a:ext cx="0" cy="0"/>
          <a:chOff x="0" y="0"/>
          <a:chExt cx="0" cy="0"/>
        </a:xfrm>
      </p:grpSpPr>
      <p:grpSp>
        <p:nvGrpSpPr>
          <p:cNvPr id="1369" name="Google Shape;1369;p17"/>
          <p:cNvGrpSpPr/>
          <p:nvPr/>
        </p:nvGrpSpPr>
        <p:grpSpPr>
          <a:xfrm>
            <a:off x="-458461" y="-321271"/>
            <a:ext cx="10059175" cy="5791575"/>
            <a:chOff x="-458461" y="-321271"/>
            <a:chExt cx="10059175" cy="5791575"/>
          </a:xfrm>
        </p:grpSpPr>
        <p:grpSp>
          <p:nvGrpSpPr>
            <p:cNvPr id="1370" name="Google Shape;1370;p17"/>
            <p:cNvGrpSpPr/>
            <p:nvPr/>
          </p:nvGrpSpPr>
          <p:grpSpPr>
            <a:xfrm flipH="1">
              <a:off x="-458461" y="-245071"/>
              <a:ext cx="9830575" cy="5715375"/>
              <a:chOff x="-358925" y="-303650"/>
              <a:chExt cx="9830575" cy="5715375"/>
            </a:xfrm>
          </p:grpSpPr>
          <p:cxnSp>
            <p:nvCxnSpPr>
              <p:cNvPr id="1371" name="Google Shape;1371;p17"/>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1372" name="Google Shape;1372;p17"/>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1373" name="Google Shape;1373;p17"/>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1374" name="Google Shape;1374;p17"/>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1375" name="Google Shape;1375;p17"/>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1376" name="Google Shape;1376;p17"/>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1377" name="Google Shape;1377;p17"/>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1378" name="Google Shape;1378;p17"/>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1379" name="Google Shape;1379;p17"/>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1380" name="Google Shape;1380;p17"/>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1381" name="Google Shape;1381;p17"/>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1382" name="Google Shape;1382;p17"/>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1383" name="Google Shape;1383;p17"/>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1384" name="Google Shape;1384;p17"/>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1385" name="Google Shape;1385;p17"/>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1386" name="Google Shape;1386;p17"/>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1387" name="Google Shape;1387;p17"/>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1388" name="Google Shape;1388;p17"/>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1389" name="Google Shape;1389;p17"/>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1390" name="Google Shape;1390;p17"/>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1391" name="Google Shape;1391;p17"/>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1392" name="Google Shape;1392;p17"/>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1393" name="Google Shape;1393;p17"/>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1394" name="Google Shape;1394;p17"/>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1395" name="Google Shape;1395;p17"/>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1396" name="Google Shape;1396;p17"/>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1397" name="Google Shape;1397;p17"/>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1398" name="Google Shape;1398;p17"/>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1399" name="Google Shape;1399;p17"/>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1400" name="Google Shape;1400;p17"/>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1401" name="Google Shape;1401;p17"/>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1402" name="Google Shape;1402;p17"/>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1403" name="Google Shape;1403;p17"/>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1404" name="Google Shape;1404;p17"/>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1405" name="Google Shape;1405;p17"/>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1406" name="Google Shape;1406;p17"/>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1407" name="Google Shape;1407;p17"/>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nvGrpSpPr>
            <p:cNvPr id="1408" name="Google Shape;1408;p17"/>
            <p:cNvGrpSpPr/>
            <p:nvPr/>
          </p:nvGrpSpPr>
          <p:grpSpPr>
            <a:xfrm rot="10800000">
              <a:off x="-229861" y="-321271"/>
              <a:ext cx="9830575" cy="5715375"/>
              <a:chOff x="-358925" y="-303650"/>
              <a:chExt cx="9830575" cy="5715375"/>
            </a:xfrm>
          </p:grpSpPr>
          <p:cxnSp>
            <p:nvCxnSpPr>
              <p:cNvPr id="1409" name="Google Shape;1409;p17"/>
              <p:cNvCxnSpPr/>
              <p:nvPr/>
            </p:nvCxnSpPr>
            <p:spPr>
              <a:xfrm rot="10800000" flipH="1">
                <a:off x="-282200" y="-303650"/>
                <a:ext cx="1052400" cy="607500"/>
              </a:xfrm>
              <a:prstGeom prst="straightConnector1">
                <a:avLst/>
              </a:prstGeom>
              <a:noFill/>
              <a:ln w="9525" cap="flat" cmpd="sng">
                <a:solidFill>
                  <a:schemeClr val="accent1"/>
                </a:solidFill>
                <a:prstDash val="solid"/>
                <a:round/>
                <a:headEnd type="none" w="med" len="med"/>
                <a:tailEnd type="none" w="med" len="med"/>
              </a:ln>
            </p:spPr>
          </p:cxnSp>
          <p:cxnSp>
            <p:nvCxnSpPr>
              <p:cNvPr id="1410" name="Google Shape;1410;p17"/>
              <p:cNvCxnSpPr/>
              <p:nvPr/>
            </p:nvCxnSpPr>
            <p:spPr>
              <a:xfrm rot="10800000" flipH="1">
                <a:off x="-281950" y="-236675"/>
                <a:ext cx="1425600" cy="822900"/>
              </a:xfrm>
              <a:prstGeom prst="straightConnector1">
                <a:avLst/>
              </a:prstGeom>
              <a:noFill/>
              <a:ln w="9525" cap="flat" cmpd="sng">
                <a:solidFill>
                  <a:schemeClr val="accent1"/>
                </a:solidFill>
                <a:prstDash val="solid"/>
                <a:round/>
                <a:headEnd type="none" w="med" len="med"/>
                <a:tailEnd type="none" w="med" len="med"/>
              </a:ln>
            </p:spPr>
          </p:cxnSp>
          <p:cxnSp>
            <p:nvCxnSpPr>
              <p:cNvPr id="1411" name="Google Shape;1411;p17"/>
              <p:cNvCxnSpPr/>
              <p:nvPr/>
            </p:nvCxnSpPr>
            <p:spPr>
              <a:xfrm rot="10800000" flipH="1">
                <a:off x="-358925" y="-155350"/>
                <a:ext cx="1851000" cy="1068600"/>
              </a:xfrm>
              <a:prstGeom prst="straightConnector1">
                <a:avLst/>
              </a:prstGeom>
              <a:noFill/>
              <a:ln w="9525" cap="flat" cmpd="sng">
                <a:solidFill>
                  <a:schemeClr val="accent1"/>
                </a:solidFill>
                <a:prstDash val="solid"/>
                <a:round/>
                <a:headEnd type="none" w="med" len="med"/>
                <a:tailEnd type="none" w="med" len="med"/>
              </a:ln>
            </p:spPr>
          </p:cxnSp>
          <p:cxnSp>
            <p:nvCxnSpPr>
              <p:cNvPr id="1412" name="Google Shape;1412;p17"/>
              <p:cNvCxnSpPr/>
              <p:nvPr/>
            </p:nvCxnSpPr>
            <p:spPr>
              <a:xfrm rot="10800000" flipH="1">
                <a:off x="-267650" y="-115750"/>
                <a:ext cx="2180400" cy="1258800"/>
              </a:xfrm>
              <a:prstGeom prst="straightConnector1">
                <a:avLst/>
              </a:prstGeom>
              <a:noFill/>
              <a:ln w="9525" cap="flat" cmpd="sng">
                <a:solidFill>
                  <a:schemeClr val="accent1"/>
                </a:solidFill>
                <a:prstDash val="solid"/>
                <a:round/>
                <a:headEnd type="none" w="med" len="med"/>
                <a:tailEnd type="none" w="med" len="med"/>
              </a:ln>
            </p:spPr>
          </p:cxnSp>
          <p:cxnSp>
            <p:nvCxnSpPr>
              <p:cNvPr id="1413" name="Google Shape;1413;p17"/>
              <p:cNvCxnSpPr/>
              <p:nvPr/>
            </p:nvCxnSpPr>
            <p:spPr>
              <a:xfrm rot="10800000" flipH="1">
                <a:off x="-229800" y="-86050"/>
                <a:ext cx="2580300" cy="1489800"/>
              </a:xfrm>
              <a:prstGeom prst="straightConnector1">
                <a:avLst/>
              </a:prstGeom>
              <a:noFill/>
              <a:ln w="9525" cap="flat" cmpd="sng">
                <a:solidFill>
                  <a:schemeClr val="accent1"/>
                </a:solidFill>
                <a:prstDash val="solid"/>
                <a:round/>
                <a:headEnd type="none" w="med" len="med"/>
                <a:tailEnd type="none" w="med" len="med"/>
              </a:ln>
            </p:spPr>
          </p:cxnSp>
          <p:cxnSp>
            <p:nvCxnSpPr>
              <p:cNvPr id="1414" name="Google Shape;1414;p17"/>
              <p:cNvCxnSpPr/>
              <p:nvPr/>
            </p:nvCxnSpPr>
            <p:spPr>
              <a:xfrm rot="10800000" flipH="1">
                <a:off x="-212775" y="-127750"/>
                <a:ext cx="3125100" cy="1804200"/>
              </a:xfrm>
              <a:prstGeom prst="straightConnector1">
                <a:avLst/>
              </a:prstGeom>
              <a:noFill/>
              <a:ln w="9525" cap="flat" cmpd="sng">
                <a:solidFill>
                  <a:schemeClr val="accent1"/>
                </a:solidFill>
                <a:prstDash val="solid"/>
                <a:round/>
                <a:headEnd type="none" w="med" len="med"/>
                <a:tailEnd type="none" w="med" len="med"/>
              </a:ln>
            </p:spPr>
          </p:cxnSp>
          <p:cxnSp>
            <p:nvCxnSpPr>
              <p:cNvPr id="1415" name="Google Shape;1415;p17"/>
              <p:cNvCxnSpPr/>
              <p:nvPr/>
            </p:nvCxnSpPr>
            <p:spPr>
              <a:xfrm rot="10800000" flipH="1">
                <a:off x="-180475" y="-165575"/>
                <a:ext cx="3648000" cy="2106000"/>
              </a:xfrm>
              <a:prstGeom prst="straightConnector1">
                <a:avLst/>
              </a:prstGeom>
              <a:noFill/>
              <a:ln w="9525" cap="flat" cmpd="sng">
                <a:solidFill>
                  <a:schemeClr val="accent1"/>
                </a:solidFill>
                <a:prstDash val="solid"/>
                <a:round/>
                <a:headEnd type="none" w="med" len="med"/>
                <a:tailEnd type="none" w="med" len="med"/>
              </a:ln>
            </p:spPr>
          </p:cxnSp>
          <p:cxnSp>
            <p:nvCxnSpPr>
              <p:cNvPr id="1416" name="Google Shape;1416;p17"/>
              <p:cNvCxnSpPr/>
              <p:nvPr/>
            </p:nvCxnSpPr>
            <p:spPr>
              <a:xfrm rot="10800000" flipH="1">
                <a:off x="-227000" y="-146700"/>
                <a:ext cx="4150500" cy="2396400"/>
              </a:xfrm>
              <a:prstGeom prst="straightConnector1">
                <a:avLst/>
              </a:prstGeom>
              <a:noFill/>
              <a:ln w="9525" cap="flat" cmpd="sng">
                <a:solidFill>
                  <a:schemeClr val="accent1"/>
                </a:solidFill>
                <a:prstDash val="solid"/>
                <a:round/>
                <a:headEnd type="none" w="med" len="med"/>
                <a:tailEnd type="none" w="med" len="med"/>
              </a:ln>
            </p:spPr>
          </p:cxnSp>
          <p:cxnSp>
            <p:nvCxnSpPr>
              <p:cNvPr id="1417" name="Google Shape;1417;p17"/>
              <p:cNvCxnSpPr/>
              <p:nvPr/>
            </p:nvCxnSpPr>
            <p:spPr>
              <a:xfrm rot="10800000" flipH="1">
                <a:off x="-285775" y="-133000"/>
                <a:ext cx="4675200" cy="2699100"/>
              </a:xfrm>
              <a:prstGeom prst="straightConnector1">
                <a:avLst/>
              </a:prstGeom>
              <a:noFill/>
              <a:ln w="9525" cap="flat" cmpd="sng">
                <a:solidFill>
                  <a:schemeClr val="accent1"/>
                </a:solidFill>
                <a:prstDash val="solid"/>
                <a:round/>
                <a:headEnd type="none" w="med" len="med"/>
                <a:tailEnd type="none" w="med" len="med"/>
              </a:ln>
            </p:spPr>
          </p:cxnSp>
          <p:cxnSp>
            <p:nvCxnSpPr>
              <p:cNvPr id="1418" name="Google Shape;1418;p17"/>
              <p:cNvCxnSpPr/>
              <p:nvPr/>
            </p:nvCxnSpPr>
            <p:spPr>
              <a:xfrm rot="10800000" flipH="1">
                <a:off x="-254975" y="-209000"/>
                <a:ext cx="5265600" cy="3039900"/>
              </a:xfrm>
              <a:prstGeom prst="straightConnector1">
                <a:avLst/>
              </a:prstGeom>
              <a:noFill/>
              <a:ln w="9525" cap="flat" cmpd="sng">
                <a:solidFill>
                  <a:schemeClr val="accent1"/>
                </a:solidFill>
                <a:prstDash val="solid"/>
                <a:round/>
                <a:headEnd type="none" w="med" len="med"/>
                <a:tailEnd type="none" w="med" len="med"/>
              </a:ln>
            </p:spPr>
          </p:cxnSp>
          <p:cxnSp>
            <p:nvCxnSpPr>
              <p:cNvPr id="1419" name="Google Shape;1419;p17"/>
              <p:cNvCxnSpPr/>
              <p:nvPr/>
            </p:nvCxnSpPr>
            <p:spPr>
              <a:xfrm rot="10800000" flipH="1">
                <a:off x="-230325" y="-171400"/>
                <a:ext cx="5665200" cy="3270600"/>
              </a:xfrm>
              <a:prstGeom prst="straightConnector1">
                <a:avLst/>
              </a:prstGeom>
              <a:noFill/>
              <a:ln w="9525" cap="flat" cmpd="sng">
                <a:solidFill>
                  <a:schemeClr val="accent1"/>
                </a:solidFill>
                <a:prstDash val="solid"/>
                <a:round/>
                <a:headEnd type="none" w="med" len="med"/>
                <a:tailEnd type="none" w="med" len="med"/>
              </a:ln>
            </p:spPr>
          </p:cxnSp>
          <p:cxnSp>
            <p:nvCxnSpPr>
              <p:cNvPr id="1420" name="Google Shape;1420;p17"/>
              <p:cNvCxnSpPr/>
              <p:nvPr/>
            </p:nvCxnSpPr>
            <p:spPr>
              <a:xfrm rot="10800000" flipH="1">
                <a:off x="-203625" y="-162575"/>
                <a:ext cx="6111900" cy="3528900"/>
              </a:xfrm>
              <a:prstGeom prst="straightConnector1">
                <a:avLst/>
              </a:prstGeom>
              <a:noFill/>
              <a:ln w="9525" cap="flat" cmpd="sng">
                <a:solidFill>
                  <a:schemeClr val="accent1"/>
                </a:solidFill>
                <a:prstDash val="solid"/>
                <a:round/>
                <a:headEnd type="none" w="med" len="med"/>
                <a:tailEnd type="none" w="med" len="med"/>
              </a:ln>
            </p:spPr>
          </p:cxnSp>
          <p:cxnSp>
            <p:nvCxnSpPr>
              <p:cNvPr id="1421" name="Google Shape;1421;p17"/>
              <p:cNvCxnSpPr/>
              <p:nvPr/>
            </p:nvCxnSpPr>
            <p:spPr>
              <a:xfrm rot="10800000" flipH="1">
                <a:off x="-212500" y="-179425"/>
                <a:ext cx="6639600" cy="3833400"/>
              </a:xfrm>
              <a:prstGeom prst="straightConnector1">
                <a:avLst/>
              </a:prstGeom>
              <a:noFill/>
              <a:ln w="9525" cap="flat" cmpd="sng">
                <a:solidFill>
                  <a:schemeClr val="accent1"/>
                </a:solidFill>
                <a:prstDash val="solid"/>
                <a:round/>
                <a:headEnd type="none" w="med" len="med"/>
                <a:tailEnd type="none" w="med" len="med"/>
              </a:ln>
            </p:spPr>
          </p:cxnSp>
          <p:cxnSp>
            <p:nvCxnSpPr>
              <p:cNvPr id="1422" name="Google Shape;1422;p17"/>
              <p:cNvCxnSpPr/>
              <p:nvPr/>
            </p:nvCxnSpPr>
            <p:spPr>
              <a:xfrm rot="10800000" flipH="1">
                <a:off x="-237200" y="-171550"/>
                <a:ext cx="7140000" cy="4122300"/>
              </a:xfrm>
              <a:prstGeom prst="straightConnector1">
                <a:avLst/>
              </a:prstGeom>
              <a:noFill/>
              <a:ln w="9525" cap="flat" cmpd="sng">
                <a:solidFill>
                  <a:schemeClr val="accent1"/>
                </a:solidFill>
                <a:prstDash val="solid"/>
                <a:round/>
                <a:headEnd type="none" w="med" len="med"/>
                <a:tailEnd type="none" w="med" len="med"/>
              </a:ln>
            </p:spPr>
          </p:cxnSp>
          <p:cxnSp>
            <p:nvCxnSpPr>
              <p:cNvPr id="1423" name="Google Shape;1423;p17"/>
              <p:cNvCxnSpPr/>
              <p:nvPr/>
            </p:nvCxnSpPr>
            <p:spPr>
              <a:xfrm rot="10800000" flipH="1">
                <a:off x="-208450" y="-169925"/>
                <a:ext cx="7598100" cy="4386600"/>
              </a:xfrm>
              <a:prstGeom prst="straightConnector1">
                <a:avLst/>
              </a:prstGeom>
              <a:noFill/>
              <a:ln w="9525" cap="flat" cmpd="sng">
                <a:solidFill>
                  <a:schemeClr val="accent1"/>
                </a:solidFill>
                <a:prstDash val="solid"/>
                <a:round/>
                <a:headEnd type="none" w="med" len="med"/>
                <a:tailEnd type="none" w="med" len="med"/>
              </a:ln>
            </p:spPr>
          </p:cxnSp>
          <p:cxnSp>
            <p:nvCxnSpPr>
              <p:cNvPr id="1424" name="Google Shape;1424;p17"/>
              <p:cNvCxnSpPr/>
              <p:nvPr/>
            </p:nvCxnSpPr>
            <p:spPr>
              <a:xfrm rot="10800000" flipH="1">
                <a:off x="-126875" y="-166100"/>
                <a:ext cx="7999200" cy="4618200"/>
              </a:xfrm>
              <a:prstGeom prst="straightConnector1">
                <a:avLst/>
              </a:prstGeom>
              <a:noFill/>
              <a:ln w="9525" cap="flat" cmpd="sng">
                <a:solidFill>
                  <a:schemeClr val="accent1"/>
                </a:solidFill>
                <a:prstDash val="solid"/>
                <a:round/>
                <a:headEnd type="none" w="med" len="med"/>
                <a:tailEnd type="none" w="med" len="med"/>
              </a:ln>
            </p:spPr>
          </p:cxnSp>
          <p:cxnSp>
            <p:nvCxnSpPr>
              <p:cNvPr id="1425" name="Google Shape;1425;p17"/>
              <p:cNvCxnSpPr/>
              <p:nvPr/>
            </p:nvCxnSpPr>
            <p:spPr>
              <a:xfrm rot="10800000" flipH="1">
                <a:off x="-175950" y="-237725"/>
                <a:ext cx="8661600" cy="5000700"/>
              </a:xfrm>
              <a:prstGeom prst="straightConnector1">
                <a:avLst/>
              </a:prstGeom>
              <a:noFill/>
              <a:ln w="9525" cap="flat" cmpd="sng">
                <a:solidFill>
                  <a:schemeClr val="accent1"/>
                </a:solidFill>
                <a:prstDash val="solid"/>
                <a:round/>
                <a:headEnd type="none" w="med" len="med"/>
                <a:tailEnd type="none" w="med" len="med"/>
              </a:ln>
            </p:spPr>
          </p:cxnSp>
          <p:cxnSp>
            <p:nvCxnSpPr>
              <p:cNvPr id="1426" name="Google Shape;1426;p17"/>
              <p:cNvCxnSpPr/>
              <p:nvPr/>
            </p:nvCxnSpPr>
            <p:spPr>
              <a:xfrm rot="10800000" flipH="1">
                <a:off x="-230050" y="-244075"/>
                <a:ext cx="9215700" cy="5320800"/>
              </a:xfrm>
              <a:prstGeom prst="straightConnector1">
                <a:avLst/>
              </a:prstGeom>
              <a:noFill/>
              <a:ln w="9525" cap="flat" cmpd="sng">
                <a:solidFill>
                  <a:schemeClr val="accent1"/>
                </a:solidFill>
                <a:prstDash val="solid"/>
                <a:round/>
                <a:headEnd type="none" w="med" len="med"/>
                <a:tailEnd type="none" w="med" len="med"/>
              </a:ln>
            </p:spPr>
          </p:cxnSp>
          <p:cxnSp>
            <p:nvCxnSpPr>
              <p:cNvPr id="1427" name="Google Shape;1427;p17"/>
              <p:cNvCxnSpPr/>
              <p:nvPr/>
            </p:nvCxnSpPr>
            <p:spPr>
              <a:xfrm rot="10800000" flipH="1">
                <a:off x="-150500" y="-149375"/>
                <a:ext cx="9462000" cy="5462700"/>
              </a:xfrm>
              <a:prstGeom prst="straightConnector1">
                <a:avLst/>
              </a:prstGeom>
              <a:noFill/>
              <a:ln w="9525" cap="flat" cmpd="sng">
                <a:solidFill>
                  <a:schemeClr val="accent1"/>
                </a:solidFill>
                <a:prstDash val="solid"/>
                <a:round/>
                <a:headEnd type="none" w="med" len="med"/>
                <a:tailEnd type="none" w="med" len="med"/>
              </a:ln>
            </p:spPr>
          </p:cxnSp>
          <p:cxnSp>
            <p:nvCxnSpPr>
              <p:cNvPr id="1428" name="Google Shape;1428;p17"/>
              <p:cNvCxnSpPr/>
              <p:nvPr/>
            </p:nvCxnSpPr>
            <p:spPr>
              <a:xfrm rot="10800000" flipH="1">
                <a:off x="277300" y="105750"/>
                <a:ext cx="9081600" cy="5243100"/>
              </a:xfrm>
              <a:prstGeom prst="straightConnector1">
                <a:avLst/>
              </a:prstGeom>
              <a:noFill/>
              <a:ln w="9525" cap="flat" cmpd="sng">
                <a:solidFill>
                  <a:schemeClr val="accent1"/>
                </a:solidFill>
                <a:prstDash val="solid"/>
                <a:round/>
                <a:headEnd type="none" w="med" len="med"/>
                <a:tailEnd type="none" w="med" len="med"/>
              </a:ln>
            </p:spPr>
          </p:cxnSp>
          <p:cxnSp>
            <p:nvCxnSpPr>
              <p:cNvPr id="1429" name="Google Shape;1429;p17"/>
              <p:cNvCxnSpPr/>
              <p:nvPr/>
            </p:nvCxnSpPr>
            <p:spPr>
              <a:xfrm rot="10800000" flipH="1">
                <a:off x="846950" y="376800"/>
                <a:ext cx="8531400" cy="4925700"/>
              </a:xfrm>
              <a:prstGeom prst="straightConnector1">
                <a:avLst/>
              </a:prstGeom>
              <a:noFill/>
              <a:ln w="9525" cap="flat" cmpd="sng">
                <a:solidFill>
                  <a:schemeClr val="accent1"/>
                </a:solidFill>
                <a:prstDash val="solid"/>
                <a:round/>
                <a:headEnd type="none" w="med" len="med"/>
                <a:tailEnd type="none" w="med" len="med"/>
              </a:ln>
            </p:spPr>
          </p:cxnSp>
          <p:cxnSp>
            <p:nvCxnSpPr>
              <p:cNvPr id="1430" name="Google Shape;1430;p17"/>
              <p:cNvCxnSpPr/>
              <p:nvPr/>
            </p:nvCxnSpPr>
            <p:spPr>
              <a:xfrm rot="10800000" flipH="1">
                <a:off x="1349000" y="635275"/>
                <a:ext cx="8071500" cy="4659900"/>
              </a:xfrm>
              <a:prstGeom prst="straightConnector1">
                <a:avLst/>
              </a:prstGeom>
              <a:noFill/>
              <a:ln w="9525" cap="flat" cmpd="sng">
                <a:solidFill>
                  <a:schemeClr val="accent1"/>
                </a:solidFill>
                <a:prstDash val="solid"/>
                <a:round/>
                <a:headEnd type="none" w="med" len="med"/>
                <a:tailEnd type="none" w="med" len="med"/>
              </a:ln>
            </p:spPr>
          </p:cxnSp>
          <p:cxnSp>
            <p:nvCxnSpPr>
              <p:cNvPr id="1431" name="Google Shape;1431;p17"/>
              <p:cNvCxnSpPr/>
              <p:nvPr/>
            </p:nvCxnSpPr>
            <p:spPr>
              <a:xfrm rot="10800000" flipH="1">
                <a:off x="1864375" y="918950"/>
                <a:ext cx="7554300" cy="4361400"/>
              </a:xfrm>
              <a:prstGeom prst="straightConnector1">
                <a:avLst/>
              </a:prstGeom>
              <a:noFill/>
              <a:ln w="9525" cap="flat" cmpd="sng">
                <a:solidFill>
                  <a:schemeClr val="accent1"/>
                </a:solidFill>
                <a:prstDash val="solid"/>
                <a:round/>
                <a:headEnd type="none" w="med" len="med"/>
                <a:tailEnd type="none" w="med" len="med"/>
              </a:ln>
            </p:spPr>
          </p:cxnSp>
          <p:cxnSp>
            <p:nvCxnSpPr>
              <p:cNvPr id="1432" name="Google Shape;1432;p17"/>
              <p:cNvCxnSpPr/>
              <p:nvPr/>
            </p:nvCxnSpPr>
            <p:spPr>
              <a:xfrm rot="10800000" flipH="1">
                <a:off x="2403950" y="1170550"/>
                <a:ext cx="7067700" cy="4080600"/>
              </a:xfrm>
              <a:prstGeom prst="straightConnector1">
                <a:avLst/>
              </a:prstGeom>
              <a:noFill/>
              <a:ln w="9525" cap="flat" cmpd="sng">
                <a:solidFill>
                  <a:schemeClr val="accent1"/>
                </a:solidFill>
                <a:prstDash val="solid"/>
                <a:round/>
                <a:headEnd type="none" w="med" len="med"/>
                <a:tailEnd type="none" w="med" len="med"/>
              </a:ln>
            </p:spPr>
          </p:cxnSp>
          <p:cxnSp>
            <p:nvCxnSpPr>
              <p:cNvPr id="1433" name="Google Shape;1433;p17"/>
              <p:cNvCxnSpPr/>
              <p:nvPr/>
            </p:nvCxnSpPr>
            <p:spPr>
              <a:xfrm rot="10800000" flipH="1">
                <a:off x="2718375" y="1495625"/>
                <a:ext cx="6679800" cy="3856500"/>
              </a:xfrm>
              <a:prstGeom prst="straightConnector1">
                <a:avLst/>
              </a:prstGeom>
              <a:noFill/>
              <a:ln w="9525" cap="flat" cmpd="sng">
                <a:solidFill>
                  <a:schemeClr val="accent1"/>
                </a:solidFill>
                <a:prstDash val="solid"/>
                <a:round/>
                <a:headEnd type="none" w="med" len="med"/>
                <a:tailEnd type="none" w="med" len="med"/>
              </a:ln>
            </p:spPr>
          </p:cxnSp>
          <p:cxnSp>
            <p:nvCxnSpPr>
              <p:cNvPr id="1434" name="Google Shape;1434;p17"/>
              <p:cNvCxnSpPr/>
              <p:nvPr/>
            </p:nvCxnSpPr>
            <p:spPr>
              <a:xfrm rot="10800000" flipH="1">
                <a:off x="3297700" y="1822900"/>
                <a:ext cx="6023100" cy="3477300"/>
              </a:xfrm>
              <a:prstGeom prst="straightConnector1">
                <a:avLst/>
              </a:prstGeom>
              <a:noFill/>
              <a:ln w="9525" cap="flat" cmpd="sng">
                <a:solidFill>
                  <a:schemeClr val="accent1"/>
                </a:solidFill>
                <a:prstDash val="solid"/>
                <a:round/>
                <a:headEnd type="none" w="med" len="med"/>
                <a:tailEnd type="none" w="med" len="med"/>
              </a:ln>
            </p:spPr>
          </p:cxnSp>
          <p:cxnSp>
            <p:nvCxnSpPr>
              <p:cNvPr id="1435" name="Google Shape;1435;p17"/>
              <p:cNvCxnSpPr/>
              <p:nvPr/>
            </p:nvCxnSpPr>
            <p:spPr>
              <a:xfrm rot="10800000" flipH="1">
                <a:off x="3726050" y="2104125"/>
                <a:ext cx="5597100" cy="3231300"/>
              </a:xfrm>
              <a:prstGeom prst="straightConnector1">
                <a:avLst/>
              </a:prstGeom>
              <a:noFill/>
              <a:ln w="9525" cap="flat" cmpd="sng">
                <a:solidFill>
                  <a:schemeClr val="accent1"/>
                </a:solidFill>
                <a:prstDash val="solid"/>
                <a:round/>
                <a:headEnd type="none" w="med" len="med"/>
                <a:tailEnd type="none" w="med" len="med"/>
              </a:ln>
            </p:spPr>
          </p:cxnSp>
          <p:cxnSp>
            <p:nvCxnSpPr>
              <p:cNvPr id="1436" name="Google Shape;1436;p17"/>
              <p:cNvCxnSpPr/>
              <p:nvPr/>
            </p:nvCxnSpPr>
            <p:spPr>
              <a:xfrm rot="10800000" flipH="1">
                <a:off x="4244875" y="2361600"/>
                <a:ext cx="5121600" cy="2956800"/>
              </a:xfrm>
              <a:prstGeom prst="straightConnector1">
                <a:avLst/>
              </a:prstGeom>
              <a:noFill/>
              <a:ln w="9525" cap="flat" cmpd="sng">
                <a:solidFill>
                  <a:schemeClr val="accent1"/>
                </a:solidFill>
                <a:prstDash val="solid"/>
                <a:round/>
                <a:headEnd type="none" w="med" len="med"/>
                <a:tailEnd type="none" w="med" len="med"/>
              </a:ln>
            </p:spPr>
          </p:cxnSp>
          <p:cxnSp>
            <p:nvCxnSpPr>
              <p:cNvPr id="1437" name="Google Shape;1437;p17"/>
              <p:cNvCxnSpPr/>
              <p:nvPr/>
            </p:nvCxnSpPr>
            <p:spPr>
              <a:xfrm rot="10800000" flipH="1">
                <a:off x="4742850" y="2657525"/>
                <a:ext cx="4600200" cy="2655900"/>
              </a:xfrm>
              <a:prstGeom prst="straightConnector1">
                <a:avLst/>
              </a:prstGeom>
              <a:noFill/>
              <a:ln w="9525" cap="flat" cmpd="sng">
                <a:solidFill>
                  <a:schemeClr val="accent1"/>
                </a:solidFill>
                <a:prstDash val="solid"/>
                <a:round/>
                <a:headEnd type="none" w="med" len="med"/>
                <a:tailEnd type="none" w="med" len="med"/>
              </a:ln>
            </p:spPr>
          </p:cxnSp>
          <p:cxnSp>
            <p:nvCxnSpPr>
              <p:cNvPr id="1438" name="Google Shape;1438;p17"/>
              <p:cNvCxnSpPr/>
              <p:nvPr/>
            </p:nvCxnSpPr>
            <p:spPr>
              <a:xfrm rot="10800000" flipH="1">
                <a:off x="5210850" y="2937150"/>
                <a:ext cx="4137300" cy="2388600"/>
              </a:xfrm>
              <a:prstGeom prst="straightConnector1">
                <a:avLst/>
              </a:prstGeom>
              <a:noFill/>
              <a:ln w="9525" cap="flat" cmpd="sng">
                <a:solidFill>
                  <a:schemeClr val="accent1"/>
                </a:solidFill>
                <a:prstDash val="solid"/>
                <a:round/>
                <a:headEnd type="none" w="med" len="med"/>
                <a:tailEnd type="none" w="med" len="med"/>
              </a:ln>
            </p:spPr>
          </p:cxnSp>
          <p:cxnSp>
            <p:nvCxnSpPr>
              <p:cNvPr id="1439" name="Google Shape;1439;p17"/>
              <p:cNvCxnSpPr/>
              <p:nvPr/>
            </p:nvCxnSpPr>
            <p:spPr>
              <a:xfrm rot="10800000" flipH="1">
                <a:off x="5725550" y="3223700"/>
                <a:ext cx="3615300" cy="2087400"/>
              </a:xfrm>
              <a:prstGeom prst="straightConnector1">
                <a:avLst/>
              </a:prstGeom>
              <a:noFill/>
              <a:ln w="9525" cap="flat" cmpd="sng">
                <a:solidFill>
                  <a:schemeClr val="accent1"/>
                </a:solidFill>
                <a:prstDash val="solid"/>
                <a:round/>
                <a:headEnd type="none" w="med" len="med"/>
                <a:tailEnd type="none" w="med" len="med"/>
              </a:ln>
            </p:spPr>
          </p:cxnSp>
          <p:cxnSp>
            <p:nvCxnSpPr>
              <p:cNvPr id="1440" name="Google Shape;1440;p17"/>
              <p:cNvCxnSpPr/>
              <p:nvPr/>
            </p:nvCxnSpPr>
            <p:spPr>
              <a:xfrm rot="10800000" flipH="1">
                <a:off x="6217950" y="3515950"/>
                <a:ext cx="3106500" cy="1793400"/>
              </a:xfrm>
              <a:prstGeom prst="straightConnector1">
                <a:avLst/>
              </a:prstGeom>
              <a:noFill/>
              <a:ln w="9525" cap="flat" cmpd="sng">
                <a:solidFill>
                  <a:schemeClr val="accent1"/>
                </a:solidFill>
                <a:prstDash val="solid"/>
                <a:round/>
                <a:headEnd type="none" w="med" len="med"/>
                <a:tailEnd type="none" w="med" len="med"/>
              </a:ln>
            </p:spPr>
          </p:cxnSp>
          <p:cxnSp>
            <p:nvCxnSpPr>
              <p:cNvPr id="1441" name="Google Shape;1441;p17"/>
              <p:cNvCxnSpPr/>
              <p:nvPr/>
            </p:nvCxnSpPr>
            <p:spPr>
              <a:xfrm rot="10800000" flipH="1">
                <a:off x="6716500" y="3797450"/>
                <a:ext cx="2609700" cy="1506600"/>
              </a:xfrm>
              <a:prstGeom prst="straightConnector1">
                <a:avLst/>
              </a:prstGeom>
              <a:noFill/>
              <a:ln w="9525" cap="flat" cmpd="sng">
                <a:solidFill>
                  <a:schemeClr val="accent1"/>
                </a:solidFill>
                <a:prstDash val="solid"/>
                <a:round/>
                <a:headEnd type="none" w="med" len="med"/>
                <a:tailEnd type="none" w="med" len="med"/>
              </a:ln>
            </p:spPr>
          </p:cxnSp>
          <p:cxnSp>
            <p:nvCxnSpPr>
              <p:cNvPr id="1442" name="Google Shape;1442;p17"/>
              <p:cNvCxnSpPr/>
              <p:nvPr/>
            </p:nvCxnSpPr>
            <p:spPr>
              <a:xfrm rot="10800000" flipH="1">
                <a:off x="7199175" y="4100700"/>
                <a:ext cx="2091000" cy="1207200"/>
              </a:xfrm>
              <a:prstGeom prst="straightConnector1">
                <a:avLst/>
              </a:prstGeom>
              <a:noFill/>
              <a:ln w="9525" cap="flat" cmpd="sng">
                <a:solidFill>
                  <a:schemeClr val="accent1"/>
                </a:solidFill>
                <a:prstDash val="solid"/>
                <a:round/>
                <a:headEnd type="none" w="med" len="med"/>
                <a:tailEnd type="none" w="med" len="med"/>
              </a:ln>
            </p:spPr>
          </p:cxnSp>
          <p:cxnSp>
            <p:nvCxnSpPr>
              <p:cNvPr id="1443" name="Google Shape;1443;p17"/>
              <p:cNvCxnSpPr/>
              <p:nvPr/>
            </p:nvCxnSpPr>
            <p:spPr>
              <a:xfrm rot="10800000" flipH="1">
                <a:off x="7718000" y="4338975"/>
                <a:ext cx="1648800" cy="951900"/>
              </a:xfrm>
              <a:prstGeom prst="straightConnector1">
                <a:avLst/>
              </a:prstGeom>
              <a:noFill/>
              <a:ln w="9525" cap="flat" cmpd="sng">
                <a:solidFill>
                  <a:schemeClr val="accent1"/>
                </a:solidFill>
                <a:prstDash val="solid"/>
                <a:round/>
                <a:headEnd type="none" w="med" len="med"/>
                <a:tailEnd type="none" w="med" len="med"/>
              </a:ln>
            </p:spPr>
          </p:cxnSp>
          <p:cxnSp>
            <p:nvCxnSpPr>
              <p:cNvPr id="1444" name="Google Shape;1444;p17"/>
              <p:cNvCxnSpPr/>
              <p:nvPr/>
            </p:nvCxnSpPr>
            <p:spPr>
              <a:xfrm rot="10800000" flipH="1">
                <a:off x="8129050" y="4607075"/>
                <a:ext cx="1263000" cy="729000"/>
              </a:xfrm>
              <a:prstGeom prst="straightConnector1">
                <a:avLst/>
              </a:prstGeom>
              <a:noFill/>
              <a:ln w="9525" cap="flat" cmpd="sng">
                <a:solidFill>
                  <a:schemeClr val="accent1"/>
                </a:solidFill>
                <a:prstDash val="solid"/>
                <a:round/>
                <a:headEnd type="none" w="med" len="med"/>
                <a:tailEnd type="none" w="med" len="med"/>
              </a:ln>
            </p:spPr>
          </p:cxnSp>
          <p:cxnSp>
            <p:nvCxnSpPr>
              <p:cNvPr id="1445" name="Google Shape;1445;p17"/>
              <p:cNvCxnSpPr/>
              <p:nvPr/>
            </p:nvCxnSpPr>
            <p:spPr>
              <a:xfrm rot="10800000" flipH="1">
                <a:off x="8487200" y="4879525"/>
                <a:ext cx="921600" cy="532200"/>
              </a:xfrm>
              <a:prstGeom prst="straightConnector1">
                <a:avLst/>
              </a:prstGeom>
              <a:noFill/>
              <a:ln w="9525" cap="flat" cmpd="sng">
                <a:solidFill>
                  <a:schemeClr val="accent1"/>
                </a:solidFill>
                <a:prstDash val="solid"/>
                <a:round/>
                <a:headEnd type="none" w="med" len="med"/>
                <a:tailEnd type="none" w="med" len="med"/>
              </a:ln>
            </p:spPr>
          </p:cxnSp>
        </p:grpSp>
      </p:grpSp>
      <p:sp>
        <p:nvSpPr>
          <p:cNvPr id="1446" name="Google Shape;1446;p1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47" name="Google Shape;1447;p17"/>
          <p:cNvSpPr txBox="1">
            <a:spLocks noGrp="1"/>
          </p:cNvSpPr>
          <p:nvPr>
            <p:ph type="ctrTitle" idx="2"/>
          </p:nvPr>
        </p:nvSpPr>
        <p:spPr>
          <a:xfrm>
            <a:off x="1766975" y="1920386"/>
            <a:ext cx="24141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800"/>
              <a:buNone/>
              <a:defRPr sz="1800"/>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p:txBody>
      </p:sp>
      <p:sp>
        <p:nvSpPr>
          <p:cNvPr id="1448" name="Google Shape;1448;p17"/>
          <p:cNvSpPr txBox="1">
            <a:spLocks noGrp="1"/>
          </p:cNvSpPr>
          <p:nvPr>
            <p:ph type="subTitle" idx="1"/>
          </p:nvPr>
        </p:nvSpPr>
        <p:spPr>
          <a:xfrm>
            <a:off x="1766975" y="2257277"/>
            <a:ext cx="2414100" cy="84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100"/>
              <a:buNone/>
              <a:defRPr sz="1400"/>
            </a:lvl1pPr>
            <a:lvl2pPr lvl="1" algn="ctr" rtl="0">
              <a:lnSpc>
                <a:spcPct val="100000"/>
              </a:lnSpc>
              <a:spcBef>
                <a:spcPts val="0"/>
              </a:spcBef>
              <a:spcAft>
                <a:spcPts val="0"/>
              </a:spcAft>
              <a:buClr>
                <a:srgbClr val="000000"/>
              </a:buClr>
              <a:buSzPts val="1100"/>
              <a:buNone/>
              <a:defRPr sz="1100">
                <a:solidFill>
                  <a:srgbClr val="000000"/>
                </a:solidFill>
              </a:defRPr>
            </a:lvl2pPr>
            <a:lvl3pPr lvl="2" algn="ctr" rtl="0">
              <a:lnSpc>
                <a:spcPct val="100000"/>
              </a:lnSpc>
              <a:spcBef>
                <a:spcPts val="0"/>
              </a:spcBef>
              <a:spcAft>
                <a:spcPts val="0"/>
              </a:spcAft>
              <a:buClr>
                <a:srgbClr val="000000"/>
              </a:buClr>
              <a:buSzPts val="1100"/>
              <a:buNone/>
              <a:defRPr sz="1100">
                <a:solidFill>
                  <a:srgbClr val="000000"/>
                </a:solidFill>
              </a:defRPr>
            </a:lvl3pPr>
            <a:lvl4pPr lvl="3" algn="ctr" rtl="0">
              <a:lnSpc>
                <a:spcPct val="100000"/>
              </a:lnSpc>
              <a:spcBef>
                <a:spcPts val="0"/>
              </a:spcBef>
              <a:spcAft>
                <a:spcPts val="0"/>
              </a:spcAft>
              <a:buClr>
                <a:srgbClr val="000000"/>
              </a:buClr>
              <a:buSzPts val="1100"/>
              <a:buNone/>
              <a:defRPr sz="1100">
                <a:solidFill>
                  <a:srgbClr val="000000"/>
                </a:solidFill>
              </a:defRPr>
            </a:lvl4pPr>
            <a:lvl5pPr lvl="4" algn="ctr" rtl="0">
              <a:lnSpc>
                <a:spcPct val="100000"/>
              </a:lnSpc>
              <a:spcBef>
                <a:spcPts val="0"/>
              </a:spcBef>
              <a:spcAft>
                <a:spcPts val="0"/>
              </a:spcAft>
              <a:buClr>
                <a:srgbClr val="000000"/>
              </a:buClr>
              <a:buSzPts val="1100"/>
              <a:buNone/>
              <a:defRPr sz="1100">
                <a:solidFill>
                  <a:srgbClr val="000000"/>
                </a:solidFill>
              </a:defRPr>
            </a:lvl5pPr>
            <a:lvl6pPr lvl="5" algn="ctr" rtl="0">
              <a:lnSpc>
                <a:spcPct val="100000"/>
              </a:lnSpc>
              <a:spcBef>
                <a:spcPts val="0"/>
              </a:spcBef>
              <a:spcAft>
                <a:spcPts val="0"/>
              </a:spcAft>
              <a:buClr>
                <a:srgbClr val="000000"/>
              </a:buClr>
              <a:buSzPts val="1100"/>
              <a:buNone/>
              <a:defRPr sz="1100">
                <a:solidFill>
                  <a:srgbClr val="000000"/>
                </a:solidFill>
              </a:defRPr>
            </a:lvl6pPr>
            <a:lvl7pPr lvl="6" algn="ctr" rtl="0">
              <a:lnSpc>
                <a:spcPct val="100000"/>
              </a:lnSpc>
              <a:spcBef>
                <a:spcPts val="0"/>
              </a:spcBef>
              <a:spcAft>
                <a:spcPts val="0"/>
              </a:spcAft>
              <a:buClr>
                <a:srgbClr val="000000"/>
              </a:buClr>
              <a:buSzPts val="1100"/>
              <a:buNone/>
              <a:defRPr sz="1100">
                <a:solidFill>
                  <a:srgbClr val="000000"/>
                </a:solidFill>
              </a:defRPr>
            </a:lvl7pPr>
            <a:lvl8pPr lvl="7" algn="ctr" rtl="0">
              <a:lnSpc>
                <a:spcPct val="100000"/>
              </a:lnSpc>
              <a:spcBef>
                <a:spcPts val="0"/>
              </a:spcBef>
              <a:spcAft>
                <a:spcPts val="0"/>
              </a:spcAft>
              <a:buClr>
                <a:srgbClr val="000000"/>
              </a:buClr>
              <a:buSzPts val="1100"/>
              <a:buNone/>
              <a:defRPr sz="1100">
                <a:solidFill>
                  <a:srgbClr val="000000"/>
                </a:solidFill>
              </a:defRPr>
            </a:lvl8pPr>
            <a:lvl9pPr lvl="8" algn="ctr" rtl="0">
              <a:lnSpc>
                <a:spcPct val="100000"/>
              </a:lnSpc>
              <a:spcBef>
                <a:spcPts val="0"/>
              </a:spcBef>
              <a:spcAft>
                <a:spcPts val="0"/>
              </a:spcAft>
              <a:buClr>
                <a:srgbClr val="000000"/>
              </a:buClr>
              <a:buSzPts val="1100"/>
              <a:buNone/>
              <a:defRPr sz="1100">
                <a:solidFill>
                  <a:srgbClr val="000000"/>
                </a:solidFill>
              </a:defRPr>
            </a:lvl9pPr>
          </a:lstStyle>
          <a:p/>
        </p:txBody>
      </p:sp>
      <p:sp>
        <p:nvSpPr>
          <p:cNvPr id="1449" name="Google Shape;1449;p17"/>
          <p:cNvSpPr txBox="1">
            <a:spLocks noGrp="1"/>
          </p:cNvSpPr>
          <p:nvPr>
            <p:ph type="ctrTitle" idx="3"/>
          </p:nvPr>
        </p:nvSpPr>
        <p:spPr>
          <a:xfrm>
            <a:off x="5725236" y="1920386"/>
            <a:ext cx="24141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800"/>
              <a:buNone/>
              <a:defRPr sz="1800"/>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p:txBody>
      </p:sp>
      <p:sp>
        <p:nvSpPr>
          <p:cNvPr id="1450" name="Google Shape;1450;p17"/>
          <p:cNvSpPr txBox="1">
            <a:spLocks noGrp="1"/>
          </p:cNvSpPr>
          <p:nvPr>
            <p:ph type="subTitle" idx="4"/>
          </p:nvPr>
        </p:nvSpPr>
        <p:spPr>
          <a:xfrm>
            <a:off x="5725225" y="2257277"/>
            <a:ext cx="2414100" cy="84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100"/>
              <a:buNone/>
              <a:defRPr sz="1400"/>
            </a:lvl1pPr>
            <a:lvl2pPr lvl="1" algn="ctr" rtl="0">
              <a:lnSpc>
                <a:spcPct val="100000"/>
              </a:lnSpc>
              <a:spcBef>
                <a:spcPts val="0"/>
              </a:spcBef>
              <a:spcAft>
                <a:spcPts val="0"/>
              </a:spcAft>
              <a:buClr>
                <a:srgbClr val="000000"/>
              </a:buClr>
              <a:buSzPts val="1100"/>
              <a:buNone/>
              <a:defRPr sz="1100">
                <a:solidFill>
                  <a:srgbClr val="000000"/>
                </a:solidFill>
              </a:defRPr>
            </a:lvl2pPr>
            <a:lvl3pPr lvl="2" algn="ctr" rtl="0">
              <a:lnSpc>
                <a:spcPct val="100000"/>
              </a:lnSpc>
              <a:spcBef>
                <a:spcPts val="0"/>
              </a:spcBef>
              <a:spcAft>
                <a:spcPts val="0"/>
              </a:spcAft>
              <a:buClr>
                <a:srgbClr val="000000"/>
              </a:buClr>
              <a:buSzPts val="1100"/>
              <a:buNone/>
              <a:defRPr sz="1100">
                <a:solidFill>
                  <a:srgbClr val="000000"/>
                </a:solidFill>
              </a:defRPr>
            </a:lvl3pPr>
            <a:lvl4pPr lvl="3" algn="ctr" rtl="0">
              <a:lnSpc>
                <a:spcPct val="100000"/>
              </a:lnSpc>
              <a:spcBef>
                <a:spcPts val="0"/>
              </a:spcBef>
              <a:spcAft>
                <a:spcPts val="0"/>
              </a:spcAft>
              <a:buClr>
                <a:srgbClr val="000000"/>
              </a:buClr>
              <a:buSzPts val="1100"/>
              <a:buNone/>
              <a:defRPr sz="1100">
                <a:solidFill>
                  <a:srgbClr val="000000"/>
                </a:solidFill>
              </a:defRPr>
            </a:lvl4pPr>
            <a:lvl5pPr lvl="4" algn="ctr" rtl="0">
              <a:lnSpc>
                <a:spcPct val="100000"/>
              </a:lnSpc>
              <a:spcBef>
                <a:spcPts val="0"/>
              </a:spcBef>
              <a:spcAft>
                <a:spcPts val="0"/>
              </a:spcAft>
              <a:buClr>
                <a:srgbClr val="000000"/>
              </a:buClr>
              <a:buSzPts val="1100"/>
              <a:buNone/>
              <a:defRPr sz="1100">
                <a:solidFill>
                  <a:srgbClr val="000000"/>
                </a:solidFill>
              </a:defRPr>
            </a:lvl5pPr>
            <a:lvl6pPr lvl="5" algn="ctr" rtl="0">
              <a:lnSpc>
                <a:spcPct val="100000"/>
              </a:lnSpc>
              <a:spcBef>
                <a:spcPts val="0"/>
              </a:spcBef>
              <a:spcAft>
                <a:spcPts val="0"/>
              </a:spcAft>
              <a:buClr>
                <a:srgbClr val="000000"/>
              </a:buClr>
              <a:buSzPts val="1100"/>
              <a:buNone/>
              <a:defRPr sz="1100">
                <a:solidFill>
                  <a:srgbClr val="000000"/>
                </a:solidFill>
              </a:defRPr>
            </a:lvl6pPr>
            <a:lvl7pPr lvl="6" algn="ctr" rtl="0">
              <a:lnSpc>
                <a:spcPct val="100000"/>
              </a:lnSpc>
              <a:spcBef>
                <a:spcPts val="0"/>
              </a:spcBef>
              <a:spcAft>
                <a:spcPts val="0"/>
              </a:spcAft>
              <a:buClr>
                <a:srgbClr val="000000"/>
              </a:buClr>
              <a:buSzPts val="1100"/>
              <a:buNone/>
              <a:defRPr sz="1100">
                <a:solidFill>
                  <a:srgbClr val="000000"/>
                </a:solidFill>
              </a:defRPr>
            </a:lvl7pPr>
            <a:lvl8pPr lvl="7" algn="ctr" rtl="0">
              <a:lnSpc>
                <a:spcPct val="100000"/>
              </a:lnSpc>
              <a:spcBef>
                <a:spcPts val="0"/>
              </a:spcBef>
              <a:spcAft>
                <a:spcPts val="0"/>
              </a:spcAft>
              <a:buClr>
                <a:srgbClr val="000000"/>
              </a:buClr>
              <a:buSzPts val="1100"/>
              <a:buNone/>
              <a:defRPr sz="1100">
                <a:solidFill>
                  <a:srgbClr val="000000"/>
                </a:solidFill>
              </a:defRPr>
            </a:lvl8pPr>
            <a:lvl9pPr lvl="8" algn="ctr" rtl="0">
              <a:lnSpc>
                <a:spcPct val="100000"/>
              </a:lnSpc>
              <a:spcBef>
                <a:spcPts val="0"/>
              </a:spcBef>
              <a:spcAft>
                <a:spcPts val="0"/>
              </a:spcAft>
              <a:buClr>
                <a:srgbClr val="000000"/>
              </a:buClr>
              <a:buSzPts val="1100"/>
              <a:buNone/>
              <a:defRPr sz="1100">
                <a:solidFill>
                  <a:srgbClr val="000000"/>
                </a:solidFill>
              </a:defRPr>
            </a:lvl9pPr>
          </a:lstStyle>
          <a:p/>
        </p:txBody>
      </p:sp>
      <p:sp>
        <p:nvSpPr>
          <p:cNvPr id="1451" name="Google Shape;1451;p17"/>
          <p:cNvSpPr txBox="1">
            <a:spLocks noGrp="1"/>
          </p:cNvSpPr>
          <p:nvPr>
            <p:ph type="ctrTitle" idx="5"/>
          </p:nvPr>
        </p:nvSpPr>
        <p:spPr>
          <a:xfrm>
            <a:off x="3746095" y="3276613"/>
            <a:ext cx="2414100" cy="319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800"/>
              <a:buNone/>
              <a:defRPr sz="1800"/>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p:txBody>
      </p:sp>
      <p:sp>
        <p:nvSpPr>
          <p:cNvPr id="1452" name="Google Shape;1452;p17"/>
          <p:cNvSpPr txBox="1">
            <a:spLocks noGrp="1"/>
          </p:cNvSpPr>
          <p:nvPr>
            <p:ph type="subTitle" idx="6"/>
          </p:nvPr>
        </p:nvSpPr>
        <p:spPr>
          <a:xfrm>
            <a:off x="3746100" y="3613500"/>
            <a:ext cx="2414100" cy="84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100"/>
              <a:buNone/>
              <a:defRPr sz="1400"/>
            </a:lvl1pPr>
            <a:lvl2pPr lvl="1" algn="ctr" rtl="0">
              <a:lnSpc>
                <a:spcPct val="100000"/>
              </a:lnSpc>
              <a:spcBef>
                <a:spcPts val="0"/>
              </a:spcBef>
              <a:spcAft>
                <a:spcPts val="0"/>
              </a:spcAft>
              <a:buClr>
                <a:srgbClr val="000000"/>
              </a:buClr>
              <a:buSzPts val="1100"/>
              <a:buNone/>
              <a:defRPr sz="1100">
                <a:solidFill>
                  <a:srgbClr val="000000"/>
                </a:solidFill>
              </a:defRPr>
            </a:lvl2pPr>
            <a:lvl3pPr lvl="2" algn="ctr" rtl="0">
              <a:lnSpc>
                <a:spcPct val="100000"/>
              </a:lnSpc>
              <a:spcBef>
                <a:spcPts val="0"/>
              </a:spcBef>
              <a:spcAft>
                <a:spcPts val="0"/>
              </a:spcAft>
              <a:buClr>
                <a:srgbClr val="000000"/>
              </a:buClr>
              <a:buSzPts val="1100"/>
              <a:buNone/>
              <a:defRPr sz="1100">
                <a:solidFill>
                  <a:srgbClr val="000000"/>
                </a:solidFill>
              </a:defRPr>
            </a:lvl3pPr>
            <a:lvl4pPr lvl="3" algn="ctr" rtl="0">
              <a:lnSpc>
                <a:spcPct val="100000"/>
              </a:lnSpc>
              <a:spcBef>
                <a:spcPts val="0"/>
              </a:spcBef>
              <a:spcAft>
                <a:spcPts val="0"/>
              </a:spcAft>
              <a:buClr>
                <a:srgbClr val="000000"/>
              </a:buClr>
              <a:buSzPts val="1100"/>
              <a:buNone/>
              <a:defRPr sz="1100">
                <a:solidFill>
                  <a:srgbClr val="000000"/>
                </a:solidFill>
              </a:defRPr>
            </a:lvl4pPr>
            <a:lvl5pPr lvl="4" algn="ctr" rtl="0">
              <a:lnSpc>
                <a:spcPct val="100000"/>
              </a:lnSpc>
              <a:spcBef>
                <a:spcPts val="0"/>
              </a:spcBef>
              <a:spcAft>
                <a:spcPts val="0"/>
              </a:spcAft>
              <a:buClr>
                <a:srgbClr val="000000"/>
              </a:buClr>
              <a:buSzPts val="1100"/>
              <a:buNone/>
              <a:defRPr sz="1100">
                <a:solidFill>
                  <a:srgbClr val="000000"/>
                </a:solidFill>
              </a:defRPr>
            </a:lvl5pPr>
            <a:lvl6pPr lvl="5" algn="ctr" rtl="0">
              <a:lnSpc>
                <a:spcPct val="100000"/>
              </a:lnSpc>
              <a:spcBef>
                <a:spcPts val="0"/>
              </a:spcBef>
              <a:spcAft>
                <a:spcPts val="0"/>
              </a:spcAft>
              <a:buClr>
                <a:srgbClr val="000000"/>
              </a:buClr>
              <a:buSzPts val="1100"/>
              <a:buNone/>
              <a:defRPr sz="1100">
                <a:solidFill>
                  <a:srgbClr val="000000"/>
                </a:solidFill>
              </a:defRPr>
            </a:lvl6pPr>
            <a:lvl7pPr lvl="6" algn="ctr" rtl="0">
              <a:lnSpc>
                <a:spcPct val="100000"/>
              </a:lnSpc>
              <a:spcBef>
                <a:spcPts val="0"/>
              </a:spcBef>
              <a:spcAft>
                <a:spcPts val="0"/>
              </a:spcAft>
              <a:buClr>
                <a:srgbClr val="000000"/>
              </a:buClr>
              <a:buSzPts val="1100"/>
              <a:buNone/>
              <a:defRPr sz="1100">
                <a:solidFill>
                  <a:srgbClr val="000000"/>
                </a:solidFill>
              </a:defRPr>
            </a:lvl7pPr>
            <a:lvl8pPr lvl="7" algn="ctr" rtl="0">
              <a:lnSpc>
                <a:spcPct val="100000"/>
              </a:lnSpc>
              <a:spcBef>
                <a:spcPts val="0"/>
              </a:spcBef>
              <a:spcAft>
                <a:spcPts val="0"/>
              </a:spcAft>
              <a:buClr>
                <a:srgbClr val="000000"/>
              </a:buClr>
              <a:buSzPts val="1100"/>
              <a:buNone/>
              <a:defRPr sz="1100">
                <a:solidFill>
                  <a:srgbClr val="000000"/>
                </a:solidFill>
              </a:defRPr>
            </a:lvl8pPr>
            <a:lvl9pPr lvl="8" algn="ctr" rtl="0">
              <a:lnSpc>
                <a:spcPct val="100000"/>
              </a:lnSpc>
              <a:spcBef>
                <a:spcPts val="0"/>
              </a:spcBef>
              <a:spcAft>
                <a:spcPts val="0"/>
              </a:spcAft>
              <a:buClr>
                <a:srgbClr val="000000"/>
              </a:buClr>
              <a:buSzPts val="1100"/>
              <a:buNone/>
              <a:defRPr sz="1100">
                <a:solidFill>
                  <a:srgbClr val="000000"/>
                </a:solidFill>
              </a:defRPr>
            </a:lvl9pPr>
          </a:lstStyle>
          <a:p/>
        </p:txBody>
      </p:sp>
      <p:grpSp>
        <p:nvGrpSpPr>
          <p:cNvPr id="1453" name="Google Shape;1453;p17"/>
          <p:cNvGrpSpPr/>
          <p:nvPr/>
        </p:nvGrpSpPr>
        <p:grpSpPr>
          <a:xfrm flipH="1">
            <a:off x="-1114332" y="1731435"/>
            <a:ext cx="4017967" cy="3644766"/>
            <a:chOff x="3166062" y="1034326"/>
            <a:chExt cx="6010422" cy="5452155"/>
          </a:xfrm>
        </p:grpSpPr>
        <p:sp>
          <p:nvSpPr>
            <p:cNvPr id="1454" name="Google Shape;1454;p17"/>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5" name="Google Shape;1455;p17"/>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Questrial"/>
              <a:buNone/>
              <a:defRPr sz="2800">
                <a:solidFill>
                  <a:schemeClr val="dk1"/>
                </a:solidFill>
                <a:latin typeface="Questrial"/>
                <a:ea typeface="Questrial"/>
                <a:cs typeface="Questrial"/>
                <a:sym typeface="Questrial"/>
              </a:defRPr>
            </a:lvl1pPr>
            <a:lvl2pPr lvl="1"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Abel" panose="02000506030000020004"/>
              <a:buChar char="●"/>
              <a:defRPr>
                <a:solidFill>
                  <a:schemeClr val="dk2"/>
                </a:solidFill>
                <a:latin typeface="Abel" panose="02000506030000020004"/>
                <a:ea typeface="Abel" panose="02000506030000020004"/>
                <a:cs typeface="Abel" panose="02000506030000020004"/>
                <a:sym typeface="Abel" panose="02000506030000020004"/>
              </a:defRPr>
            </a:lvl1pPr>
            <a:lvl2pPr marL="914400" lvl="1" indent="-317500">
              <a:lnSpc>
                <a:spcPct val="100000"/>
              </a:lnSpc>
              <a:spcBef>
                <a:spcPts val="1600"/>
              </a:spcBef>
              <a:spcAft>
                <a:spcPts val="0"/>
              </a:spcAft>
              <a:buClr>
                <a:schemeClr val="dk2"/>
              </a:buClr>
              <a:buSzPts val="1400"/>
              <a:buFont typeface="Abel" panose="02000506030000020004"/>
              <a:buChar char="○"/>
              <a:defRPr>
                <a:solidFill>
                  <a:schemeClr val="dk2"/>
                </a:solidFill>
                <a:latin typeface="Abel" panose="02000506030000020004"/>
                <a:ea typeface="Abel" panose="02000506030000020004"/>
                <a:cs typeface="Abel" panose="02000506030000020004"/>
                <a:sym typeface="Abel" panose="02000506030000020004"/>
              </a:defRPr>
            </a:lvl2pPr>
            <a:lvl3pPr marL="1371600" lvl="2" indent="-317500">
              <a:lnSpc>
                <a:spcPct val="100000"/>
              </a:lnSpc>
              <a:spcBef>
                <a:spcPts val="1600"/>
              </a:spcBef>
              <a:spcAft>
                <a:spcPts val="0"/>
              </a:spcAft>
              <a:buClr>
                <a:schemeClr val="dk2"/>
              </a:buClr>
              <a:buSzPts val="1400"/>
              <a:buFont typeface="Abel" panose="02000506030000020004"/>
              <a:buChar char="■"/>
              <a:defRPr>
                <a:solidFill>
                  <a:schemeClr val="dk2"/>
                </a:solidFill>
                <a:latin typeface="Abel" panose="02000506030000020004"/>
                <a:ea typeface="Abel" panose="02000506030000020004"/>
                <a:cs typeface="Abel" panose="02000506030000020004"/>
                <a:sym typeface="Abel" panose="02000506030000020004"/>
              </a:defRPr>
            </a:lvl3pPr>
            <a:lvl4pPr marL="1828800" lvl="3" indent="-317500">
              <a:lnSpc>
                <a:spcPct val="100000"/>
              </a:lnSpc>
              <a:spcBef>
                <a:spcPts val="1600"/>
              </a:spcBef>
              <a:spcAft>
                <a:spcPts val="0"/>
              </a:spcAft>
              <a:buClr>
                <a:schemeClr val="dk2"/>
              </a:buClr>
              <a:buSzPts val="1400"/>
              <a:buFont typeface="Abel" panose="02000506030000020004"/>
              <a:buChar char="●"/>
              <a:defRPr>
                <a:solidFill>
                  <a:schemeClr val="dk2"/>
                </a:solidFill>
                <a:latin typeface="Abel" panose="02000506030000020004"/>
                <a:ea typeface="Abel" panose="02000506030000020004"/>
                <a:cs typeface="Abel" panose="02000506030000020004"/>
                <a:sym typeface="Abel" panose="02000506030000020004"/>
              </a:defRPr>
            </a:lvl4pPr>
            <a:lvl5pPr marL="2286000" lvl="4" indent="-317500">
              <a:lnSpc>
                <a:spcPct val="100000"/>
              </a:lnSpc>
              <a:spcBef>
                <a:spcPts val="1600"/>
              </a:spcBef>
              <a:spcAft>
                <a:spcPts val="0"/>
              </a:spcAft>
              <a:buClr>
                <a:schemeClr val="dk2"/>
              </a:buClr>
              <a:buSzPts val="1400"/>
              <a:buFont typeface="Abel" panose="02000506030000020004"/>
              <a:buChar char="○"/>
              <a:defRPr>
                <a:solidFill>
                  <a:schemeClr val="dk2"/>
                </a:solidFill>
                <a:latin typeface="Abel" panose="02000506030000020004"/>
                <a:ea typeface="Abel" panose="02000506030000020004"/>
                <a:cs typeface="Abel" panose="02000506030000020004"/>
                <a:sym typeface="Abel" panose="02000506030000020004"/>
              </a:defRPr>
            </a:lvl5pPr>
            <a:lvl6pPr marL="2743200" lvl="5" indent="-317500">
              <a:lnSpc>
                <a:spcPct val="100000"/>
              </a:lnSpc>
              <a:spcBef>
                <a:spcPts val="1600"/>
              </a:spcBef>
              <a:spcAft>
                <a:spcPts val="0"/>
              </a:spcAft>
              <a:buClr>
                <a:schemeClr val="dk2"/>
              </a:buClr>
              <a:buSzPts val="1400"/>
              <a:buFont typeface="Abel" panose="02000506030000020004"/>
              <a:buChar char="■"/>
              <a:defRPr>
                <a:solidFill>
                  <a:schemeClr val="dk2"/>
                </a:solidFill>
                <a:latin typeface="Abel" panose="02000506030000020004"/>
                <a:ea typeface="Abel" panose="02000506030000020004"/>
                <a:cs typeface="Abel" panose="02000506030000020004"/>
                <a:sym typeface="Abel" panose="02000506030000020004"/>
              </a:defRPr>
            </a:lvl6pPr>
            <a:lvl7pPr marL="3200400" lvl="6" indent="-317500">
              <a:lnSpc>
                <a:spcPct val="100000"/>
              </a:lnSpc>
              <a:spcBef>
                <a:spcPts val="1600"/>
              </a:spcBef>
              <a:spcAft>
                <a:spcPts val="0"/>
              </a:spcAft>
              <a:buClr>
                <a:schemeClr val="dk2"/>
              </a:buClr>
              <a:buSzPts val="1400"/>
              <a:buFont typeface="Abel" panose="02000506030000020004"/>
              <a:buChar char="●"/>
              <a:defRPr>
                <a:solidFill>
                  <a:schemeClr val="dk2"/>
                </a:solidFill>
                <a:latin typeface="Abel" panose="02000506030000020004"/>
                <a:ea typeface="Abel" panose="02000506030000020004"/>
                <a:cs typeface="Abel" panose="02000506030000020004"/>
                <a:sym typeface="Abel" panose="02000506030000020004"/>
              </a:defRPr>
            </a:lvl7pPr>
            <a:lvl8pPr marL="3657600" lvl="7" indent="-317500">
              <a:lnSpc>
                <a:spcPct val="100000"/>
              </a:lnSpc>
              <a:spcBef>
                <a:spcPts val="1600"/>
              </a:spcBef>
              <a:spcAft>
                <a:spcPts val="0"/>
              </a:spcAft>
              <a:buClr>
                <a:schemeClr val="dk2"/>
              </a:buClr>
              <a:buSzPts val="1400"/>
              <a:buFont typeface="Abel" panose="02000506030000020004"/>
              <a:buChar char="○"/>
              <a:defRPr>
                <a:solidFill>
                  <a:schemeClr val="dk2"/>
                </a:solidFill>
                <a:latin typeface="Abel" panose="02000506030000020004"/>
                <a:ea typeface="Abel" panose="02000506030000020004"/>
                <a:cs typeface="Abel" panose="02000506030000020004"/>
                <a:sym typeface="Abel" panose="02000506030000020004"/>
              </a:defRPr>
            </a:lvl8pPr>
            <a:lvl9pPr marL="4114800" lvl="8" indent="-317500">
              <a:lnSpc>
                <a:spcPct val="100000"/>
              </a:lnSpc>
              <a:spcBef>
                <a:spcPts val="1600"/>
              </a:spcBef>
              <a:spcAft>
                <a:spcPts val="1600"/>
              </a:spcAft>
              <a:buClr>
                <a:schemeClr val="dk2"/>
              </a:buClr>
              <a:buSzPts val="1400"/>
              <a:buFont typeface="Abel" panose="02000506030000020004"/>
              <a:buChar char="■"/>
              <a:defRPr>
                <a:solidFill>
                  <a:schemeClr val="dk2"/>
                </a:solidFill>
                <a:latin typeface="Abel" panose="02000506030000020004"/>
                <a:ea typeface="Abel" panose="02000506030000020004"/>
                <a:cs typeface="Abel" panose="02000506030000020004"/>
                <a:sym typeface="Abel" panose="02000506030000020004"/>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4.xml"/><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1.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76"/>
        <p:cNvGrpSpPr/>
        <p:nvPr/>
      </p:nvGrpSpPr>
      <p:grpSpPr>
        <a:xfrm>
          <a:off x="0" y="0"/>
          <a:ext cx="0" cy="0"/>
          <a:chOff x="0" y="0"/>
          <a:chExt cx="0" cy="0"/>
        </a:xfrm>
      </p:grpSpPr>
      <p:sp>
        <p:nvSpPr>
          <p:cNvPr id="2279" name="Google Shape;2279;p30"/>
          <p:cNvSpPr/>
          <p:nvPr/>
        </p:nvSpPr>
        <p:spPr>
          <a:xfrm>
            <a:off x="2549700" y="246403"/>
            <a:ext cx="4044600" cy="229800"/>
          </a:xfrm>
          <a:prstGeom prst="rect">
            <a:avLst/>
          </a:pr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p>
        </p:txBody>
      </p:sp>
      <p:sp>
        <p:nvSpPr>
          <p:cNvPr id="3" name="Title 2"/>
          <p:cNvSpPr>
            <a:spLocks noGrp="1"/>
          </p:cNvSpPr>
          <p:nvPr>
            <p:ph type="title"/>
          </p:nvPr>
        </p:nvSpPr>
        <p:spPr>
          <a:xfrm>
            <a:off x="720000" y="73303"/>
            <a:ext cx="7704000" cy="576000"/>
          </a:xfrm>
        </p:spPr>
        <p:txBody>
          <a:bodyPr/>
          <a:lstStyle/>
          <a:p>
            <a:r>
              <a:rPr lang="en-IN" sz="1800" dirty="0">
                <a:latin typeface="+mj-lt"/>
              </a:rPr>
              <a:t>SHOPPING MANAGEMENT SYSTEM</a:t>
            </a:r>
            <a:endParaRPr lang="en-IN" sz="1800" dirty="0">
              <a:latin typeface="+mj-lt"/>
            </a:endParaRPr>
          </a:p>
        </p:txBody>
      </p:sp>
      <p:pic>
        <p:nvPicPr>
          <p:cNvPr id="12" name="image1.jpeg"/>
          <p:cNvPicPr>
            <a:picLocks noChangeAspect="1"/>
          </p:cNvPicPr>
          <p:nvPr/>
        </p:nvPicPr>
        <p:blipFill>
          <a:blip r:embed="rId1" cstate="print"/>
          <a:stretch>
            <a:fillRect/>
          </a:stretch>
        </p:blipFill>
        <p:spPr>
          <a:xfrm>
            <a:off x="3908367" y="649303"/>
            <a:ext cx="1327265" cy="1314594"/>
          </a:xfrm>
          <a:prstGeom prst="rect">
            <a:avLst/>
          </a:prstGeom>
        </p:spPr>
      </p:pic>
      <p:sp>
        <p:nvSpPr>
          <p:cNvPr id="13" name="TextBox 12"/>
          <p:cNvSpPr txBox="1"/>
          <p:nvPr/>
        </p:nvSpPr>
        <p:spPr>
          <a:xfrm>
            <a:off x="1958340" y="2262278"/>
            <a:ext cx="5410200" cy="460375"/>
          </a:xfrm>
          <a:prstGeom prst="rect">
            <a:avLst/>
          </a:prstGeom>
          <a:solidFill>
            <a:schemeClr val="accent6">
              <a:lumMod val="40000"/>
              <a:lumOff val="60000"/>
            </a:schemeClr>
          </a:solidFill>
        </p:spPr>
        <p:txBody>
          <a:bodyPr wrap="square" rtlCol="0">
            <a:spAutoFit/>
          </a:bodyPr>
          <a:lstStyle/>
          <a:p>
            <a:pPr algn="ctr"/>
            <a:r>
              <a:rPr lang="en-IN" sz="2400" b="1" dirty="0"/>
              <a:t>CV RAMAN GLOBAL UNIVERSITY</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50"/>
        <p:cNvGrpSpPr/>
        <p:nvPr/>
      </p:nvGrpSpPr>
      <p:grpSpPr>
        <a:xfrm>
          <a:off x="0" y="0"/>
          <a:ext cx="0" cy="0"/>
          <a:chOff x="0" y="0"/>
          <a:chExt cx="0" cy="0"/>
        </a:xfrm>
      </p:grpSpPr>
      <p:sp>
        <p:nvSpPr>
          <p:cNvPr id="3364" name="Google Shape;3364;p48"/>
          <p:cNvSpPr/>
          <p:nvPr/>
        </p:nvSpPr>
        <p:spPr>
          <a:xfrm>
            <a:off x="1928812" y="685975"/>
            <a:ext cx="5248139" cy="229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5" name="Google Shape;3365;p48"/>
          <p:cNvSpPr txBox="1">
            <a:spLocks noGrp="1"/>
          </p:cNvSpPr>
          <p:nvPr>
            <p:ph type="title"/>
          </p:nvPr>
        </p:nvSpPr>
        <p:spPr>
          <a:xfrm>
            <a:off x="700881" y="450231"/>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sz="3000" dirty="0"/>
              <a:t>FLOWCHART OF FUNCTIONS</a:t>
            </a:r>
            <a:endParaRPr dirty="0"/>
          </a:p>
        </p:txBody>
      </p:sp>
      <p:sp>
        <p:nvSpPr>
          <p:cNvPr id="3373" name="Google Shape;3373;p48"/>
          <p:cNvSpPr/>
          <p:nvPr/>
        </p:nvSpPr>
        <p:spPr>
          <a:xfrm>
            <a:off x="5804265" y="2916209"/>
            <a:ext cx="105540" cy="105560"/>
          </a:xfrm>
          <a:custGeom>
            <a:avLst/>
            <a:gdLst/>
            <a:ahLst/>
            <a:cxnLst/>
            <a:rect l="l" t="t" r="r" b="b"/>
            <a:pathLst>
              <a:path w="3670" h="3671" extrusionOk="0">
                <a:moveTo>
                  <a:pt x="1835" y="1"/>
                </a:moveTo>
                <a:cubicBezTo>
                  <a:pt x="834" y="1"/>
                  <a:pt x="0" y="835"/>
                  <a:pt x="0" y="1836"/>
                </a:cubicBezTo>
                <a:cubicBezTo>
                  <a:pt x="0" y="2870"/>
                  <a:pt x="834" y="3670"/>
                  <a:pt x="1835" y="3670"/>
                </a:cubicBezTo>
                <a:cubicBezTo>
                  <a:pt x="2836" y="3670"/>
                  <a:pt x="3670" y="2870"/>
                  <a:pt x="3670" y="1836"/>
                </a:cubicBezTo>
                <a:cubicBezTo>
                  <a:pt x="3670" y="835"/>
                  <a:pt x="2836" y="1"/>
                  <a:pt x="18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5" name="Google Shape;3375;p48"/>
          <p:cNvSpPr/>
          <p:nvPr/>
        </p:nvSpPr>
        <p:spPr>
          <a:xfrm>
            <a:off x="7071412" y="2916209"/>
            <a:ext cx="105540" cy="105560"/>
          </a:xfrm>
          <a:custGeom>
            <a:avLst/>
            <a:gdLst/>
            <a:ahLst/>
            <a:cxnLst/>
            <a:rect l="l" t="t" r="r" b="b"/>
            <a:pathLst>
              <a:path w="3670" h="3671" extrusionOk="0">
                <a:moveTo>
                  <a:pt x="1835" y="1"/>
                </a:moveTo>
                <a:cubicBezTo>
                  <a:pt x="834" y="1"/>
                  <a:pt x="0" y="835"/>
                  <a:pt x="0" y="1836"/>
                </a:cubicBezTo>
                <a:cubicBezTo>
                  <a:pt x="0" y="2870"/>
                  <a:pt x="834" y="3670"/>
                  <a:pt x="1835" y="3670"/>
                </a:cubicBezTo>
                <a:cubicBezTo>
                  <a:pt x="2836" y="3670"/>
                  <a:pt x="3669" y="2870"/>
                  <a:pt x="3669" y="1836"/>
                </a:cubicBezTo>
                <a:cubicBezTo>
                  <a:pt x="3669" y="835"/>
                  <a:pt x="2836" y="1"/>
                  <a:pt x="18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5" name="Picture 4"/>
          <p:cNvPicPr>
            <a:picLocks noChangeAspect="1"/>
          </p:cNvPicPr>
          <p:nvPr/>
        </p:nvPicPr>
        <p:blipFill>
          <a:blip r:embed="rId1"/>
          <a:stretch>
            <a:fillRect/>
          </a:stretch>
        </p:blipFill>
        <p:spPr>
          <a:xfrm>
            <a:off x="0" y="1407281"/>
            <a:ext cx="3201407" cy="3228975"/>
          </a:xfrm>
          <a:prstGeom prst="rect">
            <a:avLst/>
          </a:prstGeom>
        </p:spPr>
      </p:pic>
      <p:pic>
        <p:nvPicPr>
          <p:cNvPr id="7" name="Picture 6"/>
          <p:cNvPicPr>
            <a:picLocks noChangeAspect="1"/>
          </p:cNvPicPr>
          <p:nvPr/>
        </p:nvPicPr>
        <p:blipFill>
          <a:blip r:embed="rId2"/>
          <a:stretch>
            <a:fillRect/>
          </a:stretch>
        </p:blipFill>
        <p:spPr>
          <a:xfrm>
            <a:off x="3353350" y="1327214"/>
            <a:ext cx="3012162" cy="3283550"/>
          </a:xfrm>
          <a:prstGeom prst="rect">
            <a:avLst/>
          </a:prstGeom>
        </p:spPr>
      </p:pic>
      <p:pic>
        <p:nvPicPr>
          <p:cNvPr id="9" name="Picture 8"/>
          <p:cNvPicPr>
            <a:picLocks noChangeAspect="1"/>
          </p:cNvPicPr>
          <p:nvPr/>
        </p:nvPicPr>
        <p:blipFill>
          <a:blip r:embed="rId3"/>
          <a:stretch>
            <a:fillRect/>
          </a:stretch>
        </p:blipFill>
        <p:spPr>
          <a:xfrm>
            <a:off x="6365512" y="1121494"/>
            <a:ext cx="2314145" cy="351476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76500" y="121920"/>
            <a:ext cx="3680460" cy="369332"/>
          </a:xfrm>
          <a:prstGeom prst="rect">
            <a:avLst/>
          </a:prstGeom>
          <a:noFill/>
        </p:spPr>
        <p:txBody>
          <a:bodyPr wrap="square" rtlCol="0">
            <a:spAutoFit/>
          </a:bodyPr>
          <a:lstStyle/>
          <a:p>
            <a:pPr algn="ctr"/>
            <a:r>
              <a:rPr lang="en-IN" sz="1800" b="1" u="sng" dirty="0">
                <a:solidFill>
                  <a:schemeClr val="accent1">
                    <a:lumMod val="25000"/>
                  </a:schemeClr>
                </a:solidFill>
              </a:rPr>
              <a:t>RESULTS</a:t>
            </a:r>
            <a:endParaRPr lang="en-IN" sz="1800" b="1" u="sng" dirty="0">
              <a:solidFill>
                <a:schemeClr val="accent1">
                  <a:lumMod val="25000"/>
                </a:schemeClr>
              </a:solidFill>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5322" y="792797"/>
            <a:ext cx="4455795" cy="1911985"/>
          </a:xfrm>
          <a:prstGeom prst="rect">
            <a:avLst/>
          </a:prstGeo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8298" y="656907"/>
            <a:ext cx="3093720" cy="20478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6500" y="2947352"/>
            <a:ext cx="3695700" cy="19005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96"/>
        <p:cNvGrpSpPr/>
        <p:nvPr/>
      </p:nvGrpSpPr>
      <p:grpSpPr>
        <a:xfrm>
          <a:off x="0" y="0"/>
          <a:ext cx="0" cy="0"/>
          <a:chOff x="0" y="0"/>
          <a:chExt cx="0" cy="0"/>
        </a:xfrm>
      </p:grpSpPr>
      <p:sp>
        <p:nvSpPr>
          <p:cNvPr id="2600" name="Google Shape;2600;p39"/>
          <p:cNvSpPr/>
          <p:nvPr/>
        </p:nvSpPr>
        <p:spPr>
          <a:xfrm>
            <a:off x="2219324" y="685975"/>
            <a:ext cx="4600500" cy="229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7" name="Google Shape;2617;p3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US" dirty="0"/>
              <a:t>FUTURE WORK</a:t>
            </a:r>
            <a:endParaRPr dirty="0"/>
          </a:p>
        </p:txBody>
      </p:sp>
      <p:grpSp>
        <p:nvGrpSpPr>
          <p:cNvPr id="2655" name="Google Shape;2655;p39"/>
          <p:cNvGrpSpPr/>
          <p:nvPr/>
        </p:nvGrpSpPr>
        <p:grpSpPr>
          <a:xfrm>
            <a:off x="787016" y="868848"/>
            <a:ext cx="593164" cy="1161172"/>
            <a:chOff x="4921825" y="870250"/>
            <a:chExt cx="407925" cy="798550"/>
          </a:xfrm>
        </p:grpSpPr>
        <p:sp>
          <p:nvSpPr>
            <p:cNvPr id="2656" name="Google Shape;2656;p39"/>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7" name="Google Shape;2657;p39"/>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8" name="Google Shape;2658;p39"/>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9" name="Google Shape;2659;p39"/>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0" name="Google Shape;2660;p39"/>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1" name="Google Shape;2661;p39"/>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2" name="Google Shape;2662;p39"/>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3" name="Google Shape;2663;p39"/>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4" name="Google Shape;2664;p39"/>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5" name="Google Shape;2665;p39"/>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6" name="Google Shape;2666;p39"/>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7" name="Google Shape;2667;p39"/>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8" name="Google Shape;2668;p39"/>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9" name="Google Shape;2669;p39"/>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0" name="Google Shape;2670;p39"/>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1" name="Google Shape;2671;p39"/>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2" name="Google Shape;2672;p39"/>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3" name="Google Shape;2673;p39"/>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4" name="Google Shape;2674;p39"/>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5" name="Google Shape;2675;p39"/>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6" name="Google Shape;2676;p39"/>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7" name="Google Shape;2677;p39"/>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8" name="Google Shape;2678;p39"/>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9" name="Google Shape;2679;p39"/>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0" name="Google Shape;2680;p39"/>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1" name="Google Shape;2681;p39"/>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2" name="Google Shape;2682;p39"/>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3" name="Google Shape;2683;p39"/>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4" name="Google Shape;2684;p39"/>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5" name="Google Shape;2685;p39"/>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2686" name="Google Shape;2686;p39"/>
          <p:cNvPicPr preferRelativeResize="0"/>
          <p:nvPr/>
        </p:nvPicPr>
        <p:blipFill>
          <a:blip r:embed="rId1"/>
          <a:stretch>
            <a:fillRect/>
          </a:stretch>
        </p:blipFill>
        <p:spPr>
          <a:xfrm>
            <a:off x="-245660" y="2257277"/>
            <a:ext cx="2245057" cy="2441198"/>
          </a:xfrm>
          <a:prstGeom prst="rect">
            <a:avLst/>
          </a:prstGeom>
          <a:noFill/>
          <a:ln>
            <a:noFill/>
          </a:ln>
        </p:spPr>
      </p:pic>
      <p:sp>
        <p:nvSpPr>
          <p:cNvPr id="17" name="TextBox 16"/>
          <p:cNvSpPr txBox="1"/>
          <p:nvPr/>
        </p:nvSpPr>
        <p:spPr>
          <a:xfrm>
            <a:off x="2347415" y="1110265"/>
            <a:ext cx="6591869" cy="4831080"/>
          </a:xfrm>
          <a:prstGeom prst="rect">
            <a:avLst/>
          </a:prstGeom>
          <a:noFill/>
        </p:spPr>
        <p:txBody>
          <a:bodyPr wrap="square" rtlCol="0">
            <a:spAutoFit/>
          </a:bodyPr>
          <a:lstStyle/>
          <a:p>
            <a:pPr lvl="8" algn="l">
              <a:buFont typeface="+mj-lt"/>
              <a:buAutoNum type="arabicPeriod"/>
            </a:pPr>
            <a:r>
              <a:rPr lang="en-US" b="1" i="0" dirty="0">
                <a:effectLst/>
                <a:latin typeface="Söhne"/>
              </a:rPr>
              <a:t>Integration of AI and Machine Learning : </a:t>
            </a:r>
            <a:r>
              <a:rPr lang="en-US" b="0" i="0" dirty="0">
                <a:effectLst/>
                <a:latin typeface="Söhne"/>
              </a:rPr>
              <a:t>Incorporating artificial intelligence (AI) and machine learning (ML) into  management systems can enhance automation, decision-making processes, and predictive analysis.</a:t>
            </a:r>
            <a:endParaRPr lang="en-US" b="0" i="0" dirty="0">
              <a:effectLst/>
              <a:latin typeface="Söhne"/>
            </a:endParaRPr>
          </a:p>
          <a:p>
            <a:pPr algn="l">
              <a:buFont typeface="+mj-lt"/>
              <a:buAutoNum type="arabicPeriod"/>
            </a:pPr>
            <a:r>
              <a:rPr lang="en-US" b="1" i="0" dirty="0">
                <a:effectLst/>
                <a:latin typeface="Söhne"/>
              </a:rPr>
              <a:t>Blockchain Technology :</a:t>
            </a:r>
            <a:r>
              <a:rPr lang="en-US" dirty="0">
                <a:latin typeface="Söhne"/>
              </a:rPr>
              <a:t> </a:t>
            </a:r>
            <a:r>
              <a:rPr lang="en-US" b="0" i="0" dirty="0">
                <a:effectLst/>
                <a:latin typeface="Söhne"/>
              </a:rPr>
              <a:t>Implementing blockchain can enhance the security and transparency of data in  management systems. It can be particularly useful in financial management, supply chain management, and record-keeping.</a:t>
            </a:r>
            <a:endParaRPr lang="en-US" b="0" i="0" dirty="0">
              <a:effectLst/>
              <a:latin typeface="Söhne"/>
            </a:endParaRPr>
          </a:p>
          <a:p>
            <a:pPr algn="l">
              <a:buFont typeface="+mj-lt"/>
              <a:buAutoNum type="arabicPeriod"/>
            </a:pPr>
            <a:r>
              <a:rPr lang="en-US" b="1" i="0" dirty="0">
                <a:effectLst/>
                <a:latin typeface="Söhne"/>
              </a:rPr>
              <a:t>Mobile Accessibility :</a:t>
            </a:r>
            <a:r>
              <a:rPr lang="en-US" dirty="0">
                <a:latin typeface="Söhne"/>
              </a:rPr>
              <a:t> </a:t>
            </a:r>
            <a:r>
              <a:rPr lang="en-US" b="0" i="0" dirty="0">
                <a:effectLst/>
                <a:latin typeface="Söhne"/>
              </a:rPr>
              <a:t>Increasing emphasis on mobile accessibility and responsive design to ensure that management systems are easily accessible and user-friendly on various devices, including smartphones and tablets.</a:t>
            </a:r>
            <a:endParaRPr lang="en-US" b="0" i="0" dirty="0">
              <a:effectLst/>
              <a:latin typeface="Söhne"/>
            </a:endParaRPr>
          </a:p>
          <a:p>
            <a:pPr algn="l"/>
            <a:r>
              <a:rPr lang="en-US" b="1" dirty="0">
                <a:latin typeface="Söhne"/>
              </a:rPr>
              <a:t>4</a:t>
            </a:r>
            <a:r>
              <a:rPr lang="en-US" b="1" i="0" dirty="0">
                <a:effectLst/>
                <a:latin typeface="Söhne"/>
              </a:rPr>
              <a:t>.Data Analytics and Business Intelligence : </a:t>
            </a:r>
            <a:r>
              <a:rPr lang="en-US" b="0" i="0" dirty="0">
                <a:effectLst/>
                <a:latin typeface="Söhne"/>
              </a:rPr>
              <a:t>Enhanced data analytics and business intelligence capabilities to help organizations derive meaningful insights from the vast amounts of data generated by management systems. This can aid in better decision-making and strategic planning.</a:t>
            </a:r>
            <a:endParaRPr lang="en-US" b="0" i="0" dirty="0">
              <a:effectLst/>
              <a:latin typeface="Söhne"/>
            </a:endParaRPr>
          </a:p>
          <a:p>
            <a:pPr algn="l"/>
            <a:r>
              <a:rPr lang="en-IN" b="1" i="0" dirty="0">
                <a:effectLst/>
                <a:latin typeface="Söhne"/>
              </a:rPr>
              <a:t>5.Collaboration and Communication Tools :</a:t>
            </a:r>
            <a:r>
              <a:rPr lang="en-US" dirty="0">
                <a:latin typeface="Söhne"/>
              </a:rPr>
              <a:t> </a:t>
            </a:r>
            <a:r>
              <a:rPr lang="en-US" b="0" i="0" dirty="0">
                <a:effectLst/>
                <a:latin typeface="Söhne"/>
              </a:rPr>
              <a:t>Integration of collaboration and communication tools directly into management systems to streamline workflows and enhance team collaboration. This includes features such as instant messaging, video conferencing, and collaborative document editing.</a:t>
            </a:r>
            <a:endParaRPr lang="en-US" b="0" i="0" dirty="0">
              <a:effectLst/>
              <a:latin typeface="Söhn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28"/>
        <p:cNvGrpSpPr/>
        <p:nvPr/>
      </p:nvGrpSpPr>
      <p:grpSpPr>
        <a:xfrm>
          <a:off x="0" y="0"/>
          <a:ext cx="0" cy="0"/>
          <a:chOff x="0" y="0"/>
          <a:chExt cx="0" cy="0"/>
        </a:xfrm>
      </p:grpSpPr>
      <p:sp>
        <p:nvSpPr>
          <p:cNvPr id="4129" name="Google Shape;4129;p55"/>
          <p:cNvSpPr/>
          <p:nvPr/>
        </p:nvSpPr>
        <p:spPr>
          <a:xfrm>
            <a:off x="4744725" y="1168762"/>
            <a:ext cx="3684300" cy="2331000"/>
          </a:xfrm>
          <a:prstGeom prst="roundRect">
            <a:avLst>
              <a:gd name="adj" fmla="val 385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0" name="Google Shape;4130;p55"/>
          <p:cNvSpPr/>
          <p:nvPr/>
        </p:nvSpPr>
        <p:spPr>
          <a:xfrm>
            <a:off x="5956200" y="3465600"/>
            <a:ext cx="1258106" cy="509176"/>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solidFill>
            <a:schemeClr val="accent3"/>
          </a:solidFill>
          <a:ln>
            <a:noFill/>
          </a:ln>
        </p:spPr>
      </p:sp>
      <p:cxnSp>
        <p:nvCxnSpPr>
          <p:cNvPr id="4131" name="Google Shape;4131;p55"/>
          <p:cNvCxnSpPr/>
          <p:nvPr/>
        </p:nvCxnSpPr>
        <p:spPr>
          <a:xfrm>
            <a:off x="5969796" y="3929772"/>
            <a:ext cx="1239900" cy="0"/>
          </a:xfrm>
          <a:prstGeom prst="straightConnector1">
            <a:avLst/>
          </a:prstGeom>
          <a:noFill/>
          <a:ln w="19050" cap="flat" cmpd="sng">
            <a:solidFill>
              <a:schemeClr val="dk1"/>
            </a:solidFill>
            <a:prstDash val="dot"/>
            <a:round/>
            <a:headEnd type="none" w="med" len="med"/>
            <a:tailEnd type="none" w="med" len="med"/>
          </a:ln>
        </p:spPr>
      </p:cxnSp>
      <p:sp>
        <p:nvSpPr>
          <p:cNvPr id="4132" name="Google Shape;4132;p55"/>
          <p:cNvSpPr txBox="1">
            <a:spLocks noGrp="1"/>
          </p:cNvSpPr>
          <p:nvPr>
            <p:ph type="ctrTitle"/>
          </p:nvPr>
        </p:nvSpPr>
        <p:spPr>
          <a:xfrm>
            <a:off x="195878" y="1303226"/>
            <a:ext cx="3858900" cy="628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u="sng" dirty="0"/>
              <a:t>CONCLUSION</a:t>
            </a:r>
            <a:r>
              <a:rPr lang="en-US" dirty="0"/>
              <a:t> </a:t>
            </a:r>
            <a:endParaRPr dirty="0"/>
          </a:p>
        </p:txBody>
      </p:sp>
      <p:sp>
        <p:nvSpPr>
          <p:cNvPr id="4133" name="Google Shape;4133;p55"/>
          <p:cNvSpPr txBox="1">
            <a:spLocks noGrp="1"/>
          </p:cNvSpPr>
          <p:nvPr>
            <p:ph type="subTitle" idx="1"/>
          </p:nvPr>
        </p:nvSpPr>
        <p:spPr>
          <a:xfrm>
            <a:off x="142458" y="1889989"/>
            <a:ext cx="4493544" cy="2729294"/>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In wrapping up our exploration of the Shopping Management System, we find ourselves at the nexus of efficiency, user convenience, and adaptability. This project, aimed at simplifying the shopping experience, has successfully integrated fundamental features essential for a seamless user journey. As we conclude, it is essential to highlight the adaptability and scalability inherent in this system. Its modular design and thoughtful integration of features pave the way for future enhancements and expansions. Whether in response to evolving user needs, market trends, or technological advancements, the Shopping Management System is poised to grow and adapt.</a:t>
            </a:r>
            <a:endParaRPr dirty="0"/>
          </a:p>
        </p:txBody>
      </p:sp>
      <p:sp>
        <p:nvSpPr>
          <p:cNvPr id="4134" name="Google Shape;4134;p55"/>
          <p:cNvSpPr/>
          <p:nvPr/>
        </p:nvSpPr>
        <p:spPr>
          <a:xfrm>
            <a:off x="4871285" y="1286458"/>
            <a:ext cx="3434100" cy="2094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135" name="Google Shape;4135;p55"/>
          <p:cNvGrpSpPr/>
          <p:nvPr/>
        </p:nvGrpSpPr>
        <p:grpSpPr>
          <a:xfrm>
            <a:off x="854266" y="255998"/>
            <a:ext cx="593164" cy="1161172"/>
            <a:chOff x="4921825" y="870250"/>
            <a:chExt cx="407925" cy="798550"/>
          </a:xfrm>
        </p:grpSpPr>
        <p:sp>
          <p:nvSpPr>
            <p:cNvPr id="4136" name="Google Shape;4136;p55"/>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7" name="Google Shape;4137;p55"/>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8" name="Google Shape;4138;p55"/>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9" name="Google Shape;4139;p55"/>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0" name="Google Shape;4140;p55"/>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1" name="Google Shape;4141;p55"/>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2" name="Google Shape;4142;p55"/>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3" name="Google Shape;4143;p55"/>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4" name="Google Shape;4144;p55"/>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5" name="Google Shape;4145;p55"/>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6" name="Google Shape;4146;p55"/>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7" name="Google Shape;4147;p55"/>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8" name="Google Shape;4148;p55"/>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9" name="Google Shape;4149;p55"/>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0" name="Google Shape;4150;p55"/>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1" name="Google Shape;4151;p55"/>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2" name="Google Shape;4152;p55"/>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3" name="Google Shape;4153;p55"/>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4" name="Google Shape;4154;p55"/>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5" name="Google Shape;4155;p55"/>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6" name="Google Shape;4156;p55"/>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7" name="Google Shape;4157;p55"/>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8" name="Google Shape;4158;p55"/>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9" name="Google Shape;4159;p55"/>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0" name="Google Shape;4160;p55"/>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1" name="Google Shape;4161;p55"/>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2" name="Google Shape;4162;p55"/>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3" name="Google Shape;4163;p55"/>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4" name="Google Shape;4164;p55"/>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5" name="Google Shape;4165;p55"/>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3" name="Picture 2"/>
          <p:cNvPicPr>
            <a:picLocks noChangeAspect="1"/>
          </p:cNvPicPr>
          <p:nvPr/>
        </p:nvPicPr>
        <p:blipFill>
          <a:blip r:embed="rId1"/>
          <a:stretch>
            <a:fillRect/>
          </a:stretch>
        </p:blipFill>
        <p:spPr>
          <a:xfrm>
            <a:off x="4853488" y="1255728"/>
            <a:ext cx="3436246" cy="2124730"/>
          </a:xfrm>
          <a:prstGeom prst="rect">
            <a:avLst/>
          </a:prstGeom>
        </p:spPr>
      </p:pic>
      <p:sp>
        <p:nvSpPr>
          <p:cNvPr id="2" name="Text Box 1"/>
          <p:cNvSpPr txBox="1"/>
          <p:nvPr/>
        </p:nvSpPr>
        <p:spPr>
          <a:xfrm>
            <a:off x="4853940" y="2712720"/>
            <a:ext cx="3435985" cy="668020"/>
          </a:xfrm>
          <a:prstGeom prst="rect">
            <a:avLst/>
          </a:prstGeom>
          <a:solidFill>
            <a:schemeClr val="bg1">
              <a:lumMod val="85000"/>
            </a:schemeClr>
          </a:solidFill>
        </p:spPr>
        <p:txBody>
          <a:bodyPr wrap="square" rtlCol="0">
            <a:noAutofit/>
          </a:bodyPr>
          <a:p>
            <a:pPr algn="ctr"/>
            <a:r>
              <a:rPr lang="en-US" sz="1800"/>
              <a:t>SHOPPING MANAGEMENT STYSTEM</a:t>
            </a:r>
            <a:endParaRPr lang="en-US"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81"/>
        <p:cNvGrpSpPr/>
        <p:nvPr/>
      </p:nvGrpSpPr>
      <p:grpSpPr>
        <a:xfrm>
          <a:off x="0" y="0"/>
          <a:ext cx="0" cy="0"/>
          <a:chOff x="0" y="0"/>
          <a:chExt cx="0" cy="0"/>
        </a:xfrm>
      </p:grpSpPr>
      <p:sp>
        <p:nvSpPr>
          <p:cNvPr id="4282" name="Google Shape;4282;p57"/>
          <p:cNvSpPr/>
          <p:nvPr/>
        </p:nvSpPr>
        <p:spPr>
          <a:xfrm>
            <a:off x="2826663" y="842792"/>
            <a:ext cx="3422465" cy="1724879"/>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3" name="Google Shape;4283;p57"/>
          <p:cNvSpPr txBox="1">
            <a:spLocks noGrp="1"/>
          </p:cNvSpPr>
          <p:nvPr>
            <p:ph type="ctrTitle"/>
          </p:nvPr>
        </p:nvSpPr>
        <p:spPr>
          <a:xfrm>
            <a:off x="2384237" y="1569872"/>
            <a:ext cx="4284000" cy="99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THANK</a:t>
            </a:r>
            <a:br>
              <a:rPr lang="en-GB" dirty="0"/>
            </a:br>
            <a:r>
              <a:rPr lang="en-GB" dirty="0"/>
              <a:t>YOU</a:t>
            </a:r>
            <a:br>
              <a:rPr lang="en-GB" dirty="0"/>
            </a:br>
            <a:endParaRPr dirty="0"/>
          </a:p>
        </p:txBody>
      </p:sp>
      <p:pic>
        <p:nvPicPr>
          <p:cNvPr id="4297" name="Google Shape;4297;p57"/>
          <p:cNvPicPr preferRelativeResize="0"/>
          <p:nvPr/>
        </p:nvPicPr>
        <p:blipFill>
          <a:blip r:embed="rId1"/>
          <a:stretch>
            <a:fillRect/>
          </a:stretch>
        </p:blipFill>
        <p:spPr>
          <a:xfrm>
            <a:off x="6810375" y="185075"/>
            <a:ext cx="1990725" cy="2252850"/>
          </a:xfrm>
          <a:prstGeom prst="rect">
            <a:avLst/>
          </a:prstGeom>
          <a:noFill/>
          <a:ln>
            <a:noFill/>
          </a:ln>
        </p:spPr>
      </p:pic>
      <p:pic>
        <p:nvPicPr>
          <p:cNvPr id="4298" name="Google Shape;4298;p57"/>
          <p:cNvPicPr preferRelativeResize="0"/>
          <p:nvPr/>
        </p:nvPicPr>
        <p:blipFill>
          <a:blip r:embed="rId2"/>
          <a:stretch>
            <a:fillRect/>
          </a:stretch>
        </p:blipFill>
        <p:spPr>
          <a:xfrm>
            <a:off x="-90492" y="1680353"/>
            <a:ext cx="1807525" cy="2039850"/>
          </a:xfrm>
          <a:prstGeom prst="rect">
            <a:avLst/>
          </a:prstGeom>
          <a:noFill/>
          <a:ln>
            <a:noFill/>
          </a:ln>
        </p:spPr>
      </p:pic>
      <p:grpSp>
        <p:nvGrpSpPr>
          <p:cNvPr id="4299" name="Google Shape;4299;p57"/>
          <p:cNvGrpSpPr/>
          <p:nvPr/>
        </p:nvGrpSpPr>
        <p:grpSpPr>
          <a:xfrm>
            <a:off x="1281966" y="680623"/>
            <a:ext cx="593164" cy="1161172"/>
            <a:chOff x="4921825" y="870250"/>
            <a:chExt cx="407925" cy="798550"/>
          </a:xfrm>
        </p:grpSpPr>
        <p:sp>
          <p:nvSpPr>
            <p:cNvPr id="4300" name="Google Shape;4300;p57"/>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1" name="Google Shape;4301;p57"/>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2" name="Google Shape;4302;p57"/>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3" name="Google Shape;4303;p57"/>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4" name="Google Shape;4304;p57"/>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5" name="Google Shape;4305;p57"/>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6" name="Google Shape;4306;p57"/>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7" name="Google Shape;4307;p57"/>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8" name="Google Shape;4308;p57"/>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9" name="Google Shape;4309;p57"/>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0" name="Google Shape;4310;p57"/>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1" name="Google Shape;4311;p57"/>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2" name="Google Shape;4312;p57"/>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3" name="Google Shape;4313;p57"/>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4" name="Google Shape;4314;p57"/>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5" name="Google Shape;4315;p57"/>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6" name="Google Shape;4316;p57"/>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7" name="Google Shape;4317;p57"/>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8" name="Google Shape;4318;p57"/>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9" name="Google Shape;4319;p57"/>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0" name="Google Shape;4320;p57"/>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1" name="Google Shape;4321;p57"/>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2" name="Google Shape;4322;p57"/>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3" name="Google Shape;4323;p57"/>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4" name="Google Shape;4324;p57"/>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5" name="Google Shape;4325;p57"/>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6" name="Google Shape;4326;p57"/>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7" name="Google Shape;4327;p57"/>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8" name="Google Shape;4328;p57"/>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9" name="Google Shape;4329;p57"/>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30" name="Google Shape;4330;p57"/>
          <p:cNvGrpSpPr/>
          <p:nvPr/>
        </p:nvGrpSpPr>
        <p:grpSpPr>
          <a:xfrm>
            <a:off x="7454166" y="3576223"/>
            <a:ext cx="593164" cy="1161172"/>
            <a:chOff x="4921825" y="870250"/>
            <a:chExt cx="407925" cy="798550"/>
          </a:xfrm>
        </p:grpSpPr>
        <p:sp>
          <p:nvSpPr>
            <p:cNvPr id="4331" name="Google Shape;4331;p57"/>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2" name="Google Shape;4332;p57"/>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3" name="Google Shape;4333;p57"/>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4" name="Google Shape;4334;p57"/>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5" name="Google Shape;4335;p57"/>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6" name="Google Shape;4336;p57"/>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7" name="Google Shape;4337;p57"/>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8" name="Google Shape;4338;p57"/>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9" name="Google Shape;4339;p57"/>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0" name="Google Shape;4340;p57"/>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1" name="Google Shape;4341;p57"/>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2" name="Google Shape;4342;p57"/>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3" name="Google Shape;4343;p57"/>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4" name="Google Shape;4344;p57"/>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5" name="Google Shape;4345;p57"/>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6" name="Google Shape;4346;p57"/>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7" name="Google Shape;4347;p57"/>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8" name="Google Shape;4348;p57"/>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9" name="Google Shape;4349;p57"/>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0" name="Google Shape;4350;p57"/>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1" name="Google Shape;4351;p57"/>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2" name="Google Shape;4352;p57"/>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3" name="Google Shape;4353;p57"/>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4" name="Google Shape;4354;p57"/>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5" name="Google Shape;4355;p57"/>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6" name="Google Shape;4356;p57"/>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7" name="Google Shape;4357;p57"/>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8" name="Google Shape;4358;p57"/>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9" name="Google Shape;4359;p57"/>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0" name="Google Shape;4360;p57"/>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6" name="Picture 5"/>
          <p:cNvPicPr>
            <a:picLocks noChangeAspect="1"/>
          </p:cNvPicPr>
          <p:nvPr/>
        </p:nvPicPr>
        <p:blipFill>
          <a:blip r:embed="rId3"/>
          <a:stretch>
            <a:fillRect/>
          </a:stretch>
        </p:blipFill>
        <p:spPr>
          <a:xfrm>
            <a:off x="1964811" y="3550917"/>
            <a:ext cx="5208714" cy="4683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05"/>
        <p:cNvGrpSpPr/>
        <p:nvPr/>
      </p:nvGrpSpPr>
      <p:grpSpPr>
        <a:xfrm>
          <a:off x="0" y="0"/>
          <a:ext cx="0" cy="0"/>
          <a:chOff x="0" y="0"/>
          <a:chExt cx="0" cy="0"/>
        </a:xfrm>
      </p:grpSpPr>
      <p:sp>
        <p:nvSpPr>
          <p:cNvPr id="2206" name="Google Shape;2206;p28"/>
          <p:cNvSpPr/>
          <p:nvPr/>
        </p:nvSpPr>
        <p:spPr>
          <a:xfrm>
            <a:off x="1804525" y="685975"/>
            <a:ext cx="5575500" cy="229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7" name="Google Shape;2207;p2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dirty="0">
                <a:solidFill>
                  <a:srgbClr val="191919"/>
                </a:solidFill>
                <a:latin typeface="+mj-lt"/>
              </a:rPr>
              <a:t>GROUP MEMBERS</a:t>
            </a:r>
            <a:endParaRPr dirty="0">
              <a:latin typeface="+mj-lt"/>
            </a:endParaRPr>
          </a:p>
        </p:txBody>
      </p:sp>
      <p:grpSp>
        <p:nvGrpSpPr>
          <p:cNvPr id="2212" name="Google Shape;2212;p28"/>
          <p:cNvGrpSpPr/>
          <p:nvPr/>
        </p:nvGrpSpPr>
        <p:grpSpPr>
          <a:xfrm>
            <a:off x="3990828" y="4041092"/>
            <a:ext cx="579743" cy="1134819"/>
            <a:chOff x="4921825" y="870250"/>
            <a:chExt cx="407925" cy="798550"/>
          </a:xfrm>
        </p:grpSpPr>
        <p:sp>
          <p:nvSpPr>
            <p:cNvPr id="2213" name="Google Shape;2213;p28"/>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4" name="Google Shape;2214;p28"/>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5" name="Google Shape;2215;p28"/>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6" name="Google Shape;2216;p28"/>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7" name="Google Shape;2217;p28"/>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8" name="Google Shape;2218;p28"/>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9" name="Google Shape;2219;p28"/>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0" name="Google Shape;2220;p28"/>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1" name="Google Shape;2221;p28"/>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2" name="Google Shape;2222;p28"/>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3" name="Google Shape;2223;p28"/>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4" name="Google Shape;2224;p28"/>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5" name="Google Shape;2225;p28"/>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6" name="Google Shape;2226;p28"/>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7" name="Google Shape;2227;p28"/>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8" name="Google Shape;2228;p28"/>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9" name="Google Shape;2229;p28"/>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0" name="Google Shape;2230;p28"/>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1" name="Google Shape;2231;p28"/>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2" name="Google Shape;2232;p28"/>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3" name="Google Shape;2233;p28"/>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4" name="Google Shape;2234;p28"/>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5" name="Google Shape;2235;p28"/>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6" name="Google Shape;2236;p28"/>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7" name="Google Shape;2237;p28"/>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8" name="Google Shape;2238;p28"/>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9" name="Google Shape;2239;p28"/>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0" name="Google Shape;2240;p28"/>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1" name="Google Shape;2241;p28"/>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2" name="Google Shape;2242;p28"/>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aphicFrame>
        <p:nvGraphicFramePr>
          <p:cNvPr id="4" name="Table 3"/>
          <p:cNvGraphicFramePr>
            <a:graphicFrameLocks noGrp="1"/>
          </p:cNvGraphicFramePr>
          <p:nvPr/>
        </p:nvGraphicFramePr>
        <p:xfrm>
          <a:off x="1431290" y="1573530"/>
          <a:ext cx="6358890" cy="2475230"/>
        </p:xfrm>
        <a:graphic>
          <a:graphicData uri="http://schemas.openxmlformats.org/drawingml/2006/table">
            <a:tbl>
              <a:tblPr firstRow="1" bandRow="1">
                <a:tableStyleId>{3C2FFA5D-87B4-456A-9821-1D502468CF0F}</a:tableStyleId>
              </a:tblPr>
              <a:tblGrid>
                <a:gridCol w="1189990"/>
                <a:gridCol w="3048635"/>
                <a:gridCol w="2120265"/>
              </a:tblGrid>
              <a:tr h="391160">
                <a:tc>
                  <a:txBody>
                    <a:bodyPr/>
                    <a:lstStyle/>
                    <a:p>
                      <a:r>
                        <a:rPr lang="en-IN" dirty="0"/>
                        <a:t>SL. NO.</a:t>
                      </a:r>
                      <a:endParaRPr lang="en-IN" dirty="0"/>
                    </a:p>
                  </a:txBody>
                  <a:tcPr>
                    <a:solidFill>
                      <a:schemeClr val="accent4">
                        <a:lumMod val="75000"/>
                      </a:schemeClr>
                    </a:solidFill>
                  </a:tcPr>
                </a:tc>
                <a:tc>
                  <a:txBody>
                    <a:bodyPr/>
                    <a:lstStyle/>
                    <a:p>
                      <a:r>
                        <a:rPr lang="en-IN" dirty="0"/>
                        <a:t>NAME</a:t>
                      </a:r>
                      <a:endParaRPr lang="en-IN" dirty="0"/>
                    </a:p>
                  </a:txBody>
                  <a:tcPr>
                    <a:solidFill>
                      <a:schemeClr val="accent4">
                        <a:lumMod val="75000"/>
                      </a:schemeClr>
                    </a:solidFill>
                  </a:tcPr>
                </a:tc>
                <a:tc>
                  <a:txBody>
                    <a:bodyPr/>
                    <a:lstStyle/>
                    <a:p>
                      <a:r>
                        <a:rPr lang="en-IN" dirty="0"/>
                        <a:t>REGD. NO</a:t>
                      </a:r>
                      <a:endParaRPr lang="en-IN" dirty="0"/>
                    </a:p>
                  </a:txBody>
                  <a:tcPr>
                    <a:solidFill>
                      <a:schemeClr val="accent4">
                        <a:lumMod val="75000"/>
                      </a:schemeClr>
                    </a:solidFill>
                  </a:tcPr>
                </a:tc>
              </a:tr>
              <a:tr h="391795">
                <a:tc>
                  <a:txBody>
                    <a:bodyPr/>
                    <a:lstStyle/>
                    <a:p>
                      <a:r>
                        <a:rPr lang="en-IN" dirty="0"/>
                        <a:t>1</a:t>
                      </a:r>
                      <a:endParaRPr lang="en-IN" dirty="0"/>
                    </a:p>
                  </a:txBody>
                  <a:tcPr>
                    <a:solidFill>
                      <a:schemeClr val="accent4">
                        <a:lumMod val="75000"/>
                      </a:schemeClr>
                    </a:solidFill>
                  </a:tcPr>
                </a:tc>
                <a:tc>
                  <a:txBody>
                    <a:bodyPr/>
                    <a:lstStyle/>
                    <a:p>
                      <a:r>
                        <a:rPr lang="en-IN" dirty="0"/>
                        <a:t>A</a:t>
                      </a:r>
                      <a:r>
                        <a:rPr lang="en-US" altLang="en-IN" dirty="0"/>
                        <a:t>SHIRWAD SHEKHAR</a:t>
                      </a:r>
                      <a:endParaRPr lang="en-US" altLang="en-IN" dirty="0"/>
                    </a:p>
                  </a:txBody>
                  <a:tcPr>
                    <a:solidFill>
                      <a:schemeClr val="accent4">
                        <a:lumMod val="75000"/>
                      </a:schemeClr>
                    </a:solidFill>
                  </a:tcPr>
                </a:tc>
                <a:tc>
                  <a:txBody>
                    <a:bodyPr/>
                    <a:lstStyle/>
                    <a:p>
                      <a:r>
                        <a:rPr lang="en-IN" dirty="0"/>
                        <a:t>CL2025010601919829</a:t>
                      </a:r>
                      <a:endParaRPr lang="en-IN" dirty="0"/>
                    </a:p>
                  </a:txBody>
                  <a:tcPr>
                    <a:solidFill>
                      <a:schemeClr val="accent4">
                        <a:lumMod val="75000"/>
                      </a:schemeClr>
                    </a:solidFill>
                  </a:tcPr>
                </a:tc>
              </a:tr>
              <a:tr h="518160">
                <a:tc>
                  <a:txBody>
                    <a:bodyPr/>
                    <a:lstStyle/>
                    <a:p>
                      <a:r>
                        <a:rPr lang="en-IN" dirty="0"/>
                        <a:t>2</a:t>
                      </a:r>
                      <a:endParaRPr lang="en-IN" dirty="0"/>
                    </a:p>
                  </a:txBody>
                  <a:tcPr>
                    <a:solidFill>
                      <a:schemeClr val="accent4">
                        <a:lumMod val="75000"/>
                      </a:schemeClr>
                    </a:solidFill>
                  </a:tcPr>
                </a:tc>
                <a:tc>
                  <a:txBody>
                    <a:bodyPr/>
                    <a:lstStyle/>
                    <a:p>
                      <a:r>
                        <a:rPr lang="en-IN" dirty="0"/>
                        <a:t>A</a:t>
                      </a:r>
                      <a:r>
                        <a:rPr lang="en-US" altLang="en-IN" dirty="0"/>
                        <a:t>POORB RAJ</a:t>
                      </a:r>
                      <a:endParaRPr lang="en-US" altLang="en-IN" dirty="0"/>
                    </a:p>
                  </a:txBody>
                  <a:tcPr>
                    <a:solidFill>
                      <a:schemeClr val="accent4">
                        <a:lumMod val="75000"/>
                      </a:schemeClr>
                    </a:solidFill>
                  </a:tcPr>
                </a:tc>
                <a:tc>
                  <a:txBody>
                    <a:bodyPr/>
                    <a:lstStyle/>
                    <a:p>
                      <a:r>
                        <a:rPr lang="en-IN" dirty="0"/>
                        <a:t>CL20250106019422126</a:t>
                      </a:r>
                      <a:endParaRPr lang="en-IN" dirty="0"/>
                    </a:p>
                  </a:txBody>
                  <a:tcPr>
                    <a:solidFill>
                      <a:schemeClr val="accent4">
                        <a:lumMod val="75000"/>
                      </a:schemeClr>
                    </a:solidFill>
                  </a:tcPr>
                </a:tc>
              </a:tr>
              <a:tr h="391160">
                <a:tc>
                  <a:txBody>
                    <a:bodyPr/>
                    <a:lstStyle/>
                    <a:p>
                      <a:r>
                        <a:rPr lang="en-IN" dirty="0"/>
                        <a:t>3</a:t>
                      </a:r>
                      <a:endParaRPr lang="en-IN" dirty="0"/>
                    </a:p>
                  </a:txBody>
                  <a:tcPr>
                    <a:solidFill>
                      <a:schemeClr val="accent4">
                        <a:lumMod val="75000"/>
                      </a:schemeClr>
                    </a:solidFill>
                  </a:tcPr>
                </a:tc>
                <a:tc>
                  <a:txBody>
                    <a:bodyPr/>
                    <a:lstStyle/>
                    <a:p>
                      <a:r>
                        <a:rPr lang="en-IN" dirty="0"/>
                        <a:t>ARYABRAT SAHOO</a:t>
                      </a:r>
                      <a:endParaRPr lang="en-IN" dirty="0"/>
                    </a:p>
                  </a:txBody>
                  <a:tcPr>
                    <a:solidFill>
                      <a:schemeClr val="accent4">
                        <a:lumMod val="75000"/>
                      </a:schemeClr>
                    </a:solidFill>
                  </a:tcPr>
                </a:tc>
                <a:tc>
                  <a:txBody>
                    <a:bodyPr/>
                    <a:lstStyle/>
                    <a:p>
                      <a:r>
                        <a:rPr lang="en-IN" dirty="0"/>
                        <a:t>CL2025010601919728</a:t>
                      </a:r>
                      <a:endParaRPr lang="en-IN" dirty="0"/>
                    </a:p>
                  </a:txBody>
                  <a:tcPr>
                    <a:solidFill>
                      <a:schemeClr val="accent4">
                        <a:lumMod val="75000"/>
                      </a:schemeClr>
                    </a:solidFill>
                  </a:tcPr>
                </a:tc>
              </a:tr>
              <a:tr h="391795">
                <a:tc>
                  <a:txBody>
                    <a:bodyPr/>
                    <a:lstStyle/>
                    <a:p>
                      <a:r>
                        <a:rPr lang="en-IN" dirty="0"/>
                        <a:t>4</a:t>
                      </a:r>
                      <a:endParaRPr lang="en-IN" dirty="0"/>
                    </a:p>
                  </a:txBody>
                  <a:tcPr>
                    <a:solidFill>
                      <a:schemeClr val="accent4">
                        <a:lumMod val="75000"/>
                      </a:schemeClr>
                    </a:solidFill>
                  </a:tcPr>
                </a:tc>
                <a:tc>
                  <a:txBody>
                    <a:bodyPr/>
                    <a:lstStyle/>
                    <a:p>
                      <a:r>
                        <a:rPr lang="en-IN" dirty="0"/>
                        <a:t>A</a:t>
                      </a:r>
                      <a:r>
                        <a:rPr lang="en-US" altLang="en-IN" dirty="0"/>
                        <a:t>SHISH KUMAR</a:t>
                      </a:r>
                      <a:endParaRPr lang="en-US" altLang="en-IN" dirty="0"/>
                    </a:p>
                  </a:txBody>
                  <a:tcPr>
                    <a:solidFill>
                      <a:schemeClr val="accent4">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dirty="0"/>
                        <a:t>CL20250106018922104</a:t>
                      </a:r>
                      <a:endParaRPr lang="en-IN" dirty="0"/>
                    </a:p>
                  </a:txBody>
                  <a:tcPr>
                    <a:solidFill>
                      <a:schemeClr val="accent4">
                        <a:lumMod val="75000"/>
                      </a:schemeClr>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04"/>
        <p:cNvGrpSpPr/>
        <p:nvPr/>
      </p:nvGrpSpPr>
      <p:grpSpPr>
        <a:xfrm>
          <a:off x="0" y="0"/>
          <a:ext cx="0" cy="0"/>
          <a:chOff x="0" y="0"/>
          <a:chExt cx="0" cy="0"/>
        </a:xfrm>
      </p:grpSpPr>
      <p:pic>
        <p:nvPicPr>
          <p:cNvPr id="2105" name="Google Shape;2105;p27"/>
          <p:cNvPicPr preferRelativeResize="0"/>
          <p:nvPr/>
        </p:nvPicPr>
        <p:blipFill rotWithShape="1">
          <a:blip r:embed="rId1"/>
          <a:srcRect l="11582" r="19924"/>
          <a:stretch>
            <a:fillRect/>
          </a:stretch>
        </p:blipFill>
        <p:spPr>
          <a:xfrm>
            <a:off x="323850" y="811650"/>
            <a:ext cx="2619374" cy="4025576"/>
          </a:xfrm>
          <a:prstGeom prst="rect">
            <a:avLst/>
          </a:prstGeom>
          <a:noFill/>
          <a:ln>
            <a:noFill/>
          </a:ln>
        </p:spPr>
      </p:pic>
      <p:grpSp>
        <p:nvGrpSpPr>
          <p:cNvPr id="2106" name="Google Shape;2106;p27"/>
          <p:cNvGrpSpPr/>
          <p:nvPr/>
        </p:nvGrpSpPr>
        <p:grpSpPr>
          <a:xfrm flipH="1">
            <a:off x="5578881" y="3702404"/>
            <a:ext cx="579743" cy="1134819"/>
            <a:chOff x="4921825" y="870250"/>
            <a:chExt cx="407925" cy="798550"/>
          </a:xfrm>
        </p:grpSpPr>
        <p:sp>
          <p:nvSpPr>
            <p:cNvPr id="2107" name="Google Shape;2107;p27"/>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8" name="Google Shape;2108;p27"/>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9" name="Google Shape;2109;p27"/>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0" name="Google Shape;2110;p27"/>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1" name="Google Shape;2111;p27"/>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2" name="Google Shape;2112;p27"/>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3" name="Google Shape;2113;p27"/>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4" name="Google Shape;2114;p27"/>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5" name="Google Shape;2115;p27"/>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6" name="Google Shape;2116;p27"/>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7" name="Google Shape;2117;p27"/>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8" name="Google Shape;2118;p27"/>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9" name="Google Shape;2119;p27"/>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0" name="Google Shape;2120;p27"/>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1" name="Google Shape;2121;p27"/>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2" name="Google Shape;2122;p27"/>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3" name="Google Shape;2123;p27"/>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4" name="Google Shape;2124;p27"/>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5" name="Google Shape;2125;p27"/>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6" name="Google Shape;2126;p27"/>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7" name="Google Shape;2127;p27"/>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8" name="Google Shape;2128;p27"/>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9" name="Google Shape;2129;p27"/>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0" name="Google Shape;2130;p27"/>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1" name="Google Shape;2131;p27"/>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2" name="Google Shape;2132;p27"/>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3" name="Google Shape;2133;p27"/>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4" name="Google Shape;2134;p27"/>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5" name="Google Shape;2135;p27"/>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6" name="Google Shape;2136;p27"/>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38" name="Google Shape;2138;p27"/>
          <p:cNvGrpSpPr/>
          <p:nvPr/>
        </p:nvGrpSpPr>
        <p:grpSpPr>
          <a:xfrm flipH="1">
            <a:off x="2286825" y="223186"/>
            <a:ext cx="593164" cy="1161172"/>
            <a:chOff x="4921825" y="870250"/>
            <a:chExt cx="407925" cy="798550"/>
          </a:xfrm>
        </p:grpSpPr>
        <p:sp>
          <p:nvSpPr>
            <p:cNvPr id="2139" name="Google Shape;2139;p27"/>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0" name="Google Shape;2140;p27"/>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1" name="Google Shape;2141;p27"/>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2" name="Google Shape;2142;p27"/>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3" name="Google Shape;2143;p27"/>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4" name="Google Shape;2144;p27"/>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5" name="Google Shape;2145;p27"/>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6" name="Google Shape;2146;p27"/>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7" name="Google Shape;2147;p27"/>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8" name="Google Shape;2148;p27"/>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9" name="Google Shape;2149;p27"/>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0" name="Google Shape;2150;p27"/>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1" name="Google Shape;2151;p27"/>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2" name="Google Shape;2152;p27"/>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3" name="Google Shape;2153;p27"/>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4" name="Google Shape;2154;p27"/>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5" name="Google Shape;2155;p27"/>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6" name="Google Shape;2156;p27"/>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7" name="Google Shape;2157;p27"/>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8" name="Google Shape;2158;p27"/>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9" name="Google Shape;2159;p27"/>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0" name="Google Shape;2160;p27"/>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1" name="Google Shape;2161;p27"/>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2" name="Google Shape;2162;p27"/>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3" name="Google Shape;2163;p27"/>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4" name="Google Shape;2164;p27"/>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5" name="Google Shape;2165;p27"/>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6" name="Google Shape;2166;p27"/>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7" name="Google Shape;2167;p27"/>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8" name="Google Shape;2168;p27"/>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69" name="Google Shape;2169;p27"/>
          <p:cNvGrpSpPr/>
          <p:nvPr/>
        </p:nvGrpSpPr>
        <p:grpSpPr>
          <a:xfrm flipH="1">
            <a:off x="7601956" y="310954"/>
            <a:ext cx="579743" cy="1134819"/>
            <a:chOff x="4921825" y="870250"/>
            <a:chExt cx="407925" cy="798550"/>
          </a:xfrm>
        </p:grpSpPr>
        <p:sp>
          <p:nvSpPr>
            <p:cNvPr id="2170" name="Google Shape;2170;p27"/>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1" name="Google Shape;2171;p27"/>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2" name="Google Shape;2172;p27"/>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3" name="Google Shape;2173;p27"/>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4" name="Google Shape;2174;p27"/>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5" name="Google Shape;2175;p27"/>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6" name="Google Shape;2176;p27"/>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7" name="Google Shape;2177;p27"/>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8" name="Google Shape;2178;p27"/>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9" name="Google Shape;2179;p27"/>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0" name="Google Shape;2180;p27"/>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1" name="Google Shape;2181;p27"/>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2" name="Google Shape;2182;p27"/>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3" name="Google Shape;2183;p27"/>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4" name="Google Shape;2184;p27"/>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5" name="Google Shape;2185;p27"/>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6" name="Google Shape;2186;p27"/>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7" name="Google Shape;2187;p27"/>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8" name="Google Shape;2188;p27"/>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9" name="Google Shape;2189;p27"/>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0" name="Google Shape;2190;p27"/>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1" name="Google Shape;2191;p27"/>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2" name="Google Shape;2192;p27"/>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3" name="Google Shape;2193;p27"/>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4" name="Google Shape;2194;p27"/>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5" name="Google Shape;2195;p27"/>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6" name="Google Shape;2196;p27"/>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7" name="Google Shape;2197;p27"/>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8" name="Google Shape;2198;p27"/>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9" name="Google Shape;2199;p27"/>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200" name="Google Shape;2200;p27"/>
          <p:cNvSpPr/>
          <p:nvPr/>
        </p:nvSpPr>
        <p:spPr>
          <a:xfrm flipH="1">
            <a:off x="2736492" y="2528550"/>
            <a:ext cx="5610600" cy="318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1" name="Google Shape;2201;p27"/>
          <p:cNvSpPr txBox="1">
            <a:spLocks noGrp="1"/>
          </p:cNvSpPr>
          <p:nvPr>
            <p:ph type="ctrTitle"/>
          </p:nvPr>
        </p:nvSpPr>
        <p:spPr>
          <a:xfrm>
            <a:off x="2225392" y="1276930"/>
            <a:ext cx="6367800" cy="2245651"/>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GB" dirty="0"/>
              <a:t>SHOPPING MANAGEMENT SYSTEM</a:t>
            </a:r>
            <a:endParaRPr dirty="0">
              <a:solidFill>
                <a:srgbClr val="21212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46"/>
        <p:cNvGrpSpPr/>
        <p:nvPr/>
      </p:nvGrpSpPr>
      <p:grpSpPr>
        <a:xfrm>
          <a:off x="0" y="0"/>
          <a:ext cx="0" cy="0"/>
          <a:chOff x="0" y="0"/>
          <a:chExt cx="0" cy="0"/>
        </a:xfrm>
      </p:grpSpPr>
      <p:sp>
        <p:nvSpPr>
          <p:cNvPr id="2247" name="Google Shape;2247;p29"/>
          <p:cNvSpPr/>
          <p:nvPr/>
        </p:nvSpPr>
        <p:spPr>
          <a:xfrm rot="5400000">
            <a:off x="-968075" y="2409225"/>
            <a:ext cx="3810000" cy="229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8" name="Google Shape;2248;p29"/>
          <p:cNvSpPr/>
          <p:nvPr/>
        </p:nvSpPr>
        <p:spPr>
          <a:xfrm rot="10800000" flipH="1">
            <a:off x="2032625" y="1071829"/>
            <a:ext cx="916800" cy="384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9" name="Google Shape;2249;p29"/>
          <p:cNvSpPr/>
          <p:nvPr/>
        </p:nvSpPr>
        <p:spPr>
          <a:xfrm rot="10800000" flipH="1">
            <a:off x="6679172" y="1071799"/>
            <a:ext cx="914400" cy="384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0" name="Google Shape;2250;p29"/>
          <p:cNvSpPr/>
          <p:nvPr/>
        </p:nvSpPr>
        <p:spPr>
          <a:xfrm rot="10800000" flipH="1">
            <a:off x="4361710" y="1071787"/>
            <a:ext cx="916800" cy="384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1" name="Google Shape;2251;p29"/>
          <p:cNvSpPr/>
          <p:nvPr/>
        </p:nvSpPr>
        <p:spPr>
          <a:xfrm rot="10800000" flipH="1">
            <a:off x="2032625" y="3254125"/>
            <a:ext cx="916800" cy="339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2" name="Google Shape;2252;p29"/>
          <p:cNvSpPr/>
          <p:nvPr/>
        </p:nvSpPr>
        <p:spPr>
          <a:xfrm rot="10800000" flipH="1">
            <a:off x="6679172" y="3254075"/>
            <a:ext cx="914400" cy="339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3" name="Google Shape;2253;p29"/>
          <p:cNvSpPr/>
          <p:nvPr/>
        </p:nvSpPr>
        <p:spPr>
          <a:xfrm rot="10800000" flipH="1">
            <a:off x="4361710" y="3254088"/>
            <a:ext cx="916800" cy="339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4" name="Google Shape;2254;p29"/>
          <p:cNvSpPr txBox="1">
            <a:spLocks noGrp="1"/>
          </p:cNvSpPr>
          <p:nvPr>
            <p:ph type="ctrTitle"/>
          </p:nvPr>
        </p:nvSpPr>
        <p:spPr>
          <a:xfrm>
            <a:off x="3658660" y="1589223"/>
            <a:ext cx="2322900" cy="52730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dirty="0"/>
              <a:t>FEATURES  </a:t>
            </a:r>
            <a:endParaRPr dirty="0"/>
          </a:p>
        </p:txBody>
      </p:sp>
      <p:sp>
        <p:nvSpPr>
          <p:cNvPr id="2256" name="Google Shape;2256;p29"/>
          <p:cNvSpPr txBox="1">
            <a:spLocks noGrp="1"/>
          </p:cNvSpPr>
          <p:nvPr>
            <p:ph type="title" idx="2"/>
          </p:nvPr>
        </p:nvSpPr>
        <p:spPr>
          <a:xfrm>
            <a:off x="3652945" y="1195524"/>
            <a:ext cx="2322900" cy="27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02</a:t>
            </a:r>
            <a:endParaRPr lang="en-GB"/>
          </a:p>
        </p:txBody>
      </p:sp>
      <p:sp>
        <p:nvSpPr>
          <p:cNvPr id="2257" name="Google Shape;2257;p29"/>
          <p:cNvSpPr txBox="1">
            <a:spLocks noGrp="1"/>
          </p:cNvSpPr>
          <p:nvPr>
            <p:ph type="ctrTitle" idx="3"/>
          </p:nvPr>
        </p:nvSpPr>
        <p:spPr>
          <a:xfrm>
            <a:off x="3658660" y="3722410"/>
            <a:ext cx="2322900" cy="5022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dirty="0"/>
              <a:t>FUTURE WORK</a:t>
            </a:r>
            <a:endParaRPr dirty="0"/>
          </a:p>
        </p:txBody>
      </p:sp>
      <p:sp>
        <p:nvSpPr>
          <p:cNvPr id="2259" name="Google Shape;2259;p29"/>
          <p:cNvSpPr txBox="1">
            <a:spLocks noGrp="1"/>
          </p:cNvSpPr>
          <p:nvPr>
            <p:ph type="title" idx="5"/>
          </p:nvPr>
        </p:nvSpPr>
        <p:spPr>
          <a:xfrm>
            <a:off x="3652945" y="3324044"/>
            <a:ext cx="2322900" cy="27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05</a:t>
            </a:r>
            <a:endParaRPr lang="en-GB"/>
          </a:p>
        </p:txBody>
      </p:sp>
      <p:sp>
        <p:nvSpPr>
          <p:cNvPr id="2260" name="Google Shape;2260;p29"/>
          <p:cNvSpPr txBox="1">
            <a:spLocks noGrp="1"/>
          </p:cNvSpPr>
          <p:nvPr>
            <p:ph type="ctrTitle" idx="6"/>
          </p:nvPr>
        </p:nvSpPr>
        <p:spPr>
          <a:xfrm>
            <a:off x="5974922" y="1589223"/>
            <a:ext cx="2322900" cy="82082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CONCEPTS USED IN CODE </a:t>
            </a:r>
            <a:endParaRPr dirty="0"/>
          </a:p>
        </p:txBody>
      </p:sp>
      <p:sp>
        <p:nvSpPr>
          <p:cNvPr id="2262" name="Google Shape;2262;p29"/>
          <p:cNvSpPr txBox="1">
            <a:spLocks noGrp="1"/>
          </p:cNvSpPr>
          <p:nvPr>
            <p:ph type="title" idx="8"/>
          </p:nvPr>
        </p:nvSpPr>
        <p:spPr>
          <a:xfrm>
            <a:off x="5981490" y="1179014"/>
            <a:ext cx="2322900" cy="27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03</a:t>
            </a:r>
            <a:endParaRPr lang="en-GB"/>
          </a:p>
        </p:txBody>
      </p:sp>
      <p:sp>
        <p:nvSpPr>
          <p:cNvPr id="2263" name="Google Shape;2263;p29"/>
          <p:cNvSpPr txBox="1">
            <a:spLocks noGrp="1"/>
          </p:cNvSpPr>
          <p:nvPr>
            <p:ph type="ctrTitle" idx="9"/>
          </p:nvPr>
        </p:nvSpPr>
        <p:spPr>
          <a:xfrm>
            <a:off x="5974922" y="3722409"/>
            <a:ext cx="2322900" cy="50225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dirty="0"/>
              <a:t>CONCLUSION</a:t>
            </a:r>
            <a:endParaRPr dirty="0"/>
          </a:p>
        </p:txBody>
      </p:sp>
      <p:sp>
        <p:nvSpPr>
          <p:cNvPr id="2265" name="Google Shape;2265;p29"/>
          <p:cNvSpPr txBox="1">
            <a:spLocks noGrp="1"/>
          </p:cNvSpPr>
          <p:nvPr>
            <p:ph type="title" idx="14"/>
          </p:nvPr>
        </p:nvSpPr>
        <p:spPr>
          <a:xfrm>
            <a:off x="5981490" y="3324044"/>
            <a:ext cx="2322900" cy="27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06</a:t>
            </a:r>
            <a:endParaRPr lang="en-GB"/>
          </a:p>
        </p:txBody>
      </p:sp>
      <p:sp>
        <p:nvSpPr>
          <p:cNvPr id="2266" name="Google Shape;2266;p29"/>
          <p:cNvSpPr txBox="1">
            <a:spLocks noGrp="1"/>
          </p:cNvSpPr>
          <p:nvPr>
            <p:ph type="ctrTitle" idx="15"/>
          </p:nvPr>
        </p:nvSpPr>
        <p:spPr>
          <a:xfrm>
            <a:off x="3585845" y="414020"/>
            <a:ext cx="3171190" cy="65786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TABLE OF CONTENTS</a:t>
            </a:r>
            <a:endParaRPr lang="en-GB">
              <a:solidFill>
                <a:schemeClr val="dk1"/>
              </a:solidFill>
            </a:endParaRPr>
          </a:p>
        </p:txBody>
      </p:sp>
      <p:sp>
        <p:nvSpPr>
          <p:cNvPr id="2267" name="Google Shape;2267;p29"/>
          <p:cNvSpPr txBox="1">
            <a:spLocks noGrp="1"/>
          </p:cNvSpPr>
          <p:nvPr>
            <p:ph type="ctrTitle" idx="16"/>
          </p:nvPr>
        </p:nvSpPr>
        <p:spPr>
          <a:xfrm>
            <a:off x="1329575" y="1589233"/>
            <a:ext cx="2322900" cy="55198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INTRODUCTION </a:t>
            </a:r>
            <a:endParaRPr dirty="0"/>
          </a:p>
        </p:txBody>
      </p:sp>
      <p:sp>
        <p:nvSpPr>
          <p:cNvPr id="2269" name="Google Shape;2269;p29"/>
          <p:cNvSpPr txBox="1">
            <a:spLocks noGrp="1"/>
          </p:cNvSpPr>
          <p:nvPr>
            <p:ph type="title" idx="18"/>
          </p:nvPr>
        </p:nvSpPr>
        <p:spPr>
          <a:xfrm>
            <a:off x="1335830" y="1195524"/>
            <a:ext cx="2322900" cy="27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01</a:t>
            </a:r>
            <a:endParaRPr lang="en-GB"/>
          </a:p>
        </p:txBody>
      </p:sp>
      <p:sp>
        <p:nvSpPr>
          <p:cNvPr id="2270" name="Google Shape;2270;p29"/>
          <p:cNvSpPr txBox="1">
            <a:spLocks noGrp="1"/>
          </p:cNvSpPr>
          <p:nvPr>
            <p:ph type="ctrTitle" idx="19"/>
          </p:nvPr>
        </p:nvSpPr>
        <p:spPr>
          <a:xfrm>
            <a:off x="1329575" y="3722410"/>
            <a:ext cx="2322900" cy="50226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dirty="0"/>
              <a:t>FLOWCHART</a:t>
            </a:r>
            <a:endParaRPr dirty="0"/>
          </a:p>
        </p:txBody>
      </p:sp>
      <p:sp>
        <p:nvSpPr>
          <p:cNvPr id="2272" name="Google Shape;2272;p29"/>
          <p:cNvSpPr txBox="1">
            <a:spLocks noGrp="1"/>
          </p:cNvSpPr>
          <p:nvPr>
            <p:ph type="title" idx="21"/>
          </p:nvPr>
        </p:nvSpPr>
        <p:spPr>
          <a:xfrm>
            <a:off x="1335830" y="3324044"/>
            <a:ext cx="2322900" cy="27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04</a:t>
            </a:r>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95"/>
        <p:cNvGrpSpPr/>
        <p:nvPr/>
      </p:nvGrpSpPr>
      <p:grpSpPr>
        <a:xfrm>
          <a:off x="0" y="0"/>
          <a:ext cx="0" cy="0"/>
          <a:chOff x="0" y="0"/>
          <a:chExt cx="0" cy="0"/>
        </a:xfrm>
      </p:grpSpPr>
      <p:sp>
        <p:nvSpPr>
          <p:cNvPr id="2396" name="Google Shape;2396;p36"/>
          <p:cNvSpPr/>
          <p:nvPr/>
        </p:nvSpPr>
        <p:spPr>
          <a:xfrm>
            <a:off x="781560" y="1625550"/>
            <a:ext cx="3087300" cy="229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7" name="Google Shape;2397;p36"/>
          <p:cNvSpPr txBox="1">
            <a:spLocks noGrp="1"/>
          </p:cNvSpPr>
          <p:nvPr>
            <p:ph type="ctrTitle"/>
          </p:nvPr>
        </p:nvSpPr>
        <p:spPr>
          <a:xfrm>
            <a:off x="756844" y="1406124"/>
            <a:ext cx="3858900" cy="5764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panose="020B0604020202020204"/>
              <a:buNone/>
            </a:pPr>
            <a:r>
              <a:rPr lang="en-GB" dirty="0"/>
              <a:t>INTRODUCTION</a:t>
            </a:r>
            <a:endParaRPr dirty="0"/>
          </a:p>
        </p:txBody>
      </p:sp>
      <p:sp>
        <p:nvSpPr>
          <p:cNvPr id="2398" name="Google Shape;2398;p36"/>
          <p:cNvSpPr txBox="1">
            <a:spLocks noGrp="1"/>
          </p:cNvSpPr>
          <p:nvPr>
            <p:ph type="subTitle" idx="1"/>
          </p:nvPr>
        </p:nvSpPr>
        <p:spPr>
          <a:xfrm>
            <a:off x="257175" y="1982589"/>
            <a:ext cx="4136070" cy="2455531"/>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panose="020B0604020202020204"/>
              <a:buNone/>
            </a:pPr>
            <a:r>
              <a:rPr lang="en-US" sz="1600" dirty="0">
                <a:solidFill>
                  <a:schemeClr val="tx1">
                    <a:lumMod val="50000"/>
                    <a:lumOff val="50000"/>
                  </a:schemeClr>
                </a:solidFill>
              </a:rPr>
              <a:t>A</a:t>
            </a:r>
            <a:r>
              <a:rPr lang="en-US" sz="1600" dirty="0"/>
              <a:t> shopping management system is a software application that facilitates the management of various aspects of an  retail business. It typically includes features for inventory management, order processing, customer management, and sometimes integrated payment processing. The system helps streamline the operations of an  store, making it easier for businesses to handle product listings, track sales, manage customer information, and fulfill orders efficiently.</a:t>
            </a:r>
            <a:endParaRPr sz="1600" dirty="0"/>
          </a:p>
        </p:txBody>
      </p:sp>
      <p:grpSp>
        <p:nvGrpSpPr>
          <p:cNvPr id="2430" name="Google Shape;2430;p36"/>
          <p:cNvGrpSpPr/>
          <p:nvPr/>
        </p:nvGrpSpPr>
        <p:grpSpPr>
          <a:xfrm>
            <a:off x="962892" y="310954"/>
            <a:ext cx="579743" cy="1134819"/>
            <a:chOff x="4921825" y="870250"/>
            <a:chExt cx="407925" cy="798550"/>
          </a:xfrm>
        </p:grpSpPr>
        <p:sp>
          <p:nvSpPr>
            <p:cNvPr id="2431" name="Google Shape;2431;p36"/>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2" name="Google Shape;2432;p36"/>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3" name="Google Shape;2433;p36"/>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4" name="Google Shape;2434;p36"/>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5" name="Google Shape;2435;p36"/>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6" name="Google Shape;2436;p36"/>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7" name="Google Shape;2437;p36"/>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8" name="Google Shape;2438;p36"/>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9" name="Google Shape;2439;p36"/>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0" name="Google Shape;2440;p36"/>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1" name="Google Shape;2441;p36"/>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2" name="Google Shape;2442;p36"/>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3" name="Google Shape;2443;p36"/>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4" name="Google Shape;2444;p36"/>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5" name="Google Shape;2445;p36"/>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6" name="Google Shape;2446;p36"/>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7" name="Google Shape;2447;p36"/>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8" name="Google Shape;2448;p36"/>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9" name="Google Shape;2449;p36"/>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0" name="Google Shape;2450;p36"/>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1" name="Google Shape;2451;p36"/>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2" name="Google Shape;2452;p36"/>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3" name="Google Shape;2453;p36"/>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4" name="Google Shape;2454;p36"/>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5" name="Google Shape;2455;p36"/>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6" name="Google Shape;2456;p36"/>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7" name="Google Shape;2457;p36"/>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8" name="Google Shape;2458;p36"/>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9" name="Google Shape;2459;p36"/>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0" name="Google Shape;2460;p36"/>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2461" name="Google Shape;2461;p36"/>
          <p:cNvPicPr preferRelativeResize="0"/>
          <p:nvPr/>
        </p:nvPicPr>
        <p:blipFill>
          <a:blip r:embed="rId1"/>
          <a:stretch>
            <a:fillRect/>
          </a:stretch>
        </p:blipFill>
        <p:spPr>
          <a:xfrm>
            <a:off x="5234824" y="895400"/>
            <a:ext cx="3652001" cy="4013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59"/>
        <p:cNvGrpSpPr/>
        <p:nvPr/>
      </p:nvGrpSpPr>
      <p:grpSpPr>
        <a:xfrm>
          <a:off x="0" y="0"/>
          <a:ext cx="0" cy="0"/>
          <a:chOff x="0" y="0"/>
          <a:chExt cx="0" cy="0"/>
        </a:xfrm>
      </p:grpSpPr>
      <p:sp>
        <p:nvSpPr>
          <p:cNvPr id="3461" name="Google Shape;3461;p49"/>
          <p:cNvSpPr/>
          <p:nvPr/>
        </p:nvSpPr>
        <p:spPr>
          <a:xfrm rot="5400000">
            <a:off x="1933925" y="-429000"/>
            <a:ext cx="160200" cy="2429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2" name="Google Shape;3462;p49"/>
          <p:cNvSpPr/>
          <p:nvPr/>
        </p:nvSpPr>
        <p:spPr>
          <a:xfrm rot="5400000">
            <a:off x="3182610" y="1621990"/>
            <a:ext cx="1412230" cy="1412230"/>
          </a:xfrm>
          <a:custGeom>
            <a:avLst/>
            <a:gdLst/>
            <a:ahLst/>
            <a:cxnLst/>
            <a:rect l="l" t="t" r="r" b="b"/>
            <a:pathLst>
              <a:path w="12243" h="12243" extrusionOk="0">
                <a:moveTo>
                  <a:pt x="1" y="1"/>
                </a:moveTo>
                <a:cubicBezTo>
                  <a:pt x="34" y="6772"/>
                  <a:pt x="5505" y="12243"/>
                  <a:pt x="12243" y="12243"/>
                </a:cubicBezTo>
                <a:lnTo>
                  <a:pt x="122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3" name="Google Shape;3463;p49"/>
          <p:cNvSpPr/>
          <p:nvPr/>
        </p:nvSpPr>
        <p:spPr>
          <a:xfrm>
            <a:off x="4595090" y="1808325"/>
            <a:ext cx="1222307" cy="1220075"/>
          </a:xfrm>
          <a:custGeom>
            <a:avLst/>
            <a:gdLst/>
            <a:ahLst/>
            <a:cxnLst/>
            <a:rect l="l" t="t" r="r" b="b"/>
            <a:pathLst>
              <a:path w="18615" h="18581" extrusionOk="0">
                <a:moveTo>
                  <a:pt x="1" y="0"/>
                </a:moveTo>
                <a:lnTo>
                  <a:pt x="1" y="18580"/>
                </a:lnTo>
                <a:lnTo>
                  <a:pt x="18614" y="18580"/>
                </a:lnTo>
                <a:cubicBezTo>
                  <a:pt x="18614" y="8306"/>
                  <a:pt x="10275"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4" name="Google Shape;3464;p49"/>
          <p:cNvSpPr/>
          <p:nvPr/>
        </p:nvSpPr>
        <p:spPr>
          <a:xfrm>
            <a:off x="3563476" y="1992310"/>
            <a:ext cx="1031689" cy="2061146"/>
          </a:xfrm>
          <a:custGeom>
            <a:avLst/>
            <a:gdLst/>
            <a:ahLst/>
            <a:cxnLst/>
            <a:rect l="l" t="t" r="r" b="b"/>
            <a:pathLst>
              <a:path w="15712" h="31390" extrusionOk="0">
                <a:moveTo>
                  <a:pt x="15712" y="0"/>
                </a:moveTo>
                <a:cubicBezTo>
                  <a:pt x="7039" y="0"/>
                  <a:pt x="1" y="7039"/>
                  <a:pt x="1" y="15712"/>
                </a:cubicBezTo>
                <a:cubicBezTo>
                  <a:pt x="1" y="24385"/>
                  <a:pt x="7039" y="31390"/>
                  <a:pt x="15712" y="31390"/>
                </a:cubicBezTo>
                <a:lnTo>
                  <a:pt x="157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5" name="Google Shape;3465;p49"/>
          <p:cNvSpPr/>
          <p:nvPr/>
        </p:nvSpPr>
        <p:spPr>
          <a:xfrm>
            <a:off x="4599602" y="1998910"/>
            <a:ext cx="1031755" cy="2063313"/>
          </a:xfrm>
          <a:custGeom>
            <a:avLst/>
            <a:gdLst/>
            <a:ahLst/>
            <a:cxnLst/>
            <a:rect l="l" t="t" r="r" b="b"/>
            <a:pathLst>
              <a:path w="15713" h="31423" extrusionOk="0">
                <a:moveTo>
                  <a:pt x="1" y="0"/>
                </a:moveTo>
                <a:lnTo>
                  <a:pt x="1" y="31423"/>
                </a:lnTo>
                <a:cubicBezTo>
                  <a:pt x="8674" y="31423"/>
                  <a:pt x="15712" y="24385"/>
                  <a:pt x="15712" y="15712"/>
                </a:cubicBezTo>
                <a:cubicBezTo>
                  <a:pt x="15712" y="7039"/>
                  <a:pt x="8674" y="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6" name="Google Shape;3466;p49"/>
          <p:cNvSpPr/>
          <p:nvPr/>
        </p:nvSpPr>
        <p:spPr>
          <a:xfrm>
            <a:off x="3791257" y="2226658"/>
            <a:ext cx="1607746" cy="1605579"/>
          </a:xfrm>
          <a:custGeom>
            <a:avLst/>
            <a:gdLst/>
            <a:ahLst/>
            <a:cxnLst/>
            <a:rect l="l" t="t" r="r" b="b"/>
            <a:pathLst>
              <a:path w="24485" h="24452" extrusionOk="0">
                <a:moveTo>
                  <a:pt x="12243" y="1"/>
                </a:moveTo>
                <a:cubicBezTo>
                  <a:pt x="5505" y="1"/>
                  <a:pt x="1" y="5471"/>
                  <a:pt x="1" y="12243"/>
                </a:cubicBezTo>
                <a:cubicBezTo>
                  <a:pt x="1" y="18981"/>
                  <a:pt x="5505" y="24452"/>
                  <a:pt x="12243" y="24452"/>
                </a:cubicBezTo>
                <a:cubicBezTo>
                  <a:pt x="19014" y="24452"/>
                  <a:pt x="24485" y="18981"/>
                  <a:pt x="24485" y="12243"/>
                </a:cubicBezTo>
                <a:cubicBezTo>
                  <a:pt x="24485" y="5471"/>
                  <a:pt x="19014" y="1"/>
                  <a:pt x="122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7" name="Google Shape;3467;p49"/>
          <p:cNvSpPr/>
          <p:nvPr/>
        </p:nvSpPr>
        <p:spPr>
          <a:xfrm>
            <a:off x="3978662" y="2409471"/>
            <a:ext cx="1237541" cy="1218433"/>
          </a:xfrm>
          <a:custGeom>
            <a:avLst/>
            <a:gdLst/>
            <a:ahLst/>
            <a:cxnLst/>
            <a:rect l="l" t="t" r="r" b="b"/>
            <a:pathLst>
              <a:path w="18847" h="18556" extrusionOk="0">
                <a:moveTo>
                  <a:pt x="9414" y="1"/>
                </a:moveTo>
                <a:cubicBezTo>
                  <a:pt x="9312" y="1"/>
                  <a:pt x="9209" y="2"/>
                  <a:pt x="9107" y="6"/>
                </a:cubicBezTo>
                <a:cubicBezTo>
                  <a:pt x="4003" y="173"/>
                  <a:pt x="0" y="4442"/>
                  <a:pt x="134" y="9579"/>
                </a:cubicBezTo>
                <a:cubicBezTo>
                  <a:pt x="298" y="14600"/>
                  <a:pt x="4433" y="18556"/>
                  <a:pt x="9458" y="18556"/>
                </a:cubicBezTo>
                <a:cubicBezTo>
                  <a:pt x="9541" y="18556"/>
                  <a:pt x="9624" y="18555"/>
                  <a:pt x="9707" y="18552"/>
                </a:cubicBezTo>
                <a:cubicBezTo>
                  <a:pt x="14811" y="18386"/>
                  <a:pt x="18847" y="14116"/>
                  <a:pt x="18680" y="8979"/>
                </a:cubicBezTo>
                <a:cubicBezTo>
                  <a:pt x="18517" y="3977"/>
                  <a:pt x="14413" y="1"/>
                  <a:pt x="94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468" name="Google Shape;3468;p49"/>
          <p:cNvCxnSpPr/>
          <p:nvPr/>
        </p:nvCxnSpPr>
        <p:spPr>
          <a:xfrm>
            <a:off x="4953721" y="1895749"/>
            <a:ext cx="1422900" cy="0"/>
          </a:xfrm>
          <a:prstGeom prst="straightConnector1">
            <a:avLst/>
          </a:prstGeom>
          <a:noFill/>
          <a:ln w="19050" cap="flat" cmpd="sng">
            <a:solidFill>
              <a:srgbClr val="999999"/>
            </a:solidFill>
            <a:prstDash val="solid"/>
            <a:round/>
            <a:headEnd type="none" w="med" len="med"/>
            <a:tailEnd type="oval" w="med" len="med"/>
          </a:ln>
        </p:spPr>
      </p:cxnSp>
      <p:cxnSp>
        <p:nvCxnSpPr>
          <p:cNvPr id="3469" name="Google Shape;3469;p49"/>
          <p:cNvCxnSpPr/>
          <p:nvPr/>
        </p:nvCxnSpPr>
        <p:spPr>
          <a:xfrm>
            <a:off x="5925825" y="3030563"/>
            <a:ext cx="410400" cy="0"/>
          </a:xfrm>
          <a:prstGeom prst="straightConnector1">
            <a:avLst/>
          </a:prstGeom>
          <a:noFill/>
          <a:ln w="19050" cap="flat" cmpd="sng">
            <a:solidFill>
              <a:srgbClr val="666666"/>
            </a:solidFill>
            <a:prstDash val="solid"/>
            <a:round/>
            <a:headEnd type="none" w="med" len="med"/>
            <a:tailEnd type="oval" w="med" len="med"/>
          </a:ln>
        </p:spPr>
      </p:cxnSp>
      <p:cxnSp>
        <p:nvCxnSpPr>
          <p:cNvPr id="3470" name="Google Shape;3470;p49"/>
          <p:cNvCxnSpPr/>
          <p:nvPr/>
        </p:nvCxnSpPr>
        <p:spPr>
          <a:xfrm>
            <a:off x="2812625" y="2134475"/>
            <a:ext cx="2141100" cy="0"/>
          </a:xfrm>
          <a:prstGeom prst="straightConnector1">
            <a:avLst/>
          </a:prstGeom>
          <a:noFill/>
          <a:ln w="19050" cap="flat" cmpd="sng">
            <a:solidFill>
              <a:srgbClr val="E6B8AF"/>
            </a:solidFill>
            <a:prstDash val="solid"/>
            <a:round/>
            <a:headEnd type="oval" w="med" len="med"/>
            <a:tailEnd type="none" w="med" len="med"/>
          </a:ln>
        </p:spPr>
      </p:cxnSp>
      <p:cxnSp>
        <p:nvCxnSpPr>
          <p:cNvPr id="3471" name="Google Shape;3471;p49"/>
          <p:cNvCxnSpPr/>
          <p:nvPr/>
        </p:nvCxnSpPr>
        <p:spPr>
          <a:xfrm>
            <a:off x="2763025" y="2921350"/>
            <a:ext cx="1180800" cy="0"/>
          </a:xfrm>
          <a:prstGeom prst="straightConnector1">
            <a:avLst/>
          </a:prstGeom>
          <a:noFill/>
          <a:ln w="19050" cap="flat" cmpd="sng">
            <a:solidFill>
              <a:srgbClr val="DD7E6B"/>
            </a:solidFill>
            <a:prstDash val="solid"/>
            <a:round/>
            <a:headEnd type="oval" w="med" len="med"/>
            <a:tailEnd type="none" w="med" len="med"/>
          </a:ln>
        </p:spPr>
      </p:cxnSp>
      <p:sp>
        <p:nvSpPr>
          <p:cNvPr id="3474" name="Google Shape;3474;p49"/>
          <p:cNvSpPr txBox="1">
            <a:spLocks noGrp="1"/>
          </p:cNvSpPr>
          <p:nvPr>
            <p:ph type="ctrTitle" idx="4294967295"/>
          </p:nvPr>
        </p:nvSpPr>
        <p:spPr>
          <a:xfrm>
            <a:off x="6376670" y="1567815"/>
            <a:ext cx="2054225" cy="6591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panose="020B0604020202020204"/>
              <a:buNone/>
            </a:pPr>
            <a:r>
              <a:rPr lang="en-US" sz="1800"/>
              <a:t>Modify added products</a:t>
            </a:r>
            <a:endParaRPr lang="en-US" sz="1800"/>
          </a:p>
        </p:txBody>
      </p:sp>
      <p:sp>
        <p:nvSpPr>
          <p:cNvPr id="3477" name="Google Shape;3477;p49"/>
          <p:cNvSpPr txBox="1">
            <a:spLocks noGrp="1"/>
          </p:cNvSpPr>
          <p:nvPr>
            <p:ph type="ctrTitle" idx="4294967295"/>
          </p:nvPr>
        </p:nvSpPr>
        <p:spPr>
          <a:xfrm>
            <a:off x="6436995" y="2768600"/>
            <a:ext cx="2054225" cy="6521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panose="020B0604020202020204"/>
              <a:buNone/>
            </a:pPr>
            <a:r>
              <a:rPr lang="en-US" sz="1800"/>
              <a:t>Show final price of bill</a:t>
            </a:r>
            <a:endParaRPr lang="en-US" sz="1800"/>
          </a:p>
        </p:txBody>
      </p:sp>
      <p:sp>
        <p:nvSpPr>
          <p:cNvPr id="3480" name="Google Shape;3480;p49"/>
          <p:cNvSpPr txBox="1">
            <a:spLocks noGrp="1"/>
          </p:cNvSpPr>
          <p:nvPr>
            <p:ph type="ctrTitle" idx="4294967295"/>
          </p:nvPr>
        </p:nvSpPr>
        <p:spPr>
          <a:xfrm>
            <a:off x="715010" y="1895158"/>
            <a:ext cx="2054225" cy="319087"/>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Font typeface="Arial" panose="020B0604020202020204"/>
              <a:buNone/>
            </a:pPr>
            <a:r>
              <a:rPr lang="en-US" sz="1800"/>
              <a:t>Add product to bill</a:t>
            </a:r>
            <a:endParaRPr lang="en-US" sz="1800"/>
          </a:p>
        </p:txBody>
      </p:sp>
      <p:sp>
        <p:nvSpPr>
          <p:cNvPr id="3483" name="Google Shape;3483;p49"/>
          <p:cNvSpPr txBox="1">
            <a:spLocks noGrp="1"/>
          </p:cNvSpPr>
          <p:nvPr>
            <p:ph type="ctrTitle" idx="4294967295"/>
          </p:nvPr>
        </p:nvSpPr>
        <p:spPr>
          <a:xfrm>
            <a:off x="610870" y="2593975"/>
            <a:ext cx="2052955" cy="687705"/>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Font typeface="Arial" panose="020B0604020202020204"/>
              <a:buNone/>
            </a:pPr>
            <a:r>
              <a:rPr lang="en-US" sz="1800"/>
              <a:t>Remove added product</a:t>
            </a:r>
            <a:endParaRPr lang="en-US" sz="1800"/>
          </a:p>
        </p:txBody>
      </p:sp>
      <p:sp>
        <p:nvSpPr>
          <p:cNvPr id="3485" name="Google Shape;3485;p49"/>
          <p:cNvSpPr txBox="1"/>
          <p:nvPr/>
        </p:nvSpPr>
        <p:spPr>
          <a:xfrm>
            <a:off x="715100" y="547700"/>
            <a:ext cx="2592600" cy="383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3000" u="sng">
                <a:solidFill>
                  <a:schemeClr val="dk1"/>
                </a:solidFill>
                <a:latin typeface="Questrial"/>
                <a:ea typeface="Questrial"/>
                <a:cs typeface="Questrial"/>
                <a:sym typeface="Questrial"/>
              </a:rPr>
              <a:t>FEATURES</a:t>
            </a:r>
            <a:endParaRPr lang="en-US" altLang="en-GB" sz="3000" u="sng">
              <a:solidFill>
                <a:schemeClr val="dk1"/>
              </a:solidFill>
              <a:latin typeface="Questrial"/>
              <a:ea typeface="Questrial"/>
              <a:cs typeface="Questrial"/>
              <a:sym typeface="Questrial"/>
            </a:endParaRPr>
          </a:p>
        </p:txBody>
      </p:sp>
      <p:sp>
        <p:nvSpPr>
          <p:cNvPr id="3486" name="Google Shape;3486;p49"/>
          <p:cNvSpPr/>
          <p:nvPr/>
        </p:nvSpPr>
        <p:spPr>
          <a:xfrm rot="10800000" flipH="1">
            <a:off x="6664899" y="-45"/>
            <a:ext cx="2479201" cy="1409742"/>
          </a:xfrm>
          <a:custGeom>
            <a:avLst/>
            <a:gdLst/>
            <a:ahLst/>
            <a:cxnLst/>
            <a:rect l="l" t="t" r="r" b="b"/>
            <a:pathLst>
              <a:path w="116586" h="66294" extrusionOk="0">
                <a:moveTo>
                  <a:pt x="116586" y="0"/>
                </a:moveTo>
                <a:lnTo>
                  <a:pt x="0" y="66294"/>
                </a:lnTo>
                <a:lnTo>
                  <a:pt x="116586" y="66294"/>
                </a:lnTo>
                <a:close/>
              </a:path>
            </a:pathLst>
          </a:custGeom>
          <a:solidFill>
            <a:schemeClr val="accent2"/>
          </a:solidFill>
          <a:ln>
            <a:noFill/>
          </a:ln>
        </p:spPr>
      </p:sp>
      <p:sp>
        <p:nvSpPr>
          <p:cNvPr id="3487" name="Google Shape;3487;p49"/>
          <p:cNvSpPr/>
          <p:nvPr/>
        </p:nvSpPr>
        <p:spPr>
          <a:xfrm flipH="1">
            <a:off x="-44" y="3957348"/>
            <a:ext cx="2086015" cy="1186165"/>
          </a:xfrm>
          <a:custGeom>
            <a:avLst/>
            <a:gdLst/>
            <a:ahLst/>
            <a:cxnLst/>
            <a:rect l="l" t="t" r="r" b="b"/>
            <a:pathLst>
              <a:path w="116586" h="66294" extrusionOk="0">
                <a:moveTo>
                  <a:pt x="116586" y="0"/>
                </a:moveTo>
                <a:lnTo>
                  <a:pt x="0" y="66294"/>
                </a:lnTo>
                <a:lnTo>
                  <a:pt x="116586" y="66294"/>
                </a:lnTo>
                <a:close/>
              </a:path>
            </a:pathLst>
          </a:custGeom>
          <a:solidFill>
            <a:schemeClr val="accent1"/>
          </a:solidFill>
          <a:ln>
            <a:noFill/>
          </a:ln>
        </p:spPr>
      </p:sp>
      <p:grpSp>
        <p:nvGrpSpPr>
          <p:cNvPr id="3488" name="Google Shape;3488;p49"/>
          <p:cNvGrpSpPr/>
          <p:nvPr/>
        </p:nvGrpSpPr>
        <p:grpSpPr>
          <a:xfrm>
            <a:off x="4863366" y="223423"/>
            <a:ext cx="593164" cy="1161172"/>
            <a:chOff x="4921825" y="870250"/>
            <a:chExt cx="407925" cy="798550"/>
          </a:xfrm>
        </p:grpSpPr>
        <p:sp>
          <p:nvSpPr>
            <p:cNvPr id="3489" name="Google Shape;3489;p49"/>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0" name="Google Shape;3490;p49"/>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1" name="Google Shape;3491;p49"/>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2" name="Google Shape;3492;p49"/>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3" name="Google Shape;3493;p49"/>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4" name="Google Shape;3494;p49"/>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5" name="Google Shape;3495;p49"/>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6" name="Google Shape;3496;p49"/>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7" name="Google Shape;3497;p49"/>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8" name="Google Shape;3498;p49"/>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9" name="Google Shape;3499;p49"/>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0" name="Google Shape;3500;p49"/>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1" name="Google Shape;3501;p49"/>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2" name="Google Shape;3502;p49"/>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3" name="Google Shape;3503;p49"/>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4" name="Google Shape;3504;p49"/>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5" name="Google Shape;3505;p49"/>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6" name="Google Shape;3506;p49"/>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7" name="Google Shape;3507;p49"/>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8" name="Google Shape;3508;p49"/>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9" name="Google Shape;3509;p49"/>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0" name="Google Shape;3510;p49"/>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1" name="Google Shape;3511;p49"/>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2" name="Google Shape;3512;p49"/>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3" name="Google Shape;3513;p49"/>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4" name="Google Shape;3514;p49"/>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5" name="Google Shape;3515;p49"/>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6" name="Google Shape;3516;p49"/>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7" name="Google Shape;3517;p49"/>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8" name="Google Shape;3518;p49"/>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19" name="Google Shape;3519;p49"/>
          <p:cNvGrpSpPr/>
          <p:nvPr/>
        </p:nvGrpSpPr>
        <p:grpSpPr>
          <a:xfrm>
            <a:off x="2714541" y="3884973"/>
            <a:ext cx="593164" cy="1161172"/>
            <a:chOff x="4921825" y="870250"/>
            <a:chExt cx="407925" cy="798550"/>
          </a:xfrm>
        </p:grpSpPr>
        <p:sp>
          <p:nvSpPr>
            <p:cNvPr id="3520" name="Google Shape;3520;p49"/>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1" name="Google Shape;3521;p49"/>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2" name="Google Shape;3522;p49"/>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3" name="Google Shape;3523;p49"/>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4" name="Google Shape;3524;p49"/>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5" name="Google Shape;3525;p49"/>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6" name="Google Shape;3526;p49"/>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7" name="Google Shape;3527;p49"/>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8" name="Google Shape;3528;p49"/>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9" name="Google Shape;3529;p49"/>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0" name="Google Shape;3530;p49"/>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1" name="Google Shape;3531;p49"/>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2" name="Google Shape;3532;p49"/>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3" name="Google Shape;3533;p49"/>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4" name="Google Shape;3534;p49"/>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5" name="Google Shape;3535;p49"/>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6" name="Google Shape;3536;p49"/>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7" name="Google Shape;3537;p49"/>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8" name="Google Shape;3538;p49"/>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9" name="Google Shape;3539;p49"/>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0" name="Google Shape;3540;p49"/>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1" name="Google Shape;3541;p49"/>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2" name="Google Shape;3542;p49"/>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3" name="Google Shape;3543;p49"/>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4" name="Google Shape;3544;p49"/>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5" name="Google Shape;3545;p49"/>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6" name="Google Shape;3546;p49"/>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7" name="Google Shape;3547;p49"/>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8" name="Google Shape;3548;p49"/>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9" name="Google Shape;3549;p49"/>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50" name="Google Shape;3550;p49"/>
          <p:cNvGrpSpPr/>
          <p:nvPr/>
        </p:nvGrpSpPr>
        <p:grpSpPr>
          <a:xfrm>
            <a:off x="4333005" y="2698749"/>
            <a:ext cx="526479" cy="660384"/>
            <a:chOff x="755071" y="1719000"/>
            <a:chExt cx="318018" cy="398903"/>
          </a:xfrm>
        </p:grpSpPr>
        <p:sp>
          <p:nvSpPr>
            <p:cNvPr id="3551" name="Google Shape;3551;p49"/>
            <p:cNvSpPr/>
            <p:nvPr/>
          </p:nvSpPr>
          <p:spPr>
            <a:xfrm>
              <a:off x="755071" y="1719000"/>
              <a:ext cx="318018" cy="398903"/>
            </a:xfrm>
            <a:custGeom>
              <a:avLst/>
              <a:gdLst/>
              <a:ahLst/>
              <a:cxnLst/>
              <a:rect l="l" t="t" r="r" b="b"/>
              <a:pathLst>
                <a:path w="9503" h="11920" extrusionOk="0">
                  <a:moveTo>
                    <a:pt x="5438" y="432"/>
                  </a:moveTo>
                  <a:cubicBezTo>
                    <a:pt x="5554" y="432"/>
                    <a:pt x="5668" y="474"/>
                    <a:pt x="5739" y="560"/>
                  </a:cubicBezTo>
                  <a:cubicBezTo>
                    <a:pt x="5888" y="727"/>
                    <a:pt x="6094" y="822"/>
                    <a:pt x="6302" y="822"/>
                  </a:cubicBezTo>
                  <a:cubicBezTo>
                    <a:pt x="6361" y="822"/>
                    <a:pt x="6420" y="814"/>
                    <a:pt x="6478" y="798"/>
                  </a:cubicBezTo>
                  <a:cubicBezTo>
                    <a:pt x="6500" y="796"/>
                    <a:pt x="6521" y="795"/>
                    <a:pt x="6543" y="795"/>
                  </a:cubicBezTo>
                  <a:cubicBezTo>
                    <a:pt x="6735" y="795"/>
                    <a:pt x="6916" y="887"/>
                    <a:pt x="7002" y="1037"/>
                  </a:cubicBezTo>
                  <a:cubicBezTo>
                    <a:pt x="7121" y="1298"/>
                    <a:pt x="7359" y="1465"/>
                    <a:pt x="7621" y="1489"/>
                  </a:cubicBezTo>
                  <a:cubicBezTo>
                    <a:pt x="7835" y="1513"/>
                    <a:pt x="7978" y="1680"/>
                    <a:pt x="8002" y="1894"/>
                  </a:cubicBezTo>
                  <a:cubicBezTo>
                    <a:pt x="8026" y="2156"/>
                    <a:pt x="8216" y="2394"/>
                    <a:pt x="8454" y="2513"/>
                  </a:cubicBezTo>
                  <a:cubicBezTo>
                    <a:pt x="8621" y="2608"/>
                    <a:pt x="8740" y="2799"/>
                    <a:pt x="8692" y="3013"/>
                  </a:cubicBezTo>
                  <a:cubicBezTo>
                    <a:pt x="8621" y="3275"/>
                    <a:pt x="8716" y="3585"/>
                    <a:pt x="8931" y="3751"/>
                  </a:cubicBezTo>
                  <a:cubicBezTo>
                    <a:pt x="9073" y="3894"/>
                    <a:pt x="9097" y="4109"/>
                    <a:pt x="9026" y="4299"/>
                  </a:cubicBezTo>
                  <a:cubicBezTo>
                    <a:pt x="8859" y="4537"/>
                    <a:pt x="8859" y="4823"/>
                    <a:pt x="9026" y="5061"/>
                  </a:cubicBezTo>
                  <a:cubicBezTo>
                    <a:pt x="9097" y="5252"/>
                    <a:pt x="9073" y="5490"/>
                    <a:pt x="8931" y="5609"/>
                  </a:cubicBezTo>
                  <a:cubicBezTo>
                    <a:pt x="8716" y="5776"/>
                    <a:pt x="8621" y="6085"/>
                    <a:pt x="8692" y="6347"/>
                  </a:cubicBezTo>
                  <a:cubicBezTo>
                    <a:pt x="8716" y="6561"/>
                    <a:pt x="8621" y="6776"/>
                    <a:pt x="8454" y="6847"/>
                  </a:cubicBezTo>
                  <a:cubicBezTo>
                    <a:pt x="8216" y="6966"/>
                    <a:pt x="8026" y="7204"/>
                    <a:pt x="8002" y="7466"/>
                  </a:cubicBezTo>
                  <a:cubicBezTo>
                    <a:pt x="7978" y="7681"/>
                    <a:pt x="7835" y="7824"/>
                    <a:pt x="7621" y="7871"/>
                  </a:cubicBezTo>
                  <a:cubicBezTo>
                    <a:pt x="7359" y="7895"/>
                    <a:pt x="7121" y="8062"/>
                    <a:pt x="7002" y="8324"/>
                  </a:cubicBezTo>
                  <a:cubicBezTo>
                    <a:pt x="6921" y="8465"/>
                    <a:pt x="6754" y="8572"/>
                    <a:pt x="6574" y="8572"/>
                  </a:cubicBezTo>
                  <a:cubicBezTo>
                    <a:pt x="6542" y="8572"/>
                    <a:pt x="6510" y="8569"/>
                    <a:pt x="6478" y="8562"/>
                  </a:cubicBezTo>
                  <a:cubicBezTo>
                    <a:pt x="6420" y="8546"/>
                    <a:pt x="6361" y="8538"/>
                    <a:pt x="6302" y="8538"/>
                  </a:cubicBezTo>
                  <a:cubicBezTo>
                    <a:pt x="6094" y="8538"/>
                    <a:pt x="5888" y="8633"/>
                    <a:pt x="5739" y="8800"/>
                  </a:cubicBezTo>
                  <a:cubicBezTo>
                    <a:pt x="5654" y="8886"/>
                    <a:pt x="5542" y="8929"/>
                    <a:pt x="5431" y="8929"/>
                  </a:cubicBezTo>
                  <a:cubicBezTo>
                    <a:pt x="5356" y="8929"/>
                    <a:pt x="5282" y="8910"/>
                    <a:pt x="5216" y="8871"/>
                  </a:cubicBezTo>
                  <a:cubicBezTo>
                    <a:pt x="5096" y="8824"/>
                    <a:pt x="4930" y="8800"/>
                    <a:pt x="4811" y="8800"/>
                  </a:cubicBezTo>
                  <a:cubicBezTo>
                    <a:pt x="4668" y="8800"/>
                    <a:pt x="4549" y="8824"/>
                    <a:pt x="4430" y="8871"/>
                  </a:cubicBezTo>
                  <a:cubicBezTo>
                    <a:pt x="4363" y="8910"/>
                    <a:pt x="4285" y="8929"/>
                    <a:pt x="4207" y="8929"/>
                  </a:cubicBezTo>
                  <a:cubicBezTo>
                    <a:pt x="4091" y="8929"/>
                    <a:pt x="3977" y="8886"/>
                    <a:pt x="3906" y="8800"/>
                  </a:cubicBezTo>
                  <a:cubicBezTo>
                    <a:pt x="3757" y="8633"/>
                    <a:pt x="3551" y="8538"/>
                    <a:pt x="3332" y="8538"/>
                  </a:cubicBezTo>
                  <a:cubicBezTo>
                    <a:pt x="3270" y="8538"/>
                    <a:pt x="3207" y="8546"/>
                    <a:pt x="3144" y="8562"/>
                  </a:cubicBezTo>
                  <a:cubicBezTo>
                    <a:pt x="3124" y="8564"/>
                    <a:pt x="3105" y="8565"/>
                    <a:pt x="3085" y="8565"/>
                  </a:cubicBezTo>
                  <a:cubicBezTo>
                    <a:pt x="2911" y="8565"/>
                    <a:pt x="2729" y="8473"/>
                    <a:pt x="2644" y="8324"/>
                  </a:cubicBezTo>
                  <a:cubicBezTo>
                    <a:pt x="2524" y="8062"/>
                    <a:pt x="2286" y="7895"/>
                    <a:pt x="2024" y="7871"/>
                  </a:cubicBezTo>
                  <a:cubicBezTo>
                    <a:pt x="1810" y="7847"/>
                    <a:pt x="1667" y="7681"/>
                    <a:pt x="1643" y="7466"/>
                  </a:cubicBezTo>
                  <a:cubicBezTo>
                    <a:pt x="1596" y="7204"/>
                    <a:pt x="1429" y="6966"/>
                    <a:pt x="1191" y="6847"/>
                  </a:cubicBezTo>
                  <a:cubicBezTo>
                    <a:pt x="1000" y="6752"/>
                    <a:pt x="881" y="6561"/>
                    <a:pt x="953" y="6347"/>
                  </a:cubicBezTo>
                  <a:cubicBezTo>
                    <a:pt x="1000" y="6085"/>
                    <a:pt x="929" y="5776"/>
                    <a:pt x="715" y="5609"/>
                  </a:cubicBezTo>
                  <a:cubicBezTo>
                    <a:pt x="572" y="5466"/>
                    <a:pt x="524" y="5252"/>
                    <a:pt x="619" y="5061"/>
                  </a:cubicBezTo>
                  <a:cubicBezTo>
                    <a:pt x="762" y="4823"/>
                    <a:pt x="762" y="4537"/>
                    <a:pt x="619" y="4299"/>
                  </a:cubicBezTo>
                  <a:cubicBezTo>
                    <a:pt x="524" y="4109"/>
                    <a:pt x="572" y="3870"/>
                    <a:pt x="715" y="3751"/>
                  </a:cubicBezTo>
                  <a:cubicBezTo>
                    <a:pt x="929" y="3585"/>
                    <a:pt x="1000" y="3275"/>
                    <a:pt x="953" y="3013"/>
                  </a:cubicBezTo>
                  <a:cubicBezTo>
                    <a:pt x="929" y="2799"/>
                    <a:pt x="1000" y="2584"/>
                    <a:pt x="1191" y="2513"/>
                  </a:cubicBezTo>
                  <a:cubicBezTo>
                    <a:pt x="1429" y="2394"/>
                    <a:pt x="1596" y="2156"/>
                    <a:pt x="1643" y="1894"/>
                  </a:cubicBezTo>
                  <a:cubicBezTo>
                    <a:pt x="1667" y="1680"/>
                    <a:pt x="1810" y="1537"/>
                    <a:pt x="2024" y="1489"/>
                  </a:cubicBezTo>
                  <a:cubicBezTo>
                    <a:pt x="2286" y="1465"/>
                    <a:pt x="2524" y="1298"/>
                    <a:pt x="2644" y="1037"/>
                  </a:cubicBezTo>
                  <a:cubicBezTo>
                    <a:pt x="2724" y="895"/>
                    <a:pt x="2891" y="788"/>
                    <a:pt x="3056" y="788"/>
                  </a:cubicBezTo>
                  <a:cubicBezTo>
                    <a:pt x="3086" y="788"/>
                    <a:pt x="3115" y="791"/>
                    <a:pt x="3144" y="798"/>
                  </a:cubicBezTo>
                  <a:cubicBezTo>
                    <a:pt x="3207" y="814"/>
                    <a:pt x="3270" y="822"/>
                    <a:pt x="3332" y="822"/>
                  </a:cubicBezTo>
                  <a:cubicBezTo>
                    <a:pt x="3551" y="822"/>
                    <a:pt x="3757" y="727"/>
                    <a:pt x="3906" y="560"/>
                  </a:cubicBezTo>
                  <a:cubicBezTo>
                    <a:pt x="3991" y="474"/>
                    <a:pt x="4103" y="432"/>
                    <a:pt x="4214" y="432"/>
                  </a:cubicBezTo>
                  <a:cubicBezTo>
                    <a:pt x="4289" y="432"/>
                    <a:pt x="4363" y="451"/>
                    <a:pt x="4430" y="489"/>
                  </a:cubicBezTo>
                  <a:cubicBezTo>
                    <a:pt x="4549" y="560"/>
                    <a:pt x="4686" y="596"/>
                    <a:pt x="4823" y="596"/>
                  </a:cubicBezTo>
                  <a:cubicBezTo>
                    <a:pt x="4960" y="596"/>
                    <a:pt x="5096" y="560"/>
                    <a:pt x="5216" y="489"/>
                  </a:cubicBezTo>
                  <a:cubicBezTo>
                    <a:pt x="5282" y="451"/>
                    <a:pt x="5360" y="432"/>
                    <a:pt x="5438" y="432"/>
                  </a:cubicBezTo>
                  <a:close/>
                  <a:moveTo>
                    <a:pt x="7502" y="8228"/>
                  </a:moveTo>
                  <a:lnTo>
                    <a:pt x="8597" y="10586"/>
                  </a:lnTo>
                  <a:lnTo>
                    <a:pt x="7621" y="10515"/>
                  </a:lnTo>
                  <a:cubicBezTo>
                    <a:pt x="7549" y="10515"/>
                    <a:pt x="7502" y="10538"/>
                    <a:pt x="7478" y="10586"/>
                  </a:cubicBezTo>
                  <a:lnTo>
                    <a:pt x="6906" y="11372"/>
                  </a:lnTo>
                  <a:lnTo>
                    <a:pt x="5835" y="9181"/>
                  </a:lnTo>
                  <a:cubicBezTo>
                    <a:pt x="5882" y="9157"/>
                    <a:pt x="5954" y="9086"/>
                    <a:pt x="5978" y="9062"/>
                  </a:cubicBezTo>
                  <a:cubicBezTo>
                    <a:pt x="6071" y="8968"/>
                    <a:pt x="6180" y="8904"/>
                    <a:pt x="6303" y="8904"/>
                  </a:cubicBezTo>
                  <a:cubicBezTo>
                    <a:pt x="6336" y="8904"/>
                    <a:pt x="6371" y="8909"/>
                    <a:pt x="6406" y="8919"/>
                  </a:cubicBezTo>
                  <a:cubicBezTo>
                    <a:pt x="6454" y="8919"/>
                    <a:pt x="6478" y="8919"/>
                    <a:pt x="6549" y="8943"/>
                  </a:cubicBezTo>
                  <a:lnTo>
                    <a:pt x="6954" y="9776"/>
                  </a:lnTo>
                  <a:cubicBezTo>
                    <a:pt x="7002" y="9824"/>
                    <a:pt x="7049" y="9872"/>
                    <a:pt x="7121" y="9872"/>
                  </a:cubicBezTo>
                  <a:cubicBezTo>
                    <a:pt x="7144" y="9872"/>
                    <a:pt x="7168" y="9872"/>
                    <a:pt x="7192" y="9824"/>
                  </a:cubicBezTo>
                  <a:cubicBezTo>
                    <a:pt x="7287" y="9800"/>
                    <a:pt x="7311" y="9681"/>
                    <a:pt x="7287" y="9586"/>
                  </a:cubicBezTo>
                  <a:lnTo>
                    <a:pt x="6906" y="8824"/>
                  </a:lnTo>
                  <a:cubicBezTo>
                    <a:pt x="7073" y="8729"/>
                    <a:pt x="7192" y="8609"/>
                    <a:pt x="7287" y="8443"/>
                  </a:cubicBezTo>
                  <a:cubicBezTo>
                    <a:pt x="7311" y="8348"/>
                    <a:pt x="7406" y="8276"/>
                    <a:pt x="7502" y="8228"/>
                  </a:cubicBezTo>
                  <a:close/>
                  <a:moveTo>
                    <a:pt x="2120" y="8324"/>
                  </a:moveTo>
                  <a:cubicBezTo>
                    <a:pt x="2191" y="8371"/>
                    <a:pt x="2263" y="8443"/>
                    <a:pt x="2286" y="8514"/>
                  </a:cubicBezTo>
                  <a:cubicBezTo>
                    <a:pt x="2382" y="8705"/>
                    <a:pt x="2524" y="8848"/>
                    <a:pt x="2667" y="8919"/>
                  </a:cubicBezTo>
                  <a:lnTo>
                    <a:pt x="2310" y="9681"/>
                  </a:lnTo>
                  <a:cubicBezTo>
                    <a:pt x="2286" y="9776"/>
                    <a:pt x="2310" y="9872"/>
                    <a:pt x="2405" y="9919"/>
                  </a:cubicBezTo>
                  <a:cubicBezTo>
                    <a:pt x="2429" y="9919"/>
                    <a:pt x="2453" y="9943"/>
                    <a:pt x="2501" y="9943"/>
                  </a:cubicBezTo>
                  <a:cubicBezTo>
                    <a:pt x="2548" y="9943"/>
                    <a:pt x="2620" y="9919"/>
                    <a:pt x="2644" y="9872"/>
                  </a:cubicBezTo>
                  <a:lnTo>
                    <a:pt x="3048" y="9038"/>
                  </a:lnTo>
                  <a:cubicBezTo>
                    <a:pt x="3096" y="9038"/>
                    <a:pt x="3144" y="9038"/>
                    <a:pt x="3167" y="8991"/>
                  </a:cubicBezTo>
                  <a:cubicBezTo>
                    <a:pt x="3189" y="8987"/>
                    <a:pt x="3210" y="8986"/>
                    <a:pt x="3231" y="8986"/>
                  </a:cubicBezTo>
                  <a:cubicBezTo>
                    <a:pt x="3371" y="8986"/>
                    <a:pt x="3492" y="9054"/>
                    <a:pt x="3596" y="9157"/>
                  </a:cubicBezTo>
                  <a:cubicBezTo>
                    <a:pt x="3668" y="9205"/>
                    <a:pt x="3691" y="9229"/>
                    <a:pt x="3739" y="9276"/>
                  </a:cubicBezTo>
                  <a:lnTo>
                    <a:pt x="2667" y="11420"/>
                  </a:lnTo>
                  <a:lnTo>
                    <a:pt x="2120" y="10610"/>
                  </a:lnTo>
                  <a:cubicBezTo>
                    <a:pt x="2084" y="10556"/>
                    <a:pt x="2048" y="10530"/>
                    <a:pt x="2002" y="10530"/>
                  </a:cubicBezTo>
                  <a:cubicBezTo>
                    <a:pt x="1987" y="10530"/>
                    <a:pt x="1971" y="10532"/>
                    <a:pt x="1953" y="10538"/>
                  </a:cubicBezTo>
                  <a:lnTo>
                    <a:pt x="977" y="10610"/>
                  </a:lnTo>
                  <a:lnTo>
                    <a:pt x="2120" y="8324"/>
                  </a:lnTo>
                  <a:close/>
                  <a:moveTo>
                    <a:pt x="4129" y="0"/>
                  </a:moveTo>
                  <a:cubicBezTo>
                    <a:pt x="3917" y="0"/>
                    <a:pt x="3710" y="89"/>
                    <a:pt x="3548" y="251"/>
                  </a:cubicBezTo>
                  <a:cubicBezTo>
                    <a:pt x="3429" y="350"/>
                    <a:pt x="3310" y="399"/>
                    <a:pt x="3191" y="399"/>
                  </a:cubicBezTo>
                  <a:cubicBezTo>
                    <a:pt x="3167" y="399"/>
                    <a:pt x="3144" y="397"/>
                    <a:pt x="3120" y="394"/>
                  </a:cubicBezTo>
                  <a:cubicBezTo>
                    <a:pt x="3080" y="388"/>
                    <a:pt x="3039" y="386"/>
                    <a:pt x="2999" y="386"/>
                  </a:cubicBezTo>
                  <a:cubicBezTo>
                    <a:pt x="2684" y="386"/>
                    <a:pt x="2384" y="550"/>
                    <a:pt x="2215" y="846"/>
                  </a:cubicBezTo>
                  <a:cubicBezTo>
                    <a:pt x="2167" y="989"/>
                    <a:pt x="2024" y="1084"/>
                    <a:pt x="1858" y="1108"/>
                  </a:cubicBezTo>
                  <a:cubicBezTo>
                    <a:pt x="1500" y="1132"/>
                    <a:pt x="1215" y="1441"/>
                    <a:pt x="1191" y="1799"/>
                  </a:cubicBezTo>
                  <a:cubicBezTo>
                    <a:pt x="1167" y="1941"/>
                    <a:pt x="1072" y="2084"/>
                    <a:pt x="905" y="2156"/>
                  </a:cubicBezTo>
                  <a:cubicBezTo>
                    <a:pt x="595" y="2299"/>
                    <a:pt x="405" y="2656"/>
                    <a:pt x="476" y="3037"/>
                  </a:cubicBezTo>
                  <a:cubicBezTo>
                    <a:pt x="500" y="3204"/>
                    <a:pt x="429" y="3347"/>
                    <a:pt x="310" y="3466"/>
                  </a:cubicBezTo>
                  <a:cubicBezTo>
                    <a:pt x="48" y="3704"/>
                    <a:pt x="0" y="4109"/>
                    <a:pt x="167" y="4442"/>
                  </a:cubicBezTo>
                  <a:cubicBezTo>
                    <a:pt x="262" y="4585"/>
                    <a:pt x="262" y="4752"/>
                    <a:pt x="167" y="4894"/>
                  </a:cubicBezTo>
                  <a:cubicBezTo>
                    <a:pt x="0" y="5228"/>
                    <a:pt x="48" y="5609"/>
                    <a:pt x="310" y="5871"/>
                  </a:cubicBezTo>
                  <a:cubicBezTo>
                    <a:pt x="429" y="5990"/>
                    <a:pt x="500" y="6133"/>
                    <a:pt x="476" y="6299"/>
                  </a:cubicBezTo>
                  <a:cubicBezTo>
                    <a:pt x="405" y="6657"/>
                    <a:pt x="595" y="7014"/>
                    <a:pt x="905" y="7181"/>
                  </a:cubicBezTo>
                  <a:cubicBezTo>
                    <a:pt x="1072" y="7252"/>
                    <a:pt x="1143" y="7395"/>
                    <a:pt x="1191" y="7538"/>
                  </a:cubicBezTo>
                  <a:cubicBezTo>
                    <a:pt x="1215" y="7847"/>
                    <a:pt x="1429" y="8109"/>
                    <a:pt x="1691" y="8205"/>
                  </a:cubicBezTo>
                  <a:lnTo>
                    <a:pt x="476" y="10705"/>
                  </a:lnTo>
                  <a:cubicBezTo>
                    <a:pt x="453" y="10753"/>
                    <a:pt x="453" y="10824"/>
                    <a:pt x="476" y="10872"/>
                  </a:cubicBezTo>
                  <a:cubicBezTo>
                    <a:pt x="500" y="10943"/>
                    <a:pt x="572" y="10967"/>
                    <a:pt x="619" y="10967"/>
                  </a:cubicBezTo>
                  <a:lnTo>
                    <a:pt x="1810" y="10896"/>
                  </a:lnTo>
                  <a:lnTo>
                    <a:pt x="2501" y="11848"/>
                  </a:lnTo>
                  <a:cubicBezTo>
                    <a:pt x="2524" y="11920"/>
                    <a:pt x="2572" y="11920"/>
                    <a:pt x="2644" y="11920"/>
                  </a:cubicBezTo>
                  <a:cubicBezTo>
                    <a:pt x="2715" y="11920"/>
                    <a:pt x="2763" y="11896"/>
                    <a:pt x="2786" y="11824"/>
                  </a:cubicBezTo>
                  <a:lnTo>
                    <a:pt x="4001" y="9324"/>
                  </a:lnTo>
                  <a:cubicBezTo>
                    <a:pt x="4040" y="9330"/>
                    <a:pt x="4080" y="9333"/>
                    <a:pt x="4119" y="9333"/>
                  </a:cubicBezTo>
                  <a:cubicBezTo>
                    <a:pt x="4245" y="9333"/>
                    <a:pt x="4368" y="9301"/>
                    <a:pt x="4477" y="9229"/>
                  </a:cubicBezTo>
                  <a:cubicBezTo>
                    <a:pt x="4561" y="9181"/>
                    <a:pt x="4638" y="9157"/>
                    <a:pt x="4712" y="9157"/>
                  </a:cubicBezTo>
                  <a:cubicBezTo>
                    <a:pt x="4787" y="9157"/>
                    <a:pt x="4858" y="9181"/>
                    <a:pt x="4930" y="9229"/>
                  </a:cubicBezTo>
                  <a:cubicBezTo>
                    <a:pt x="5049" y="9300"/>
                    <a:pt x="5192" y="9324"/>
                    <a:pt x="5311" y="9324"/>
                  </a:cubicBezTo>
                  <a:lnTo>
                    <a:pt x="5406" y="9324"/>
                  </a:lnTo>
                  <a:lnTo>
                    <a:pt x="6621" y="11824"/>
                  </a:lnTo>
                  <a:cubicBezTo>
                    <a:pt x="6668" y="11896"/>
                    <a:pt x="6716" y="11920"/>
                    <a:pt x="6787" y="11920"/>
                  </a:cubicBezTo>
                  <a:cubicBezTo>
                    <a:pt x="6835" y="11920"/>
                    <a:pt x="6906" y="11896"/>
                    <a:pt x="6930" y="11848"/>
                  </a:cubicBezTo>
                  <a:lnTo>
                    <a:pt x="7621" y="10896"/>
                  </a:lnTo>
                  <a:lnTo>
                    <a:pt x="8811" y="10967"/>
                  </a:lnTo>
                  <a:cubicBezTo>
                    <a:pt x="8859" y="10967"/>
                    <a:pt x="8931" y="10943"/>
                    <a:pt x="8954" y="10872"/>
                  </a:cubicBezTo>
                  <a:cubicBezTo>
                    <a:pt x="8978" y="10824"/>
                    <a:pt x="8978" y="10753"/>
                    <a:pt x="8954" y="10705"/>
                  </a:cubicBezTo>
                  <a:lnTo>
                    <a:pt x="7740" y="8157"/>
                  </a:lnTo>
                  <a:cubicBezTo>
                    <a:pt x="8002" y="8086"/>
                    <a:pt x="8216" y="7800"/>
                    <a:pt x="8240" y="7514"/>
                  </a:cubicBezTo>
                  <a:cubicBezTo>
                    <a:pt x="8264" y="7371"/>
                    <a:pt x="8359" y="7204"/>
                    <a:pt x="8502" y="7157"/>
                  </a:cubicBezTo>
                  <a:cubicBezTo>
                    <a:pt x="8835" y="7014"/>
                    <a:pt x="9002" y="6657"/>
                    <a:pt x="8954" y="6252"/>
                  </a:cubicBezTo>
                  <a:cubicBezTo>
                    <a:pt x="8931" y="6109"/>
                    <a:pt x="8978" y="5966"/>
                    <a:pt x="9097" y="5847"/>
                  </a:cubicBezTo>
                  <a:cubicBezTo>
                    <a:pt x="9359" y="5609"/>
                    <a:pt x="9431" y="5180"/>
                    <a:pt x="9240" y="4871"/>
                  </a:cubicBezTo>
                  <a:cubicBezTo>
                    <a:pt x="9264" y="4775"/>
                    <a:pt x="9264" y="4585"/>
                    <a:pt x="9312" y="4442"/>
                  </a:cubicBezTo>
                  <a:cubicBezTo>
                    <a:pt x="9502" y="4109"/>
                    <a:pt x="9431" y="3728"/>
                    <a:pt x="9169" y="3466"/>
                  </a:cubicBezTo>
                  <a:cubicBezTo>
                    <a:pt x="9050" y="3347"/>
                    <a:pt x="8978" y="3204"/>
                    <a:pt x="9026" y="3037"/>
                  </a:cubicBezTo>
                  <a:cubicBezTo>
                    <a:pt x="9073" y="2680"/>
                    <a:pt x="8907" y="2322"/>
                    <a:pt x="8573" y="2156"/>
                  </a:cubicBezTo>
                  <a:cubicBezTo>
                    <a:pt x="8430" y="2084"/>
                    <a:pt x="8335" y="1941"/>
                    <a:pt x="8311" y="1799"/>
                  </a:cubicBezTo>
                  <a:cubicBezTo>
                    <a:pt x="8264" y="1441"/>
                    <a:pt x="7978" y="1132"/>
                    <a:pt x="7621" y="1108"/>
                  </a:cubicBezTo>
                  <a:cubicBezTo>
                    <a:pt x="7478" y="1084"/>
                    <a:pt x="7311" y="989"/>
                    <a:pt x="7264" y="846"/>
                  </a:cubicBezTo>
                  <a:cubicBezTo>
                    <a:pt x="7137" y="550"/>
                    <a:pt x="6822" y="386"/>
                    <a:pt x="6487" y="386"/>
                  </a:cubicBezTo>
                  <a:cubicBezTo>
                    <a:pt x="6444" y="386"/>
                    <a:pt x="6401" y="388"/>
                    <a:pt x="6359" y="394"/>
                  </a:cubicBezTo>
                  <a:cubicBezTo>
                    <a:pt x="6335" y="397"/>
                    <a:pt x="6311" y="399"/>
                    <a:pt x="6287" y="399"/>
                  </a:cubicBezTo>
                  <a:cubicBezTo>
                    <a:pt x="6169" y="399"/>
                    <a:pt x="6053" y="350"/>
                    <a:pt x="5954" y="251"/>
                  </a:cubicBezTo>
                  <a:cubicBezTo>
                    <a:pt x="5807" y="89"/>
                    <a:pt x="5588" y="0"/>
                    <a:pt x="5363" y="0"/>
                  </a:cubicBezTo>
                  <a:cubicBezTo>
                    <a:pt x="5223" y="0"/>
                    <a:pt x="5081" y="35"/>
                    <a:pt x="4954" y="108"/>
                  </a:cubicBezTo>
                  <a:cubicBezTo>
                    <a:pt x="4882" y="143"/>
                    <a:pt x="4811" y="161"/>
                    <a:pt x="4739" y="161"/>
                  </a:cubicBezTo>
                  <a:cubicBezTo>
                    <a:pt x="4668" y="161"/>
                    <a:pt x="4596" y="143"/>
                    <a:pt x="4525" y="108"/>
                  </a:cubicBezTo>
                  <a:cubicBezTo>
                    <a:pt x="4397" y="35"/>
                    <a:pt x="4262" y="0"/>
                    <a:pt x="4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2" name="Google Shape;3552;p49"/>
            <p:cNvSpPr/>
            <p:nvPr/>
          </p:nvSpPr>
          <p:spPr>
            <a:xfrm>
              <a:off x="834750" y="1786029"/>
              <a:ext cx="172981" cy="163711"/>
            </a:xfrm>
            <a:custGeom>
              <a:avLst/>
              <a:gdLst/>
              <a:ahLst/>
              <a:cxnLst/>
              <a:rect l="l" t="t" r="r" b="b"/>
              <a:pathLst>
                <a:path w="5169" h="4892" extrusionOk="0">
                  <a:moveTo>
                    <a:pt x="3282" y="405"/>
                  </a:moveTo>
                  <a:cubicBezTo>
                    <a:pt x="3298" y="405"/>
                    <a:pt x="3315" y="408"/>
                    <a:pt x="3335" y="415"/>
                  </a:cubicBezTo>
                  <a:cubicBezTo>
                    <a:pt x="3382" y="439"/>
                    <a:pt x="3454" y="510"/>
                    <a:pt x="3430" y="558"/>
                  </a:cubicBezTo>
                  <a:cubicBezTo>
                    <a:pt x="3239" y="1129"/>
                    <a:pt x="2977" y="1510"/>
                    <a:pt x="2977" y="1534"/>
                  </a:cubicBezTo>
                  <a:cubicBezTo>
                    <a:pt x="2954" y="1605"/>
                    <a:pt x="2954" y="1653"/>
                    <a:pt x="2977" y="1725"/>
                  </a:cubicBezTo>
                  <a:cubicBezTo>
                    <a:pt x="3001" y="1772"/>
                    <a:pt x="3073" y="1820"/>
                    <a:pt x="3120" y="1820"/>
                  </a:cubicBezTo>
                  <a:lnTo>
                    <a:pt x="4621" y="1820"/>
                  </a:lnTo>
                  <a:cubicBezTo>
                    <a:pt x="4740" y="1820"/>
                    <a:pt x="4811" y="1891"/>
                    <a:pt x="4811" y="2010"/>
                  </a:cubicBezTo>
                  <a:cubicBezTo>
                    <a:pt x="4811" y="2034"/>
                    <a:pt x="4740" y="2106"/>
                    <a:pt x="4644" y="2106"/>
                  </a:cubicBezTo>
                  <a:lnTo>
                    <a:pt x="4073" y="2106"/>
                  </a:lnTo>
                  <a:cubicBezTo>
                    <a:pt x="3978" y="2106"/>
                    <a:pt x="3906" y="2201"/>
                    <a:pt x="3906" y="2296"/>
                  </a:cubicBezTo>
                  <a:cubicBezTo>
                    <a:pt x="3906" y="2391"/>
                    <a:pt x="3978" y="2463"/>
                    <a:pt x="4073" y="2463"/>
                  </a:cubicBezTo>
                  <a:lnTo>
                    <a:pt x="4430" y="2463"/>
                  </a:lnTo>
                  <a:cubicBezTo>
                    <a:pt x="4549" y="2463"/>
                    <a:pt x="4644" y="2558"/>
                    <a:pt x="4644" y="2677"/>
                  </a:cubicBezTo>
                  <a:cubicBezTo>
                    <a:pt x="4644" y="2796"/>
                    <a:pt x="4549" y="2891"/>
                    <a:pt x="4430" y="2891"/>
                  </a:cubicBezTo>
                  <a:lnTo>
                    <a:pt x="3859" y="2891"/>
                  </a:lnTo>
                  <a:cubicBezTo>
                    <a:pt x="3763" y="2891"/>
                    <a:pt x="3692" y="2963"/>
                    <a:pt x="3692" y="3058"/>
                  </a:cubicBezTo>
                  <a:cubicBezTo>
                    <a:pt x="3692" y="3153"/>
                    <a:pt x="3763" y="3249"/>
                    <a:pt x="3859" y="3249"/>
                  </a:cubicBezTo>
                  <a:lnTo>
                    <a:pt x="4216" y="3249"/>
                  </a:lnTo>
                  <a:cubicBezTo>
                    <a:pt x="4335" y="3249"/>
                    <a:pt x="4430" y="3320"/>
                    <a:pt x="4430" y="3439"/>
                  </a:cubicBezTo>
                  <a:cubicBezTo>
                    <a:pt x="4430" y="3558"/>
                    <a:pt x="4335" y="3654"/>
                    <a:pt x="4216" y="3654"/>
                  </a:cubicBezTo>
                  <a:lnTo>
                    <a:pt x="3716" y="3654"/>
                  </a:lnTo>
                  <a:cubicBezTo>
                    <a:pt x="3620" y="3654"/>
                    <a:pt x="3549" y="3749"/>
                    <a:pt x="3549" y="3844"/>
                  </a:cubicBezTo>
                  <a:cubicBezTo>
                    <a:pt x="3549" y="3915"/>
                    <a:pt x="3620" y="4011"/>
                    <a:pt x="3716" y="4011"/>
                  </a:cubicBezTo>
                  <a:lnTo>
                    <a:pt x="4073" y="4011"/>
                  </a:lnTo>
                  <a:cubicBezTo>
                    <a:pt x="4192" y="4011"/>
                    <a:pt x="4287" y="4106"/>
                    <a:pt x="4287" y="4225"/>
                  </a:cubicBezTo>
                  <a:cubicBezTo>
                    <a:pt x="4287" y="4344"/>
                    <a:pt x="4192" y="4439"/>
                    <a:pt x="4073" y="4439"/>
                  </a:cubicBezTo>
                  <a:lnTo>
                    <a:pt x="1834" y="4439"/>
                  </a:lnTo>
                  <a:lnTo>
                    <a:pt x="1834" y="2725"/>
                  </a:lnTo>
                  <a:cubicBezTo>
                    <a:pt x="1834" y="2653"/>
                    <a:pt x="1763" y="2558"/>
                    <a:pt x="1668" y="2558"/>
                  </a:cubicBezTo>
                  <a:cubicBezTo>
                    <a:pt x="1572" y="2558"/>
                    <a:pt x="1477" y="2653"/>
                    <a:pt x="1477" y="2725"/>
                  </a:cubicBezTo>
                  <a:lnTo>
                    <a:pt x="1477" y="4392"/>
                  </a:lnTo>
                  <a:cubicBezTo>
                    <a:pt x="1477" y="4511"/>
                    <a:pt x="1406" y="4606"/>
                    <a:pt x="1287" y="4606"/>
                  </a:cubicBezTo>
                  <a:lnTo>
                    <a:pt x="525" y="4606"/>
                  </a:lnTo>
                  <a:cubicBezTo>
                    <a:pt x="405" y="4606"/>
                    <a:pt x="334" y="4511"/>
                    <a:pt x="334" y="4392"/>
                  </a:cubicBezTo>
                  <a:lnTo>
                    <a:pt x="334" y="1820"/>
                  </a:lnTo>
                  <a:cubicBezTo>
                    <a:pt x="334" y="1701"/>
                    <a:pt x="405" y="1605"/>
                    <a:pt x="525" y="1605"/>
                  </a:cubicBezTo>
                  <a:lnTo>
                    <a:pt x="1287" y="1605"/>
                  </a:lnTo>
                  <a:cubicBezTo>
                    <a:pt x="1406" y="1605"/>
                    <a:pt x="1477" y="1701"/>
                    <a:pt x="1477" y="1820"/>
                  </a:cubicBezTo>
                  <a:lnTo>
                    <a:pt x="1477" y="1986"/>
                  </a:lnTo>
                  <a:cubicBezTo>
                    <a:pt x="1477" y="2082"/>
                    <a:pt x="1572" y="2177"/>
                    <a:pt x="1668" y="2177"/>
                  </a:cubicBezTo>
                  <a:cubicBezTo>
                    <a:pt x="1763" y="2177"/>
                    <a:pt x="1834" y="2082"/>
                    <a:pt x="1834" y="1986"/>
                  </a:cubicBezTo>
                  <a:lnTo>
                    <a:pt x="1834" y="1772"/>
                  </a:lnTo>
                  <a:lnTo>
                    <a:pt x="1906" y="1772"/>
                  </a:lnTo>
                  <a:cubicBezTo>
                    <a:pt x="2620" y="1510"/>
                    <a:pt x="3001" y="820"/>
                    <a:pt x="3192" y="462"/>
                  </a:cubicBezTo>
                  <a:cubicBezTo>
                    <a:pt x="3209" y="428"/>
                    <a:pt x="3239" y="405"/>
                    <a:pt x="3282" y="405"/>
                  </a:cubicBezTo>
                  <a:close/>
                  <a:moveTo>
                    <a:pt x="3309" y="1"/>
                  </a:moveTo>
                  <a:cubicBezTo>
                    <a:pt x="3133" y="1"/>
                    <a:pt x="2973" y="109"/>
                    <a:pt x="2882" y="272"/>
                  </a:cubicBezTo>
                  <a:cubicBezTo>
                    <a:pt x="2739" y="605"/>
                    <a:pt x="2382" y="1153"/>
                    <a:pt x="1810" y="1391"/>
                  </a:cubicBezTo>
                  <a:lnTo>
                    <a:pt x="1691" y="1391"/>
                  </a:lnTo>
                  <a:cubicBezTo>
                    <a:pt x="1596" y="1272"/>
                    <a:pt x="1453" y="1224"/>
                    <a:pt x="1287" y="1224"/>
                  </a:cubicBezTo>
                  <a:lnTo>
                    <a:pt x="525" y="1224"/>
                  </a:lnTo>
                  <a:cubicBezTo>
                    <a:pt x="239" y="1224"/>
                    <a:pt x="1" y="1463"/>
                    <a:pt x="1" y="1748"/>
                  </a:cubicBezTo>
                  <a:lnTo>
                    <a:pt x="1" y="4344"/>
                  </a:lnTo>
                  <a:cubicBezTo>
                    <a:pt x="1" y="4654"/>
                    <a:pt x="239" y="4892"/>
                    <a:pt x="525" y="4892"/>
                  </a:cubicBezTo>
                  <a:lnTo>
                    <a:pt x="1287" y="4892"/>
                  </a:lnTo>
                  <a:cubicBezTo>
                    <a:pt x="1429" y="4892"/>
                    <a:pt x="1572" y="4820"/>
                    <a:pt x="1691" y="4701"/>
                  </a:cubicBezTo>
                  <a:lnTo>
                    <a:pt x="4073" y="4701"/>
                  </a:lnTo>
                  <a:cubicBezTo>
                    <a:pt x="4382" y="4701"/>
                    <a:pt x="4621" y="4463"/>
                    <a:pt x="4621" y="4177"/>
                  </a:cubicBezTo>
                  <a:cubicBezTo>
                    <a:pt x="4621" y="4082"/>
                    <a:pt x="4573" y="3963"/>
                    <a:pt x="4525" y="3892"/>
                  </a:cubicBezTo>
                  <a:cubicBezTo>
                    <a:pt x="4668" y="3820"/>
                    <a:pt x="4787" y="3630"/>
                    <a:pt x="4787" y="3415"/>
                  </a:cubicBezTo>
                  <a:cubicBezTo>
                    <a:pt x="4787" y="3344"/>
                    <a:pt x="4763" y="3225"/>
                    <a:pt x="4692" y="3153"/>
                  </a:cubicBezTo>
                  <a:cubicBezTo>
                    <a:pt x="4859" y="3058"/>
                    <a:pt x="4978" y="2891"/>
                    <a:pt x="4978" y="2677"/>
                  </a:cubicBezTo>
                  <a:cubicBezTo>
                    <a:pt x="4978" y="2582"/>
                    <a:pt x="4930" y="2463"/>
                    <a:pt x="4883" y="2415"/>
                  </a:cubicBezTo>
                  <a:cubicBezTo>
                    <a:pt x="5097" y="2296"/>
                    <a:pt x="5168" y="2106"/>
                    <a:pt x="5168" y="1939"/>
                  </a:cubicBezTo>
                  <a:cubicBezTo>
                    <a:pt x="5168" y="1629"/>
                    <a:pt x="4930" y="1391"/>
                    <a:pt x="4644" y="1391"/>
                  </a:cubicBezTo>
                  <a:lnTo>
                    <a:pt x="3454" y="1391"/>
                  </a:lnTo>
                  <a:cubicBezTo>
                    <a:pt x="3549" y="1224"/>
                    <a:pt x="3692" y="962"/>
                    <a:pt x="3787" y="629"/>
                  </a:cubicBezTo>
                  <a:cubicBezTo>
                    <a:pt x="3859" y="391"/>
                    <a:pt x="3716" y="129"/>
                    <a:pt x="3477" y="34"/>
                  </a:cubicBezTo>
                  <a:cubicBezTo>
                    <a:pt x="3421" y="11"/>
                    <a:pt x="3364" y="1"/>
                    <a:pt x="33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3" name="Google Shape;3553;p49"/>
            <p:cNvSpPr/>
            <p:nvPr/>
          </p:nvSpPr>
          <p:spPr>
            <a:xfrm>
              <a:off x="859447" y="1912258"/>
              <a:ext cx="12014" cy="11980"/>
            </a:xfrm>
            <a:custGeom>
              <a:avLst/>
              <a:gdLst/>
              <a:ahLst/>
              <a:cxnLst/>
              <a:rect l="l" t="t" r="r" b="b"/>
              <a:pathLst>
                <a:path w="359" h="358" extrusionOk="0">
                  <a:moveTo>
                    <a:pt x="191" y="1"/>
                  </a:moveTo>
                  <a:cubicBezTo>
                    <a:pt x="96" y="1"/>
                    <a:pt x="1" y="96"/>
                    <a:pt x="1" y="191"/>
                  </a:cubicBezTo>
                  <a:cubicBezTo>
                    <a:pt x="1" y="286"/>
                    <a:pt x="96" y="358"/>
                    <a:pt x="191" y="358"/>
                  </a:cubicBezTo>
                  <a:cubicBezTo>
                    <a:pt x="263" y="358"/>
                    <a:pt x="358" y="286"/>
                    <a:pt x="358" y="191"/>
                  </a:cubicBezTo>
                  <a:cubicBezTo>
                    <a:pt x="358" y="96"/>
                    <a:pt x="263" y="48"/>
                    <a:pt x="1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95"/>
        <p:cNvGrpSpPr/>
        <p:nvPr/>
      </p:nvGrpSpPr>
      <p:grpSpPr>
        <a:xfrm>
          <a:off x="0" y="0"/>
          <a:ext cx="0" cy="0"/>
          <a:chOff x="0" y="0"/>
          <a:chExt cx="0" cy="0"/>
        </a:xfrm>
      </p:grpSpPr>
      <p:sp>
        <p:nvSpPr>
          <p:cNvPr id="2796" name="Google Shape;2796;p41"/>
          <p:cNvSpPr/>
          <p:nvPr/>
        </p:nvSpPr>
        <p:spPr>
          <a:xfrm>
            <a:off x="2630698" y="388824"/>
            <a:ext cx="3811500" cy="229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7" name="Google Shape;2797;p41"/>
          <p:cNvSpPr txBox="1">
            <a:spLocks noGrp="1"/>
          </p:cNvSpPr>
          <p:nvPr>
            <p:ph type="title"/>
          </p:nvPr>
        </p:nvSpPr>
        <p:spPr>
          <a:xfrm>
            <a:off x="720000" y="200786"/>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IN" u="sng" dirty="0"/>
              <a:t>CONCEPTS USED IN OUR CODE</a:t>
            </a:r>
            <a:endParaRPr u="sng" dirty="0"/>
          </a:p>
        </p:txBody>
      </p:sp>
      <p:grpSp>
        <p:nvGrpSpPr>
          <p:cNvPr id="2813" name="Google Shape;2813;p41"/>
          <p:cNvGrpSpPr/>
          <p:nvPr/>
        </p:nvGrpSpPr>
        <p:grpSpPr>
          <a:xfrm>
            <a:off x="1235305" y="3503007"/>
            <a:ext cx="1273454" cy="1261350"/>
            <a:chOff x="2104025" y="2443226"/>
            <a:chExt cx="1007400" cy="997824"/>
          </a:xfrm>
        </p:grpSpPr>
        <p:sp>
          <p:nvSpPr>
            <p:cNvPr id="2814" name="Google Shape;2814;p41"/>
            <p:cNvSpPr/>
            <p:nvPr/>
          </p:nvSpPr>
          <p:spPr>
            <a:xfrm>
              <a:off x="2104025" y="2443226"/>
              <a:ext cx="971700" cy="9696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1" name="Google Shape;2801;p41"/>
            <p:cNvSpPr/>
            <p:nvPr/>
          </p:nvSpPr>
          <p:spPr>
            <a:xfrm>
              <a:off x="2139725" y="2471450"/>
              <a:ext cx="971700" cy="9696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accent6">
                      <a:lumMod val="50000"/>
                    </a:schemeClr>
                  </a:solidFill>
                </a:rPr>
                <a:t>CONSTRU-CTOR</a:t>
              </a:r>
              <a:endParaRPr dirty="0">
                <a:solidFill>
                  <a:schemeClr val="accent6">
                    <a:lumMod val="50000"/>
                  </a:schemeClr>
                </a:solidFill>
              </a:endParaRPr>
            </a:p>
          </p:txBody>
        </p:sp>
      </p:grpSp>
      <p:grpSp>
        <p:nvGrpSpPr>
          <p:cNvPr id="2815" name="Google Shape;2815;p41"/>
          <p:cNvGrpSpPr/>
          <p:nvPr/>
        </p:nvGrpSpPr>
        <p:grpSpPr>
          <a:xfrm>
            <a:off x="3532450" y="3467328"/>
            <a:ext cx="1273454" cy="1261351"/>
            <a:chOff x="2104025" y="2443226"/>
            <a:chExt cx="1007400" cy="997825"/>
          </a:xfrm>
        </p:grpSpPr>
        <p:sp>
          <p:nvSpPr>
            <p:cNvPr id="2816" name="Google Shape;2816;p41"/>
            <p:cNvSpPr/>
            <p:nvPr/>
          </p:nvSpPr>
          <p:spPr>
            <a:xfrm>
              <a:off x="2104025" y="2443226"/>
              <a:ext cx="971700" cy="9696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7" name="Google Shape;2817;p41"/>
            <p:cNvSpPr/>
            <p:nvPr/>
          </p:nvSpPr>
          <p:spPr>
            <a:xfrm>
              <a:off x="2139725" y="2471451"/>
              <a:ext cx="971700" cy="9696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accent6">
                      <a:lumMod val="50000"/>
                    </a:schemeClr>
                  </a:solidFill>
                </a:rPr>
                <a:t>FUNCTION</a:t>
              </a:r>
              <a:endParaRPr dirty="0">
                <a:solidFill>
                  <a:schemeClr val="accent6">
                    <a:lumMod val="50000"/>
                  </a:schemeClr>
                </a:solidFill>
              </a:endParaRPr>
            </a:p>
          </p:txBody>
        </p:sp>
      </p:grpSp>
      <p:grpSp>
        <p:nvGrpSpPr>
          <p:cNvPr id="2828" name="Google Shape;2828;p41"/>
          <p:cNvGrpSpPr/>
          <p:nvPr/>
        </p:nvGrpSpPr>
        <p:grpSpPr>
          <a:xfrm>
            <a:off x="3555014" y="1013409"/>
            <a:ext cx="1273454" cy="1261351"/>
            <a:chOff x="2104025" y="2443226"/>
            <a:chExt cx="1007400" cy="997825"/>
          </a:xfrm>
        </p:grpSpPr>
        <p:sp>
          <p:nvSpPr>
            <p:cNvPr id="2829" name="Google Shape;2829;p41"/>
            <p:cNvSpPr/>
            <p:nvPr/>
          </p:nvSpPr>
          <p:spPr>
            <a:xfrm>
              <a:off x="2104025" y="2443226"/>
              <a:ext cx="971700" cy="9696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3" name="Google Shape;2803;p41"/>
            <p:cNvSpPr/>
            <p:nvPr/>
          </p:nvSpPr>
          <p:spPr>
            <a:xfrm>
              <a:off x="2139725" y="2471451"/>
              <a:ext cx="971700" cy="9696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accent6">
                      <a:lumMod val="50000"/>
                    </a:schemeClr>
                  </a:solidFill>
                </a:rPr>
                <a:t>CLASS</a:t>
              </a:r>
              <a:endParaRPr dirty="0">
                <a:solidFill>
                  <a:schemeClr val="accent6">
                    <a:lumMod val="50000"/>
                  </a:schemeClr>
                </a:solidFill>
              </a:endParaRPr>
            </a:p>
          </p:txBody>
        </p:sp>
      </p:grpSp>
      <p:grpSp>
        <p:nvGrpSpPr>
          <p:cNvPr id="2830" name="Google Shape;2830;p41"/>
          <p:cNvGrpSpPr/>
          <p:nvPr/>
        </p:nvGrpSpPr>
        <p:grpSpPr>
          <a:xfrm>
            <a:off x="1280433" y="1023830"/>
            <a:ext cx="1273454" cy="1261351"/>
            <a:chOff x="2104025" y="2443226"/>
            <a:chExt cx="1007400" cy="997825"/>
          </a:xfrm>
        </p:grpSpPr>
        <p:sp>
          <p:nvSpPr>
            <p:cNvPr id="2831" name="Google Shape;2831;p41"/>
            <p:cNvSpPr/>
            <p:nvPr/>
          </p:nvSpPr>
          <p:spPr>
            <a:xfrm>
              <a:off x="2104025" y="2443226"/>
              <a:ext cx="971700" cy="9696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2" name="Google Shape;2832;p41"/>
            <p:cNvSpPr/>
            <p:nvPr/>
          </p:nvSpPr>
          <p:spPr>
            <a:xfrm>
              <a:off x="2139725" y="2471451"/>
              <a:ext cx="971700" cy="9696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accent6">
                      <a:lumMod val="50000"/>
                    </a:schemeClr>
                  </a:solidFill>
                </a:rPr>
                <a:t>HEADER FILE</a:t>
              </a:r>
              <a:endParaRPr dirty="0">
                <a:solidFill>
                  <a:schemeClr val="accent6">
                    <a:lumMod val="50000"/>
                  </a:schemeClr>
                </a:solidFill>
              </a:endParaRPr>
            </a:p>
          </p:txBody>
        </p:sp>
      </p:grpSp>
      <p:grpSp>
        <p:nvGrpSpPr>
          <p:cNvPr id="2833" name="Google Shape;2833;p41"/>
          <p:cNvGrpSpPr/>
          <p:nvPr/>
        </p:nvGrpSpPr>
        <p:grpSpPr>
          <a:xfrm>
            <a:off x="6028473" y="1007111"/>
            <a:ext cx="1273454" cy="1261351"/>
            <a:chOff x="2104025" y="2443226"/>
            <a:chExt cx="1007400" cy="997825"/>
          </a:xfrm>
        </p:grpSpPr>
        <p:sp>
          <p:nvSpPr>
            <p:cNvPr id="2834" name="Google Shape;2834;p41"/>
            <p:cNvSpPr/>
            <p:nvPr/>
          </p:nvSpPr>
          <p:spPr>
            <a:xfrm>
              <a:off x="2104025" y="2443226"/>
              <a:ext cx="971700" cy="9696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9" name="Google Shape;2799;p41"/>
            <p:cNvSpPr/>
            <p:nvPr/>
          </p:nvSpPr>
          <p:spPr>
            <a:xfrm>
              <a:off x="2139725" y="2471451"/>
              <a:ext cx="971700" cy="9696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200" dirty="0">
                  <a:solidFill>
                    <a:schemeClr val="accent6">
                      <a:lumMod val="50000"/>
                    </a:schemeClr>
                  </a:solidFill>
                </a:rPr>
                <a:t>ENCAPSULA-TIONS</a:t>
              </a:r>
              <a:endParaRPr sz="1200" dirty="0">
                <a:solidFill>
                  <a:schemeClr val="accent6">
                    <a:lumMod val="50000"/>
                  </a:schemeClr>
                </a:solidFill>
              </a:endParaRPr>
            </a:p>
          </p:txBody>
        </p:sp>
      </p:grpSp>
      <p:grpSp>
        <p:nvGrpSpPr>
          <p:cNvPr id="2860" name="Google Shape;2860;p41"/>
          <p:cNvGrpSpPr/>
          <p:nvPr/>
        </p:nvGrpSpPr>
        <p:grpSpPr>
          <a:xfrm flipH="1">
            <a:off x="-2285782" y="-2728990"/>
            <a:ext cx="4017967" cy="3644766"/>
            <a:chOff x="3166062" y="1034326"/>
            <a:chExt cx="6010422" cy="5452155"/>
          </a:xfrm>
        </p:grpSpPr>
        <p:sp>
          <p:nvSpPr>
            <p:cNvPr id="2861" name="Google Shape;2861;p41"/>
            <p:cNvSpPr/>
            <p:nvPr/>
          </p:nvSpPr>
          <p:spPr>
            <a:xfrm>
              <a:off x="3234090" y="1157235"/>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2" name="Google Shape;2862;p41"/>
            <p:cNvSpPr/>
            <p:nvPr/>
          </p:nvSpPr>
          <p:spPr>
            <a:xfrm>
              <a:off x="3166062" y="1034326"/>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63" name="Google Shape;2863;p41"/>
          <p:cNvGrpSpPr/>
          <p:nvPr/>
        </p:nvGrpSpPr>
        <p:grpSpPr>
          <a:xfrm>
            <a:off x="7261860" y="3509806"/>
            <a:ext cx="3540036" cy="3262373"/>
            <a:chOff x="3133537" y="-308699"/>
            <a:chExt cx="6010422" cy="5452155"/>
          </a:xfrm>
        </p:grpSpPr>
        <p:sp>
          <p:nvSpPr>
            <p:cNvPr id="2864" name="Google Shape;2864;p41"/>
            <p:cNvSpPr/>
            <p:nvPr/>
          </p:nvSpPr>
          <p:spPr>
            <a:xfrm>
              <a:off x="3201565" y="-185790"/>
              <a:ext cx="5942394" cy="5329246"/>
            </a:xfrm>
            <a:custGeom>
              <a:avLst/>
              <a:gdLst/>
              <a:ahLst/>
              <a:cxnLst/>
              <a:rect l="l" t="t" r="r" b="b"/>
              <a:pathLst>
                <a:path w="90413" h="81084" extrusionOk="0">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5" name="Google Shape;2865;p41"/>
            <p:cNvSpPr/>
            <p:nvPr/>
          </p:nvSpPr>
          <p:spPr>
            <a:xfrm>
              <a:off x="3133537" y="-308699"/>
              <a:ext cx="6010420" cy="5452152"/>
            </a:xfrm>
            <a:custGeom>
              <a:avLst/>
              <a:gdLst/>
              <a:ahLst/>
              <a:cxnLst/>
              <a:rect l="l" t="t" r="r" b="b"/>
              <a:pathLst>
                <a:path w="91448" h="82954" extrusionOk="0">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67" name="Google Shape;2867;p41"/>
          <p:cNvGrpSpPr/>
          <p:nvPr/>
        </p:nvGrpSpPr>
        <p:grpSpPr>
          <a:xfrm>
            <a:off x="-677742" y="-348789"/>
            <a:ext cx="593164" cy="1161172"/>
            <a:chOff x="4921825" y="870250"/>
            <a:chExt cx="407925" cy="798550"/>
          </a:xfrm>
        </p:grpSpPr>
        <p:sp>
          <p:nvSpPr>
            <p:cNvPr id="2868" name="Google Shape;2868;p41"/>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9" name="Google Shape;2869;p41"/>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0" name="Google Shape;2870;p41"/>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1" name="Google Shape;2871;p41"/>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2" name="Google Shape;2872;p41"/>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3" name="Google Shape;2873;p41"/>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4" name="Google Shape;2874;p41"/>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5" name="Google Shape;2875;p41"/>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6" name="Google Shape;2876;p41"/>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7" name="Google Shape;2877;p41"/>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8" name="Google Shape;2878;p41"/>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9" name="Google Shape;2879;p41"/>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0" name="Google Shape;2880;p41"/>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1" name="Google Shape;2881;p41"/>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2" name="Google Shape;2882;p41"/>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3" name="Google Shape;2883;p41"/>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4" name="Google Shape;2884;p41"/>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5" name="Google Shape;2885;p41"/>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6" name="Google Shape;2886;p41"/>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7" name="Google Shape;2887;p41"/>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8" name="Google Shape;2888;p41"/>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9" name="Google Shape;2889;p41"/>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0" name="Google Shape;2890;p41"/>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1" name="Google Shape;2891;p41"/>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2" name="Google Shape;2892;p41"/>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3" name="Google Shape;2893;p41"/>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4" name="Google Shape;2894;p41"/>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5" name="Google Shape;2895;p41"/>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6" name="Google Shape;2896;p41"/>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7" name="Google Shape;2897;p41"/>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 name="Google Shape;2815;p41"/>
          <p:cNvGrpSpPr/>
          <p:nvPr/>
        </p:nvGrpSpPr>
        <p:grpSpPr>
          <a:xfrm>
            <a:off x="5964414" y="3442274"/>
            <a:ext cx="1273454" cy="1261351"/>
            <a:chOff x="2104025" y="2443226"/>
            <a:chExt cx="1007400" cy="997825"/>
          </a:xfrm>
        </p:grpSpPr>
        <p:sp>
          <p:nvSpPr>
            <p:cNvPr id="3" name="Google Shape;2816;p41"/>
            <p:cNvSpPr/>
            <p:nvPr/>
          </p:nvSpPr>
          <p:spPr>
            <a:xfrm>
              <a:off x="2104025" y="2443226"/>
              <a:ext cx="971700" cy="9696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 name="Google Shape;2817;p41"/>
            <p:cNvSpPr/>
            <p:nvPr/>
          </p:nvSpPr>
          <p:spPr>
            <a:xfrm>
              <a:off x="2139725" y="2471451"/>
              <a:ext cx="971700" cy="969600"/>
            </a:xfrm>
            <a:prstGeom prst="roundRect">
              <a:avLst>
                <a:gd name="adj" fmla="val 16667"/>
              </a:avLst>
            </a:prstGeom>
            <a:solidFill>
              <a:schemeClr val="accent1">
                <a:lumMod val="9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accent6">
                      <a:lumMod val="50000"/>
                    </a:schemeClr>
                  </a:solidFill>
                </a:rPr>
                <a:t>CONDITIO-NAL</a:t>
              </a:r>
              <a:endParaRPr lang="en-IN" dirty="0">
                <a:solidFill>
                  <a:schemeClr val="accent6">
                    <a:lumMod val="50000"/>
                  </a:schemeClr>
                </a:solidFill>
              </a:endParaRPr>
            </a:p>
            <a:p>
              <a:pPr marL="0" lvl="0" indent="0" algn="ctr" rtl="0">
                <a:spcBef>
                  <a:spcPts val="0"/>
                </a:spcBef>
                <a:spcAft>
                  <a:spcPts val="0"/>
                </a:spcAft>
                <a:buNone/>
              </a:pPr>
              <a:r>
                <a:rPr lang="en-IN" dirty="0">
                  <a:solidFill>
                    <a:schemeClr val="accent6">
                      <a:lumMod val="50000"/>
                    </a:schemeClr>
                  </a:solidFill>
                </a:rPr>
                <a:t>STATEME-NTES </a:t>
              </a:r>
              <a:endParaRPr dirty="0">
                <a:solidFill>
                  <a:schemeClr val="accent6">
                    <a:lumMod val="50000"/>
                  </a:schemeClr>
                </a:solidFill>
              </a:endParaRPr>
            </a:p>
          </p:txBody>
        </p:sp>
      </p:grpSp>
      <p:sp>
        <p:nvSpPr>
          <p:cNvPr id="5" name="Oval 4"/>
          <p:cNvSpPr/>
          <p:nvPr/>
        </p:nvSpPr>
        <p:spPr>
          <a:xfrm>
            <a:off x="3631819" y="2514683"/>
            <a:ext cx="1029588" cy="740716"/>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b="1" dirty="0"/>
              <a:t>CODE</a:t>
            </a:r>
            <a:endParaRPr lang="en-IN" b="1" dirty="0"/>
          </a:p>
        </p:txBody>
      </p:sp>
      <p:cxnSp>
        <p:nvCxnSpPr>
          <p:cNvPr id="7" name="Straight Connector 6"/>
          <p:cNvCxnSpPr/>
          <p:nvPr/>
        </p:nvCxnSpPr>
        <p:spPr>
          <a:xfrm>
            <a:off x="2508759" y="2232783"/>
            <a:ext cx="1123060" cy="502797"/>
          </a:xfrm>
          <a:prstGeom prst="line">
            <a:avLst/>
          </a:prstGeom>
        </p:spPr>
        <p:style>
          <a:lnRef idx="1">
            <a:schemeClr val="accent6"/>
          </a:lnRef>
          <a:fillRef idx="0">
            <a:schemeClr val="accent6"/>
          </a:fillRef>
          <a:effectRef idx="0">
            <a:schemeClr val="accent6"/>
          </a:effectRef>
          <a:fontRef idx="minor">
            <a:schemeClr val="tx1"/>
          </a:fontRef>
        </p:style>
      </p:cxnSp>
      <p:cxnSp>
        <p:nvCxnSpPr>
          <p:cNvPr id="9" name="Straight Connector 8"/>
          <p:cNvCxnSpPr>
            <a:endCxn id="5" idx="0"/>
          </p:cNvCxnSpPr>
          <p:nvPr/>
        </p:nvCxnSpPr>
        <p:spPr>
          <a:xfrm>
            <a:off x="4146613" y="2232783"/>
            <a:ext cx="0" cy="281900"/>
          </a:xfrm>
          <a:prstGeom prst="line">
            <a:avLst/>
          </a:prstGeom>
        </p:spPr>
        <p:style>
          <a:lnRef idx="1">
            <a:schemeClr val="accent6"/>
          </a:lnRef>
          <a:fillRef idx="0">
            <a:schemeClr val="accent6"/>
          </a:fillRef>
          <a:effectRef idx="0">
            <a:schemeClr val="accent6"/>
          </a:effectRef>
          <a:fontRef idx="minor">
            <a:schemeClr val="tx1"/>
          </a:fontRef>
        </p:style>
      </p:cxnSp>
      <p:cxnSp>
        <p:nvCxnSpPr>
          <p:cNvPr id="12" name="Straight Connector 11"/>
          <p:cNvCxnSpPr>
            <a:stCxn id="5" idx="7"/>
          </p:cNvCxnSpPr>
          <p:nvPr/>
        </p:nvCxnSpPr>
        <p:spPr>
          <a:xfrm flipV="1">
            <a:off x="4510627" y="2133600"/>
            <a:ext cx="1562974" cy="489558"/>
          </a:xfrm>
          <a:prstGeom prst="line">
            <a:avLst/>
          </a:prstGeom>
        </p:spPr>
        <p:style>
          <a:lnRef idx="1">
            <a:schemeClr val="accent6"/>
          </a:lnRef>
          <a:fillRef idx="0">
            <a:schemeClr val="accent6"/>
          </a:fillRef>
          <a:effectRef idx="0">
            <a:schemeClr val="accent6"/>
          </a:effectRef>
          <a:fontRef idx="minor">
            <a:schemeClr val="tx1"/>
          </a:fontRef>
        </p:style>
      </p:cxnSp>
      <p:cxnSp>
        <p:nvCxnSpPr>
          <p:cNvPr id="14" name="Straight Connector 13"/>
          <p:cNvCxnSpPr>
            <a:stCxn id="5" idx="3"/>
          </p:cNvCxnSpPr>
          <p:nvPr/>
        </p:nvCxnSpPr>
        <p:spPr>
          <a:xfrm flipH="1">
            <a:off x="2463631" y="3146924"/>
            <a:ext cx="1318968" cy="503056"/>
          </a:xfrm>
          <a:prstGeom prst="line">
            <a:avLst/>
          </a:prstGeom>
        </p:spPr>
        <p:style>
          <a:lnRef idx="1">
            <a:schemeClr val="accent6"/>
          </a:lnRef>
          <a:fillRef idx="0">
            <a:schemeClr val="accent6"/>
          </a:fillRef>
          <a:effectRef idx="0">
            <a:schemeClr val="accent6"/>
          </a:effectRef>
          <a:fontRef idx="minor">
            <a:schemeClr val="tx1"/>
          </a:fontRef>
        </p:style>
      </p:cxnSp>
      <p:cxnSp>
        <p:nvCxnSpPr>
          <p:cNvPr id="16" name="Straight Connector 15"/>
          <p:cNvCxnSpPr>
            <a:stCxn id="5" idx="4"/>
            <a:endCxn id="2816" idx="0"/>
          </p:cNvCxnSpPr>
          <p:nvPr/>
        </p:nvCxnSpPr>
        <p:spPr>
          <a:xfrm>
            <a:off x="4146613" y="3255399"/>
            <a:ext cx="0" cy="211929"/>
          </a:xfrm>
          <a:prstGeom prst="line">
            <a:avLst/>
          </a:prstGeom>
        </p:spPr>
        <p:style>
          <a:lnRef idx="1">
            <a:schemeClr val="accent6"/>
          </a:lnRef>
          <a:fillRef idx="0">
            <a:schemeClr val="accent6"/>
          </a:fillRef>
          <a:effectRef idx="0">
            <a:schemeClr val="accent6"/>
          </a:effectRef>
          <a:fontRef idx="minor">
            <a:schemeClr val="tx1"/>
          </a:fontRef>
        </p:style>
      </p:cxnSp>
      <p:cxnSp>
        <p:nvCxnSpPr>
          <p:cNvPr id="18" name="Straight Connector 17"/>
          <p:cNvCxnSpPr>
            <a:stCxn id="5" idx="5"/>
          </p:cNvCxnSpPr>
          <p:nvPr/>
        </p:nvCxnSpPr>
        <p:spPr>
          <a:xfrm>
            <a:off x="4510627" y="3146924"/>
            <a:ext cx="1562974" cy="362882"/>
          </a:xfrm>
          <a:prstGeom prst="line">
            <a:avLst/>
          </a:prstGeom>
        </p:spPr>
        <p:style>
          <a:lnRef idx="1">
            <a:schemeClr val="accent6"/>
          </a:lnRef>
          <a:fillRef idx="0">
            <a:schemeClr val="accent6"/>
          </a:fillRef>
          <a:effectRef idx="0">
            <a:schemeClr val="accent6"/>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65"/>
        <p:cNvGrpSpPr/>
        <p:nvPr/>
      </p:nvGrpSpPr>
      <p:grpSpPr>
        <a:xfrm>
          <a:off x="0" y="0"/>
          <a:ext cx="0" cy="0"/>
          <a:chOff x="0" y="0"/>
          <a:chExt cx="0" cy="0"/>
        </a:xfrm>
      </p:grpSpPr>
      <p:sp>
        <p:nvSpPr>
          <p:cNvPr id="2472" name="Google Shape;2472;p37"/>
          <p:cNvSpPr/>
          <p:nvPr/>
        </p:nvSpPr>
        <p:spPr>
          <a:xfrm>
            <a:off x="1553793" y="596598"/>
            <a:ext cx="6131446" cy="229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3" name="Google Shape;2473;p37"/>
          <p:cNvSpPr txBox="1">
            <a:spLocks noGrp="1"/>
          </p:cNvSpPr>
          <p:nvPr>
            <p:ph type="title"/>
          </p:nvPr>
        </p:nvSpPr>
        <p:spPr>
          <a:xfrm>
            <a:off x="767516" y="281883"/>
            <a:ext cx="7704000" cy="72890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000" dirty="0"/>
              <a:t>HEADER FILES</a:t>
            </a:r>
            <a:endParaRPr dirty="0"/>
          </a:p>
        </p:txBody>
      </p:sp>
      <p:grpSp>
        <p:nvGrpSpPr>
          <p:cNvPr id="2492" name="Google Shape;2492;p37"/>
          <p:cNvGrpSpPr/>
          <p:nvPr/>
        </p:nvGrpSpPr>
        <p:grpSpPr>
          <a:xfrm>
            <a:off x="-680644" y="4017029"/>
            <a:ext cx="364385" cy="999983"/>
            <a:chOff x="4921825" y="870250"/>
            <a:chExt cx="407925" cy="798550"/>
          </a:xfrm>
        </p:grpSpPr>
        <p:sp>
          <p:nvSpPr>
            <p:cNvPr id="2493" name="Google Shape;2493;p37"/>
            <p:cNvSpPr/>
            <p:nvPr/>
          </p:nvSpPr>
          <p:spPr>
            <a:xfrm>
              <a:off x="4921825" y="1092675"/>
              <a:ext cx="21950" cy="27125"/>
            </a:xfrm>
            <a:custGeom>
              <a:avLst/>
              <a:gdLst/>
              <a:ahLst/>
              <a:cxnLst/>
              <a:rect l="l" t="t" r="r" b="b"/>
              <a:pathLst>
                <a:path w="878" h="1085" extrusionOk="0">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4" name="Google Shape;2494;p37"/>
            <p:cNvSpPr/>
            <p:nvPr/>
          </p:nvSpPr>
          <p:spPr>
            <a:xfrm>
              <a:off x="5018325" y="1037425"/>
              <a:ext cx="21950" cy="26725"/>
            </a:xfrm>
            <a:custGeom>
              <a:avLst/>
              <a:gdLst/>
              <a:ahLst/>
              <a:cxnLst/>
              <a:rect l="l" t="t" r="r" b="b"/>
              <a:pathLst>
                <a:path w="878" h="1069" extrusionOk="0">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5" name="Google Shape;2495;p37"/>
            <p:cNvSpPr/>
            <p:nvPr/>
          </p:nvSpPr>
          <p:spPr>
            <a:xfrm>
              <a:off x="5114800" y="981775"/>
              <a:ext cx="21325" cy="26900"/>
            </a:xfrm>
            <a:custGeom>
              <a:avLst/>
              <a:gdLst/>
              <a:ahLst/>
              <a:cxnLst/>
              <a:rect l="l" t="t" r="r" b="b"/>
              <a:pathLst>
                <a:path w="853" h="1076" extrusionOk="0">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6" name="Google Shape;2496;p37"/>
            <p:cNvSpPr/>
            <p:nvPr/>
          </p:nvSpPr>
          <p:spPr>
            <a:xfrm>
              <a:off x="5210050" y="926000"/>
              <a:ext cx="21950" cy="27125"/>
            </a:xfrm>
            <a:custGeom>
              <a:avLst/>
              <a:gdLst/>
              <a:ahLst/>
              <a:cxnLst/>
              <a:rect l="l" t="t" r="r" b="b"/>
              <a:pathLst>
                <a:path w="878" h="1085" extrusionOk="0">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7" name="Google Shape;2497;p37"/>
            <p:cNvSpPr/>
            <p:nvPr/>
          </p:nvSpPr>
          <p:spPr>
            <a:xfrm>
              <a:off x="5306525" y="870250"/>
              <a:ext cx="21975" cy="27125"/>
            </a:xfrm>
            <a:custGeom>
              <a:avLst/>
              <a:gdLst/>
              <a:ahLst/>
              <a:cxnLst/>
              <a:rect l="l" t="t" r="r" b="b"/>
              <a:pathLst>
                <a:path w="879" h="1085" extrusionOk="0">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8" name="Google Shape;2498;p37"/>
            <p:cNvSpPr/>
            <p:nvPr/>
          </p:nvSpPr>
          <p:spPr>
            <a:xfrm>
              <a:off x="4921825" y="1203450"/>
              <a:ext cx="21950" cy="26750"/>
            </a:xfrm>
            <a:custGeom>
              <a:avLst/>
              <a:gdLst/>
              <a:ahLst/>
              <a:cxnLst/>
              <a:rect l="l" t="t" r="r" b="b"/>
              <a:pathLst>
                <a:path w="878" h="1070" extrusionOk="0">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9" name="Google Shape;2499;p37"/>
            <p:cNvSpPr/>
            <p:nvPr/>
          </p:nvSpPr>
          <p:spPr>
            <a:xfrm>
              <a:off x="4922450" y="1313850"/>
              <a:ext cx="21950" cy="27125"/>
            </a:xfrm>
            <a:custGeom>
              <a:avLst/>
              <a:gdLst/>
              <a:ahLst/>
              <a:cxnLst/>
              <a:rect l="l" t="t" r="r" b="b"/>
              <a:pathLst>
                <a:path w="878" h="1085" extrusionOk="0">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0" name="Google Shape;2500;p37"/>
            <p:cNvSpPr/>
            <p:nvPr/>
          </p:nvSpPr>
          <p:spPr>
            <a:xfrm>
              <a:off x="4922450" y="1424750"/>
              <a:ext cx="21950" cy="27125"/>
            </a:xfrm>
            <a:custGeom>
              <a:avLst/>
              <a:gdLst/>
              <a:ahLst/>
              <a:cxnLst/>
              <a:rect l="l" t="t" r="r" b="b"/>
              <a:pathLst>
                <a:path w="878" h="1085" extrusionOk="0">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1" name="Google Shape;2501;p37"/>
            <p:cNvSpPr/>
            <p:nvPr/>
          </p:nvSpPr>
          <p:spPr>
            <a:xfrm>
              <a:off x="4923700" y="1535550"/>
              <a:ext cx="21325" cy="26725"/>
            </a:xfrm>
            <a:custGeom>
              <a:avLst/>
              <a:gdLst/>
              <a:ahLst/>
              <a:cxnLst/>
              <a:rect l="l" t="t" r="r" b="b"/>
              <a:pathLst>
                <a:path w="853" h="1069" extrusionOk="0">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2" name="Google Shape;2502;p37"/>
            <p:cNvSpPr/>
            <p:nvPr/>
          </p:nvSpPr>
          <p:spPr>
            <a:xfrm>
              <a:off x="5018325" y="1147800"/>
              <a:ext cx="21950" cy="27150"/>
            </a:xfrm>
            <a:custGeom>
              <a:avLst/>
              <a:gdLst/>
              <a:ahLst/>
              <a:cxnLst/>
              <a:rect l="l" t="t" r="r" b="b"/>
              <a:pathLst>
                <a:path w="878" h="1086" extrusionOk="0">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3" name="Google Shape;2503;p37"/>
            <p:cNvSpPr/>
            <p:nvPr/>
          </p:nvSpPr>
          <p:spPr>
            <a:xfrm>
              <a:off x="5114800" y="1092050"/>
              <a:ext cx="21325" cy="27125"/>
            </a:xfrm>
            <a:custGeom>
              <a:avLst/>
              <a:gdLst/>
              <a:ahLst/>
              <a:cxnLst/>
              <a:rect l="l" t="t" r="r" b="b"/>
              <a:pathLst>
                <a:path w="853" h="1085" extrusionOk="0">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4" name="Google Shape;2504;p37"/>
            <p:cNvSpPr/>
            <p:nvPr/>
          </p:nvSpPr>
          <p:spPr>
            <a:xfrm>
              <a:off x="5210675" y="1036275"/>
              <a:ext cx="21950" cy="27125"/>
            </a:xfrm>
            <a:custGeom>
              <a:avLst/>
              <a:gdLst/>
              <a:ahLst/>
              <a:cxnLst/>
              <a:rect l="l" t="t" r="r" b="b"/>
              <a:pathLst>
                <a:path w="878" h="1085" extrusionOk="0">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5" name="Google Shape;2505;p37"/>
            <p:cNvSpPr/>
            <p:nvPr/>
          </p:nvSpPr>
          <p:spPr>
            <a:xfrm>
              <a:off x="5307150" y="981775"/>
              <a:ext cx="21975" cy="26900"/>
            </a:xfrm>
            <a:custGeom>
              <a:avLst/>
              <a:gdLst/>
              <a:ahLst/>
              <a:cxnLst/>
              <a:rect l="l" t="t" r="r" b="b"/>
              <a:pathLst>
                <a:path w="879" h="1076" extrusionOk="0">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6" name="Google Shape;2506;p37"/>
            <p:cNvSpPr/>
            <p:nvPr/>
          </p:nvSpPr>
          <p:spPr>
            <a:xfrm>
              <a:off x="5018950" y="1258100"/>
              <a:ext cx="21950" cy="27125"/>
            </a:xfrm>
            <a:custGeom>
              <a:avLst/>
              <a:gdLst/>
              <a:ahLst/>
              <a:cxnLst/>
              <a:rect l="l" t="t" r="r" b="b"/>
              <a:pathLst>
                <a:path w="878" h="1085" extrusionOk="0">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7" name="Google Shape;2507;p37"/>
            <p:cNvSpPr/>
            <p:nvPr/>
          </p:nvSpPr>
          <p:spPr>
            <a:xfrm>
              <a:off x="5018950" y="1369225"/>
              <a:ext cx="21950" cy="27000"/>
            </a:xfrm>
            <a:custGeom>
              <a:avLst/>
              <a:gdLst/>
              <a:ahLst/>
              <a:cxnLst/>
              <a:rect l="l" t="t" r="r" b="b"/>
              <a:pathLst>
                <a:path w="878" h="1080" extrusionOk="0">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8" name="Google Shape;2508;p37"/>
            <p:cNvSpPr/>
            <p:nvPr/>
          </p:nvSpPr>
          <p:spPr>
            <a:xfrm>
              <a:off x="5018950" y="1479900"/>
              <a:ext cx="21950" cy="27125"/>
            </a:xfrm>
            <a:custGeom>
              <a:avLst/>
              <a:gdLst/>
              <a:ahLst/>
              <a:cxnLst/>
              <a:rect l="l" t="t" r="r" b="b"/>
              <a:pathLst>
                <a:path w="878" h="1085" extrusionOk="0">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9" name="Google Shape;2509;p37"/>
            <p:cNvSpPr/>
            <p:nvPr/>
          </p:nvSpPr>
          <p:spPr>
            <a:xfrm>
              <a:off x="5114800" y="1203450"/>
              <a:ext cx="21325" cy="26750"/>
            </a:xfrm>
            <a:custGeom>
              <a:avLst/>
              <a:gdLst/>
              <a:ahLst/>
              <a:cxnLst/>
              <a:rect l="l" t="t" r="r" b="b"/>
              <a:pathLst>
                <a:path w="853" h="1070" extrusionOk="0">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0" name="Google Shape;2510;p37"/>
            <p:cNvSpPr/>
            <p:nvPr/>
          </p:nvSpPr>
          <p:spPr>
            <a:xfrm>
              <a:off x="5210675" y="1147800"/>
              <a:ext cx="21950" cy="27150"/>
            </a:xfrm>
            <a:custGeom>
              <a:avLst/>
              <a:gdLst/>
              <a:ahLst/>
              <a:cxnLst/>
              <a:rect l="l" t="t" r="r" b="b"/>
              <a:pathLst>
                <a:path w="878" h="1086" extrusionOk="0">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1" name="Google Shape;2511;p37"/>
            <p:cNvSpPr/>
            <p:nvPr/>
          </p:nvSpPr>
          <p:spPr>
            <a:xfrm>
              <a:off x="5307150" y="1092050"/>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2" name="Google Shape;2512;p37"/>
            <p:cNvSpPr/>
            <p:nvPr/>
          </p:nvSpPr>
          <p:spPr>
            <a:xfrm>
              <a:off x="5115425" y="1313850"/>
              <a:ext cx="21950" cy="27125"/>
            </a:xfrm>
            <a:custGeom>
              <a:avLst/>
              <a:gdLst/>
              <a:ahLst/>
              <a:cxnLst/>
              <a:rect l="l" t="t" r="r" b="b"/>
              <a:pathLst>
                <a:path w="878" h="1085" extrusionOk="0">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3" name="Google Shape;2513;p37"/>
            <p:cNvSpPr/>
            <p:nvPr/>
          </p:nvSpPr>
          <p:spPr>
            <a:xfrm>
              <a:off x="5115425" y="1424125"/>
              <a:ext cx="21950" cy="27125"/>
            </a:xfrm>
            <a:custGeom>
              <a:avLst/>
              <a:gdLst/>
              <a:ahLst/>
              <a:cxnLst/>
              <a:rect l="l" t="t" r="r" b="b"/>
              <a:pathLst>
                <a:path w="878" h="1085" extrusionOk="0">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4" name="Google Shape;2514;p37"/>
            <p:cNvSpPr/>
            <p:nvPr/>
          </p:nvSpPr>
          <p:spPr>
            <a:xfrm>
              <a:off x="5211300" y="1258100"/>
              <a:ext cx="22575" cy="27125"/>
            </a:xfrm>
            <a:custGeom>
              <a:avLst/>
              <a:gdLst/>
              <a:ahLst/>
              <a:cxnLst/>
              <a:rect l="l" t="t" r="r" b="b"/>
              <a:pathLst>
                <a:path w="903" h="1085" extrusionOk="0">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5" name="Google Shape;2515;p37"/>
            <p:cNvSpPr/>
            <p:nvPr/>
          </p:nvSpPr>
          <p:spPr>
            <a:xfrm>
              <a:off x="5307150" y="1202325"/>
              <a:ext cx="21975" cy="27125"/>
            </a:xfrm>
            <a:custGeom>
              <a:avLst/>
              <a:gdLst/>
              <a:ahLst/>
              <a:cxnLst/>
              <a:rect l="l" t="t" r="r" b="b"/>
              <a:pathLst>
                <a:path w="879" h="1085" extrusionOk="0">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6" name="Google Shape;2516;p37"/>
            <p:cNvSpPr/>
            <p:nvPr/>
          </p:nvSpPr>
          <p:spPr>
            <a:xfrm>
              <a:off x="5307800" y="1313100"/>
              <a:ext cx="21950" cy="26750"/>
            </a:xfrm>
            <a:custGeom>
              <a:avLst/>
              <a:gdLst/>
              <a:ahLst/>
              <a:cxnLst/>
              <a:rect l="l" t="t" r="r" b="b"/>
              <a:pathLst>
                <a:path w="878" h="1070" extrusionOk="0">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7" name="Google Shape;2517;p37"/>
            <p:cNvSpPr/>
            <p:nvPr/>
          </p:nvSpPr>
          <p:spPr>
            <a:xfrm>
              <a:off x="5211300" y="1368375"/>
              <a:ext cx="22575" cy="27125"/>
            </a:xfrm>
            <a:custGeom>
              <a:avLst/>
              <a:gdLst/>
              <a:ahLst/>
              <a:cxnLst/>
              <a:rect l="l" t="t" r="r" b="b"/>
              <a:pathLst>
                <a:path w="903" h="1085" extrusionOk="0">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8" name="Google Shape;2518;p37"/>
            <p:cNvSpPr/>
            <p:nvPr/>
          </p:nvSpPr>
          <p:spPr>
            <a:xfrm>
              <a:off x="4921825" y="1642050"/>
              <a:ext cx="21950" cy="26750"/>
            </a:xfrm>
            <a:custGeom>
              <a:avLst/>
              <a:gdLst/>
              <a:ahLst/>
              <a:cxnLst/>
              <a:rect l="l" t="t" r="r" b="b"/>
              <a:pathLst>
                <a:path w="878" h="1070" extrusionOk="0">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9" name="Google Shape;2519;p37"/>
            <p:cNvSpPr/>
            <p:nvPr/>
          </p:nvSpPr>
          <p:spPr>
            <a:xfrm>
              <a:off x="5018325" y="1586400"/>
              <a:ext cx="21950" cy="27150"/>
            </a:xfrm>
            <a:custGeom>
              <a:avLst/>
              <a:gdLst/>
              <a:ahLst/>
              <a:cxnLst/>
              <a:rect l="l" t="t" r="r" b="b"/>
              <a:pathLst>
                <a:path w="878" h="1086" extrusionOk="0">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0" name="Google Shape;2520;p37"/>
            <p:cNvSpPr/>
            <p:nvPr/>
          </p:nvSpPr>
          <p:spPr>
            <a:xfrm>
              <a:off x="5114800" y="1530650"/>
              <a:ext cx="21325" cy="27125"/>
            </a:xfrm>
            <a:custGeom>
              <a:avLst/>
              <a:gdLst/>
              <a:ahLst/>
              <a:cxnLst/>
              <a:rect l="l" t="t" r="r" b="b"/>
              <a:pathLst>
                <a:path w="853" h="1085" extrusionOk="0">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1" name="Google Shape;2521;p37"/>
            <p:cNvSpPr/>
            <p:nvPr/>
          </p:nvSpPr>
          <p:spPr>
            <a:xfrm>
              <a:off x="5210050" y="1474875"/>
              <a:ext cx="21950" cy="27125"/>
            </a:xfrm>
            <a:custGeom>
              <a:avLst/>
              <a:gdLst/>
              <a:ahLst/>
              <a:cxnLst/>
              <a:rect l="l" t="t" r="r" b="b"/>
              <a:pathLst>
                <a:path w="878" h="1085" extrusionOk="0">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2" name="Google Shape;2522;p37"/>
            <p:cNvSpPr/>
            <p:nvPr/>
          </p:nvSpPr>
          <p:spPr>
            <a:xfrm>
              <a:off x="5306525" y="1419625"/>
              <a:ext cx="21975" cy="26725"/>
            </a:xfrm>
            <a:custGeom>
              <a:avLst/>
              <a:gdLst/>
              <a:ahLst/>
              <a:cxnLst/>
              <a:rect l="l" t="t" r="r" b="b"/>
              <a:pathLst>
                <a:path w="879" h="1069" extrusionOk="0">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 name="TextBox 1"/>
          <p:cNvSpPr txBox="1"/>
          <p:nvPr/>
        </p:nvSpPr>
        <p:spPr>
          <a:xfrm>
            <a:off x="382800" y="1014226"/>
            <a:ext cx="8450580" cy="2893100"/>
          </a:xfrm>
          <a:prstGeom prst="rect">
            <a:avLst/>
          </a:prstGeom>
          <a:noFill/>
        </p:spPr>
        <p:txBody>
          <a:bodyPr wrap="square" rtlCol="0">
            <a:spAutoFit/>
          </a:bodyPr>
          <a:lstStyle/>
          <a:p>
            <a:pPr algn="just"/>
            <a:r>
              <a:rPr lang="en-IN" b="0" i="0" dirty="0">
                <a:solidFill>
                  <a:schemeClr val="tx1">
                    <a:lumMod val="75000"/>
                    <a:lumOff val="25000"/>
                  </a:schemeClr>
                </a:solidFill>
                <a:effectLst/>
                <a:latin typeface="+mn-lt"/>
              </a:rPr>
              <a:t>Header files contain definitions of function and data types . These header files are imported into any C++ program using the preprocessor directive #include. The preprocessor directive tells the compiler to process these files before compilation.</a:t>
            </a:r>
            <a:endParaRPr lang="en-IN" b="0" i="0" dirty="0">
              <a:solidFill>
                <a:schemeClr val="tx1">
                  <a:lumMod val="75000"/>
                  <a:lumOff val="25000"/>
                </a:schemeClr>
              </a:solidFill>
              <a:effectLst/>
              <a:latin typeface="+mn-lt"/>
            </a:endParaRPr>
          </a:p>
          <a:p>
            <a:pPr algn="just"/>
            <a:endParaRPr lang="en-IN" dirty="0">
              <a:solidFill>
                <a:schemeClr val="tx1">
                  <a:lumMod val="75000"/>
                  <a:lumOff val="25000"/>
                </a:schemeClr>
              </a:solidFill>
              <a:latin typeface="+mn-lt"/>
            </a:endParaRPr>
          </a:p>
          <a:p>
            <a:pPr marL="285750" indent="-285750" algn="just">
              <a:buFont typeface="Wingdings" panose="05000000000000000000" pitchFamily="2" charset="2"/>
              <a:buChar char="Ø"/>
            </a:pPr>
            <a:r>
              <a:rPr lang="en-IN" dirty="0">
                <a:solidFill>
                  <a:schemeClr val="tx1">
                    <a:lumMod val="75000"/>
                    <a:lumOff val="25000"/>
                  </a:schemeClr>
                </a:solidFill>
                <a:latin typeface="+mn-lt"/>
              </a:rPr>
              <a:t>&lt;iostream&gt;:- I</a:t>
            </a:r>
            <a:r>
              <a:rPr lang="en-IN" b="0" i="0" dirty="0">
                <a:solidFill>
                  <a:srgbClr val="273239"/>
                </a:solidFill>
                <a:effectLst/>
                <a:latin typeface="+mn-lt"/>
              </a:rPr>
              <a:t>t is used as a stream of Input and Output using </a:t>
            </a:r>
            <a:r>
              <a:rPr lang="en-IN" b="0" i="0" dirty="0" err="1">
                <a:solidFill>
                  <a:srgbClr val="273239"/>
                </a:solidFill>
                <a:effectLst/>
                <a:latin typeface="+mn-lt"/>
              </a:rPr>
              <a:t>cin</a:t>
            </a:r>
            <a:r>
              <a:rPr lang="en-IN" b="0" i="0" dirty="0">
                <a:solidFill>
                  <a:srgbClr val="273239"/>
                </a:solidFill>
                <a:effectLst/>
                <a:latin typeface="+mn-lt"/>
              </a:rPr>
              <a:t> and </a:t>
            </a:r>
            <a:r>
              <a:rPr lang="en-IN" b="0" i="0" dirty="0" err="1">
                <a:solidFill>
                  <a:srgbClr val="273239"/>
                </a:solidFill>
                <a:effectLst/>
                <a:latin typeface="+mn-lt"/>
              </a:rPr>
              <a:t>cout</a:t>
            </a:r>
            <a:r>
              <a:rPr lang="en-IN" b="0" i="0" dirty="0">
                <a:solidFill>
                  <a:srgbClr val="273239"/>
                </a:solidFill>
                <a:effectLst/>
                <a:latin typeface="+mn-lt"/>
              </a:rPr>
              <a:t>.</a:t>
            </a:r>
            <a:endParaRPr lang="en-IN" b="0" i="0" dirty="0">
              <a:solidFill>
                <a:srgbClr val="273239"/>
              </a:solidFill>
              <a:effectLst/>
              <a:latin typeface="+mn-lt"/>
            </a:endParaRPr>
          </a:p>
          <a:p>
            <a:pPr marL="285750" indent="-285750" algn="just">
              <a:buFont typeface="Wingdings" panose="05000000000000000000" pitchFamily="2" charset="2"/>
              <a:buChar char="Ø"/>
            </a:pPr>
            <a:r>
              <a:rPr lang="en-IN" dirty="0">
                <a:solidFill>
                  <a:srgbClr val="273239"/>
                </a:solidFill>
                <a:latin typeface="+mn-lt"/>
              </a:rPr>
              <a:t>&lt;string&gt;:-</a:t>
            </a:r>
            <a:r>
              <a:rPr lang="en-IN" b="0" i="0" dirty="0">
                <a:solidFill>
                  <a:srgbClr val="4D5156"/>
                </a:solidFill>
                <a:effectLst/>
                <a:latin typeface="+mn-lt"/>
              </a:rPr>
              <a:t>header file defines one variable type, one macro, and many functions which can be used to     	  manipulate a string or array of characters</a:t>
            </a:r>
            <a:endParaRPr lang="en-IN" dirty="0">
              <a:solidFill>
                <a:srgbClr val="273239"/>
              </a:solidFill>
              <a:latin typeface="+mn-lt"/>
            </a:endParaRPr>
          </a:p>
          <a:p>
            <a:pPr marL="285750" indent="-285750" algn="just">
              <a:buFont typeface="Wingdings" panose="05000000000000000000" pitchFamily="2" charset="2"/>
              <a:buChar char="Ø"/>
            </a:pPr>
            <a:r>
              <a:rPr lang="en-IN" b="0" i="0" dirty="0">
                <a:solidFill>
                  <a:srgbClr val="273239"/>
                </a:solidFill>
                <a:effectLst/>
                <a:latin typeface="+mn-lt"/>
              </a:rPr>
              <a:t>&lt;vector&gt;:-It contains the definition of the vector class container of STL.</a:t>
            </a:r>
            <a:endParaRPr lang="en-IN" b="0" i="0" dirty="0">
              <a:solidFill>
                <a:srgbClr val="273239"/>
              </a:solidFill>
              <a:effectLst/>
              <a:latin typeface="+mn-lt"/>
            </a:endParaRPr>
          </a:p>
          <a:p>
            <a:pPr marL="285750" indent="-285750" algn="just">
              <a:buFont typeface="Wingdings" panose="05000000000000000000" pitchFamily="2" charset="2"/>
              <a:buChar char="Ø"/>
            </a:pPr>
            <a:r>
              <a:rPr lang="en-IN" dirty="0">
                <a:solidFill>
                  <a:srgbClr val="273239"/>
                </a:solidFill>
                <a:latin typeface="+mn-lt"/>
              </a:rPr>
              <a:t>&lt;fstream&gt;:-</a:t>
            </a:r>
            <a:r>
              <a:rPr lang="en-IN" b="0" i="0" dirty="0">
                <a:solidFill>
                  <a:srgbClr val="273239"/>
                </a:solidFill>
                <a:effectLst/>
                <a:latin typeface="+mn-lt"/>
              </a:rPr>
              <a:t>It is used to control the data to read from a file as an input and data to write into the file as 	     an output.</a:t>
            </a:r>
            <a:endParaRPr lang="en-IN" dirty="0">
              <a:solidFill>
                <a:srgbClr val="273239"/>
              </a:solidFill>
              <a:latin typeface="+mn-lt"/>
            </a:endParaRPr>
          </a:p>
          <a:p>
            <a:pPr marL="285750" indent="-285750" algn="just">
              <a:buFont typeface="Wingdings" panose="05000000000000000000" pitchFamily="2" charset="2"/>
              <a:buChar char="Ø"/>
            </a:pPr>
            <a:r>
              <a:rPr lang="en-IN" b="0" i="0" dirty="0">
                <a:solidFill>
                  <a:srgbClr val="273239"/>
                </a:solidFill>
                <a:effectLst/>
                <a:latin typeface="+mn-lt"/>
              </a:rPr>
              <a:t>&lt;sstream&gt;:-</a:t>
            </a:r>
            <a:r>
              <a:rPr lang="en-IN" b="0" i="0" dirty="0">
                <a:solidFill>
                  <a:srgbClr val="4D5156"/>
                </a:solidFill>
                <a:effectLst/>
                <a:latin typeface="+mn-lt"/>
              </a:rPr>
              <a:t>Stringstreams can be used to both read strings and write data into strings. It mainly 	  	      functions with a string buffer, but without a real I/O channel</a:t>
            </a:r>
            <a:endParaRPr lang="en-IN" b="0" i="0" dirty="0">
              <a:solidFill>
                <a:srgbClr val="273239"/>
              </a:solidFill>
              <a:effectLst/>
              <a:latin typeface="+mn-lt"/>
            </a:endParaRPr>
          </a:p>
          <a:p>
            <a:pPr marL="285750" indent="-285750" algn="just">
              <a:buFont typeface="Wingdings" panose="05000000000000000000" pitchFamily="2" charset="2"/>
              <a:buChar char="Ø"/>
            </a:pPr>
            <a:endParaRPr lang="en-IN" dirty="0">
              <a:solidFill>
                <a:schemeClr val="tx1">
                  <a:lumMod val="75000"/>
                  <a:lumOff val="25000"/>
                </a:schemeClr>
              </a:solidFill>
              <a:latin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80"/>
        <p:cNvGrpSpPr/>
        <p:nvPr/>
      </p:nvGrpSpPr>
      <p:grpSpPr>
        <a:xfrm>
          <a:off x="0" y="0"/>
          <a:ext cx="0" cy="0"/>
          <a:chOff x="0" y="0"/>
          <a:chExt cx="0" cy="0"/>
        </a:xfrm>
      </p:grpSpPr>
      <p:sp>
        <p:nvSpPr>
          <p:cNvPr id="3181" name="Google Shape;3181;p46"/>
          <p:cNvSpPr/>
          <p:nvPr/>
        </p:nvSpPr>
        <p:spPr>
          <a:xfrm>
            <a:off x="2807494" y="472437"/>
            <a:ext cx="3664744" cy="229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2" name="Google Shape;3182;p46"/>
          <p:cNvSpPr txBox="1">
            <a:spLocks noGrp="1"/>
          </p:cNvSpPr>
          <p:nvPr>
            <p:ph type="title"/>
          </p:nvPr>
        </p:nvSpPr>
        <p:spPr>
          <a:xfrm>
            <a:off x="764381" y="228175"/>
            <a:ext cx="7798584"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MODEL FLOWCHART</a:t>
            </a:r>
            <a:endParaRPr dirty="0"/>
          </a:p>
        </p:txBody>
      </p:sp>
      <p:sp>
        <p:nvSpPr>
          <p:cNvPr id="3199" name="Google Shape;3199;p46"/>
          <p:cNvSpPr/>
          <p:nvPr/>
        </p:nvSpPr>
        <p:spPr>
          <a:xfrm rot="10800000" flipH="1">
            <a:off x="7981930" y="18"/>
            <a:ext cx="1162071" cy="660785"/>
          </a:xfrm>
          <a:custGeom>
            <a:avLst/>
            <a:gdLst/>
            <a:ahLst/>
            <a:cxnLst/>
            <a:rect l="l" t="t" r="r" b="b"/>
            <a:pathLst>
              <a:path w="116586" h="66294" extrusionOk="0">
                <a:moveTo>
                  <a:pt x="116586" y="0"/>
                </a:moveTo>
                <a:lnTo>
                  <a:pt x="0" y="66294"/>
                </a:lnTo>
                <a:lnTo>
                  <a:pt x="116586" y="66294"/>
                </a:lnTo>
                <a:close/>
              </a:path>
            </a:pathLst>
          </a:custGeom>
          <a:solidFill>
            <a:schemeClr val="accent1"/>
          </a:solidFill>
          <a:ln>
            <a:noFill/>
          </a:ln>
        </p:spPr>
      </p:sp>
      <p:sp>
        <p:nvSpPr>
          <p:cNvPr id="3200" name="Google Shape;3200;p46"/>
          <p:cNvSpPr/>
          <p:nvPr/>
        </p:nvSpPr>
        <p:spPr>
          <a:xfrm flipH="1">
            <a:off x="-20" y="4482718"/>
            <a:ext cx="1162071" cy="660785"/>
          </a:xfrm>
          <a:custGeom>
            <a:avLst/>
            <a:gdLst/>
            <a:ahLst/>
            <a:cxnLst/>
            <a:rect l="l" t="t" r="r" b="b"/>
            <a:pathLst>
              <a:path w="116586" h="66294" extrusionOk="0">
                <a:moveTo>
                  <a:pt x="116586" y="0"/>
                </a:moveTo>
                <a:lnTo>
                  <a:pt x="0" y="66294"/>
                </a:lnTo>
                <a:lnTo>
                  <a:pt x="116586" y="66294"/>
                </a:lnTo>
                <a:close/>
              </a:path>
            </a:pathLst>
          </a:custGeom>
          <a:solidFill>
            <a:schemeClr val="lt2"/>
          </a:solidFill>
          <a:ln>
            <a:noFill/>
          </a:ln>
        </p:spPr>
      </p:sp>
      <p:pic>
        <p:nvPicPr>
          <p:cNvPr id="3" name="Picture 2"/>
          <p:cNvPicPr>
            <a:picLocks noChangeAspect="1"/>
          </p:cNvPicPr>
          <p:nvPr/>
        </p:nvPicPr>
        <p:blipFill>
          <a:blip r:embed="rId1"/>
          <a:stretch>
            <a:fillRect/>
          </a:stretch>
        </p:blipFill>
        <p:spPr>
          <a:xfrm>
            <a:off x="2567882" y="892368"/>
            <a:ext cx="4143968" cy="4022957"/>
          </a:xfrm>
          <a:prstGeom prst="rect">
            <a:avLst/>
          </a:prstGeom>
          <a:ln>
            <a:noFill/>
          </a:ln>
          <a:effectLst>
            <a:outerShdw blurRad="190500" algn="tl" rotWithShape="0">
              <a:srgbClr val="000000">
                <a:alpha val="70000"/>
              </a:srgbClr>
            </a:outerShdw>
          </a:effectLst>
        </p:spPr>
      </p:pic>
    </p:spTree>
  </p:cSld>
  <p:clrMapOvr>
    <a:masterClrMapping/>
  </p:clrMapOvr>
</p:sld>
</file>

<file path=ppt/theme/theme1.xml><?xml version="1.0" encoding="utf-8"?>
<a:theme xmlns:a="http://schemas.openxmlformats.org/drawingml/2006/main" name="Online Shopping MK Plan by Slidesgo">
  <a:themeElements>
    <a:clrScheme name="Simple Light">
      <a:dk1>
        <a:srgbClr val="000000"/>
      </a:dk1>
      <a:lt1>
        <a:srgbClr val="FFFFFF"/>
      </a:lt1>
      <a:dk2>
        <a:srgbClr val="686868"/>
      </a:dk2>
      <a:lt2>
        <a:srgbClr val="EFE4C8"/>
      </a:lt2>
      <a:accent1>
        <a:srgbClr val="EFEFEF"/>
      </a:accent1>
      <a:accent2>
        <a:srgbClr val="D7E7E7"/>
      </a:accent2>
      <a:accent3>
        <a:srgbClr val="A3D6D7"/>
      </a:accent3>
      <a:accent4>
        <a:srgbClr val="EBB7B0"/>
      </a:accent4>
      <a:accent5>
        <a:srgbClr val="F19082"/>
      </a:accent5>
      <a:accent6>
        <a:srgbClr val="CD4A38"/>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3845</Words>
  <Application>WPS Presentation</Application>
  <PresentationFormat>On-screen Show (16:9)</PresentationFormat>
  <Paragraphs>128</Paragraphs>
  <Slides>14</Slides>
  <Notes>19</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14</vt:i4>
      </vt:variant>
    </vt:vector>
  </HeadingPairs>
  <TitlesOfParts>
    <vt:vector size="27" baseType="lpstr">
      <vt:lpstr>Arial</vt:lpstr>
      <vt:lpstr>SimSun</vt:lpstr>
      <vt:lpstr>Wingdings</vt:lpstr>
      <vt:lpstr>Arial</vt:lpstr>
      <vt:lpstr>Questrial</vt:lpstr>
      <vt:lpstr>Bebas Neue</vt:lpstr>
      <vt:lpstr>Segoe Print</vt:lpstr>
      <vt:lpstr>Abel</vt:lpstr>
      <vt:lpstr>Fira Sans Extra Condensed Medium</vt:lpstr>
      <vt:lpstr>Söhne</vt:lpstr>
      <vt:lpstr>Microsoft YaHei</vt:lpstr>
      <vt:lpstr>Arial Unicode MS</vt:lpstr>
      <vt:lpstr>Online Shopping MK Plan by Slidesgo</vt:lpstr>
      <vt:lpstr>ONLINE SHOPPING MANAGEMENT SYSTEM</vt:lpstr>
      <vt:lpstr>GROUP MEMBERS</vt:lpstr>
      <vt:lpstr>ONLINE SHOPPING MANAGEMENT SYSTEM</vt:lpstr>
      <vt:lpstr>04</vt:lpstr>
      <vt:lpstr>INTRODUCTION</vt:lpstr>
      <vt:lpstr>Remove added product</vt:lpstr>
      <vt:lpstr>CONCEPTS USED IN OUR CODE</vt:lpstr>
      <vt:lpstr>HEADER FILES</vt:lpstr>
      <vt:lpstr>MODEL FLOWCHART</vt:lpstr>
      <vt:lpstr>FLOWCHART OF FUNCTIONS</vt:lpstr>
      <vt:lpstr>PowerPoint 演示文稿</vt:lpstr>
      <vt:lpstr>FUTURE WORK</vt:lpstr>
      <vt:lpstr>CONCLUSION </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SHOPPING MANAGEMENT SYSTEM</dc:title>
  <dc:creator>Ankit Kumar Pradhan</dc:creator>
  <cp:lastModifiedBy>Admin</cp:lastModifiedBy>
  <cp:revision>16</cp:revision>
  <dcterms:created xsi:type="dcterms:W3CDTF">2023-11-20T13:40:00Z</dcterms:created>
  <dcterms:modified xsi:type="dcterms:W3CDTF">2025-03-17T04:26:09Z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D049D934A39C40159156564F72A0BE78</vt:lpwstr>
  </property>
  <property fmtid="{D5CDD505-2E9C-101B-9397-08002B2CF9AE}" pid="3" name="KSOProductBuildVer">
    <vt:lpwstr>1033-12.2.0.13472</vt:lpwstr>
  </property>
</Properties>
</file>