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DCCB-C2B3-17BD-6BDB-A6EC38A6A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1C577-9A80-7906-47D6-44BDDEE56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8D22-C69D-B501-297B-430E3DEE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1DC5-5381-0A82-6C84-1DA69E17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0A83-33CE-EE3F-F9B1-0C77F163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394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BD6E-F51F-A955-A880-4D302A4F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EC807-3B21-6626-C189-05D7E4C1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0829-08CA-EA3B-986B-4294E8DA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9FCF8-3540-581A-0431-D902F455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BB70-46B3-11F4-B141-8850AF8B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555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B696F-791E-4A4E-171F-73B6E861B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F071A-420E-9C95-6231-D578980D2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D8D7-6C99-E7E5-A3A4-41BD33AF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83F7-1CF1-4D11-8137-496DD68F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EC26E-EB04-2C66-C2DF-92953A22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680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0C61-0D24-1425-3B4B-9ED7E0B8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01CD-1F2E-EB91-C7D8-1A24DBD5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9D41-45BC-2219-7E12-813CA6D4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7AF4-2804-28B7-8C65-4D1C52B9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F166-AF0D-17A2-18F3-772D2DC9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78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94A0-DDC8-B016-295E-DC8EB83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C3C0C-53F1-66C3-F18D-687A5359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0AF35-E489-8218-A4BF-7C15B544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49B4-FA0F-568A-F6FA-96291C27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204F2-CBFB-BB44-3986-8555F84B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400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5C80-4FB8-77C2-C6FC-D9ABF385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6F2F-6FE2-1A1D-E7AC-F3D8DEDDE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33F85-6FDE-85CE-2ED9-EBB37887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8702E-2159-A512-070E-245005C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24AD-645F-F995-2012-6DFA5195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FAC0F-C175-3DC1-C947-E1A5D5FA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554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00A5-1B13-4F49-BB38-784CF38F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3782-62CF-042D-8A0F-2AB904D6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C8B9-8811-91B6-5935-5142F7BC5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3EF87-9955-D9E4-FBF9-10C2230A7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A4EDB-709C-C982-BEE1-F2092829B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88F09-F731-E96F-52B9-95B5C5C9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C1C13-4215-45D9-D0DA-BB4B45A0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F4339-991E-E1CA-BA71-AF64ACF8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0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881E-0E39-7AC0-336C-A121211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FDE6F-BE8F-5568-FE09-EECD76C0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FB2A-D415-64E1-19DA-1BEC5293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DFF14-33AE-48CE-357A-A30A5E5C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386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D175D-0C6D-513F-FAC3-37AC113A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42E90-86D5-8F8F-508B-A11F9628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800D-8C61-9673-C683-5AD5CCDC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243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C4A0-33C1-C47C-4699-A245499F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5466-2A2A-5A31-A549-D1C4A7AC2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1D965-2400-3776-9587-1F0B33524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F9202-1D47-39A0-4848-3F326142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5AF11-5AEE-1A78-AF10-1251F36D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E8288-CBB9-3FA0-1D2E-5B44E616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03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8D7A-9277-F174-FAE4-E7F906C9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056C2-BC4E-8B7C-AFBA-422C8A976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0E3EB-9E2B-1C0D-F3D5-C188069C1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EE70-4BCD-8A09-413D-B952BCA3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FEC7-5E8A-83BD-051B-1E378896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1153-871A-249C-06A7-504BDD4F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494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37E2F-0E4B-92FF-C310-98760642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3759-74A1-C19C-27EE-BAF4FD67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E6B-68BB-484A-FCE9-090E886FE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584B-C38B-4F1E-89B2-41A5722003A2}" type="datetimeFigureOut">
              <a:rPr lang="en-ID" smtClean="0"/>
              <a:t>03/06/2023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073AC-3B86-BD60-888D-5466A53F8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46C1-8A5B-4A6D-466D-3B9558E01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19D5-36F4-41C9-9A32-3DF537CCBC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21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04F5-E107-E980-7D26-14338879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6271A-EEEC-08C2-7084-E5A291F92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436DE-CBFA-F614-484E-8442B22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Kotak Teks 7">
            <a:extLst>
              <a:ext uri="{FF2B5EF4-FFF2-40B4-BE49-F238E27FC236}">
                <a16:creationId xmlns:a16="http://schemas.microsoft.com/office/drawing/2014/main" id="{844FE6FD-C34D-B0BB-ADC4-B90297462440}"/>
              </a:ext>
            </a:extLst>
          </p:cNvPr>
          <p:cNvSpPr txBox="1"/>
          <p:nvPr/>
        </p:nvSpPr>
        <p:spPr>
          <a:xfrm>
            <a:off x="309990" y="1716535"/>
            <a:ext cx="11433775" cy="3941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Every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1.night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in my dreams I see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2.you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, I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3.feel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 you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4.That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is how I know you go on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Far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5.across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 the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6.distance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And spaces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7.between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Us You have come to 8.show you go on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9.near, far, 10.wherever you are I believe that the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11.heart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does go on</a:t>
            </a:r>
            <a:br>
              <a:rPr lang="en-US" sz="1200" b="1" dirty="0">
                <a:latin typeface="Plus Jakarta Sans" pitchFamily="2" charset="0"/>
                <a:cs typeface="Plus Jakarta Sans" pitchFamily="2" charset="0"/>
              </a:rPr>
            </a:b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12.once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more, you open the door And you’re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13.here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in my heart</a:t>
            </a:r>
            <a:br>
              <a:rPr lang="en-US" sz="1200" b="1" dirty="0">
                <a:latin typeface="Plus Jakarta Sans" pitchFamily="2" charset="0"/>
                <a:cs typeface="Plus Jakarta Sans" pitchFamily="2" charset="0"/>
              </a:rPr>
            </a:b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And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14.my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 heart will go on and on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15.love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can touch us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16.one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time</a:t>
            </a:r>
            <a:br>
              <a:rPr lang="en-US" sz="1200" b="1" dirty="0">
                <a:latin typeface="Plus Jakarta Sans" pitchFamily="2" charset="0"/>
                <a:cs typeface="Plus Jakarta Sans" pitchFamily="2" charset="0"/>
              </a:rPr>
            </a:b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And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17.last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for a lifetime And never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19.let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go until we're gone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20.love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was when I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21.loved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you One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22.true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time I'd hold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23.to</a:t>
            </a:r>
            <a:br>
              <a:rPr lang="en-US" sz="1200" b="1" dirty="0">
                <a:latin typeface="Plus Jakarta Sans" pitchFamily="2" charset="0"/>
                <a:cs typeface="Plus Jakarta Sans" pitchFamily="2" charset="0"/>
              </a:rPr>
            </a:b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In my life, we’ll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24.always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go on Near,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25.far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, wherever you are</a:t>
            </a:r>
            <a:br>
              <a:rPr lang="en-US" sz="1200" b="1" dirty="0">
                <a:latin typeface="Plus Jakarta Sans" pitchFamily="2" charset="0"/>
                <a:cs typeface="Plus Jakarta Sans" pitchFamily="2" charset="0"/>
              </a:rPr>
            </a:b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26.i believe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that the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27.heart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does go on (why does the heart go on?)</a:t>
            </a:r>
            <a:br>
              <a:rPr lang="en-US" sz="1200" b="1" dirty="0">
                <a:latin typeface="Plus Jakarta Sans" pitchFamily="2" charset="0"/>
                <a:cs typeface="Plus Jakarta Sans" pitchFamily="2" charset="0"/>
              </a:rPr>
            </a:b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Once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28.more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, you open the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29.door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And you’re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30.here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in my heart</a:t>
            </a:r>
            <a:br>
              <a:rPr lang="en-US" sz="1200" b="1" dirty="0">
                <a:latin typeface="Plus Jakarta Sans" pitchFamily="2" charset="0"/>
                <a:cs typeface="Plus Jakarta Sans" pitchFamily="2" charset="0"/>
              </a:rPr>
            </a:b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31.and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my heart will go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32.on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and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34.on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You're here,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there’s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35.nothing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I fear And I know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36.that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my heart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37.will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go on We’ll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38.stay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forever this way You are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39.safe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in my heart and My </a:t>
            </a:r>
            <a:r>
              <a:rPr lang="en-US" sz="1200" b="1" dirty="0">
                <a:solidFill>
                  <a:srgbClr val="FF0000"/>
                </a:solidFill>
                <a:latin typeface="Plus Jakarta Sans" pitchFamily="2" charset="0"/>
                <a:cs typeface="Plus Jakarta Sans" pitchFamily="2" charset="0"/>
              </a:rPr>
              <a:t>40.heart </a:t>
            </a:r>
            <a:r>
              <a:rPr lang="en-US" sz="1200" b="1" dirty="0">
                <a:latin typeface="Plus Jakarta Sans" pitchFamily="2" charset="0"/>
                <a:cs typeface="Plus Jakarta Sans" pitchFamily="2" charset="0"/>
              </a:rPr>
              <a:t>will go on and on</a:t>
            </a:r>
            <a:endParaRPr lang="id-ID" sz="1200" b="1" dirty="0">
              <a:latin typeface="Plus Jakarta Sans" pitchFamily="2" charset="0"/>
              <a:cs typeface="Plus Jakart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2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Plus Jakarta Sans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kamal muhamad</dc:creator>
  <cp:lastModifiedBy>kamal muhamad</cp:lastModifiedBy>
  <cp:revision>1</cp:revision>
  <dcterms:created xsi:type="dcterms:W3CDTF">2023-06-03T06:40:08Z</dcterms:created>
  <dcterms:modified xsi:type="dcterms:W3CDTF">2023-06-03T06:41:10Z</dcterms:modified>
</cp:coreProperties>
</file>