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7" r:id="rId29"/>
    <p:sldId id="288" r:id="rId30"/>
    <p:sldId id="289" r:id="rId31"/>
    <p:sldId id="284"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7.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42.svg"/></Relationships>
</file>

<file path=ppt/diagrams/_rels/data8.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33.png"/><Relationship Id="rId7" Type="http://schemas.openxmlformats.org/officeDocument/2006/relationships/image" Target="../media/image53.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34.svg"/></Relationships>
</file>

<file path=ppt/diagrams/_rels/data9.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42.svg"/></Relationships>
</file>

<file path=ppt/diagrams/_rels/drawing8.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33.png"/><Relationship Id="rId7" Type="http://schemas.openxmlformats.org/officeDocument/2006/relationships/image" Target="../media/image53.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34.svg"/></Relationships>
</file>

<file path=ppt/diagrams/_rels/drawing9.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E380FA-432E-4499-8212-43392646309F}"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4B86B659-120E-40A8-AA44-D6A4D371D597}">
      <dgm:prSet/>
      <dgm:spPr/>
      <dgm:t>
        <a:bodyPr/>
        <a:lstStyle/>
        <a:p>
          <a:r>
            <a:rPr lang="en-US"/>
            <a:t>What is Machine Learning and Data Science?</a:t>
          </a:r>
        </a:p>
      </dgm:t>
    </dgm:pt>
    <dgm:pt modelId="{BDBAC600-2E42-4DDB-B1E7-8CD90BBACFC5}" type="parTrans" cxnId="{7F9371B2-3C6F-450C-ACF5-765D6199D23F}">
      <dgm:prSet/>
      <dgm:spPr/>
      <dgm:t>
        <a:bodyPr/>
        <a:lstStyle/>
        <a:p>
          <a:endParaRPr lang="en-US"/>
        </a:p>
      </dgm:t>
    </dgm:pt>
    <dgm:pt modelId="{A3B031EB-3FA4-4099-8855-3B40C60CA453}" type="sibTrans" cxnId="{7F9371B2-3C6F-450C-ACF5-765D6199D23F}">
      <dgm:prSet phldrT="01" phldr="0"/>
      <dgm:spPr/>
      <dgm:t>
        <a:bodyPr/>
        <a:lstStyle/>
        <a:p>
          <a:r>
            <a:rPr lang="en-US"/>
            <a:t>01</a:t>
          </a:r>
        </a:p>
      </dgm:t>
    </dgm:pt>
    <dgm:pt modelId="{E8A578B4-E6EC-4480-B635-E4064A1AB9CE}">
      <dgm:prSet/>
      <dgm:spPr/>
      <dgm:t>
        <a:bodyPr/>
        <a:lstStyle/>
        <a:p>
          <a:r>
            <a:rPr lang="en-US"/>
            <a:t>Why use Machine Learning?</a:t>
          </a:r>
        </a:p>
      </dgm:t>
    </dgm:pt>
    <dgm:pt modelId="{884AD129-C520-45AE-950F-B9A136652677}" type="parTrans" cxnId="{C1CE3E10-559F-4671-B6BF-797018136C20}">
      <dgm:prSet/>
      <dgm:spPr/>
      <dgm:t>
        <a:bodyPr/>
        <a:lstStyle/>
        <a:p>
          <a:endParaRPr lang="en-US"/>
        </a:p>
      </dgm:t>
    </dgm:pt>
    <dgm:pt modelId="{C580D6B1-14D8-4A0E-81B9-BA223F165C84}" type="sibTrans" cxnId="{C1CE3E10-559F-4671-B6BF-797018136C20}">
      <dgm:prSet phldrT="02" phldr="0"/>
      <dgm:spPr/>
      <dgm:t>
        <a:bodyPr/>
        <a:lstStyle/>
        <a:p>
          <a:r>
            <a:rPr lang="en-US"/>
            <a:t>02</a:t>
          </a:r>
        </a:p>
      </dgm:t>
    </dgm:pt>
    <dgm:pt modelId="{E303BE4E-C0C3-4C49-86F3-9E0C2CC76249}">
      <dgm:prSet/>
      <dgm:spPr/>
      <dgm:t>
        <a:bodyPr/>
        <a:lstStyle/>
        <a:p>
          <a:r>
            <a:rPr lang="en-US"/>
            <a:t>Where is Machine Learning used?</a:t>
          </a:r>
        </a:p>
      </dgm:t>
    </dgm:pt>
    <dgm:pt modelId="{EBF9F622-4E20-47E1-A7C1-74DD1AB86742}" type="parTrans" cxnId="{A131C5C5-39CF-4B15-BECB-45C7FD53C4BE}">
      <dgm:prSet/>
      <dgm:spPr/>
      <dgm:t>
        <a:bodyPr/>
        <a:lstStyle/>
        <a:p>
          <a:endParaRPr lang="en-US"/>
        </a:p>
      </dgm:t>
    </dgm:pt>
    <dgm:pt modelId="{E6D1D0A0-DF4F-43F2-BC47-910FC7213427}" type="sibTrans" cxnId="{A131C5C5-39CF-4B15-BECB-45C7FD53C4BE}">
      <dgm:prSet phldrT="03" phldr="0"/>
      <dgm:spPr/>
      <dgm:t>
        <a:bodyPr/>
        <a:lstStyle/>
        <a:p>
          <a:r>
            <a:rPr lang="en-US"/>
            <a:t>03</a:t>
          </a:r>
        </a:p>
      </dgm:t>
    </dgm:pt>
    <dgm:pt modelId="{1C1315DB-A568-4283-A7C9-D77CAEE9C49C}">
      <dgm:prSet/>
      <dgm:spPr/>
      <dgm:t>
        <a:bodyPr/>
        <a:lstStyle/>
        <a:p>
          <a:r>
            <a:rPr lang="en-US"/>
            <a:t>Types of Machine Learning</a:t>
          </a:r>
        </a:p>
      </dgm:t>
    </dgm:pt>
    <dgm:pt modelId="{F16969B1-26F9-46D6-9E57-BBF72C1A661D}" type="parTrans" cxnId="{99B72210-6E8E-4CE6-BCC5-8BA75BC4FB68}">
      <dgm:prSet/>
      <dgm:spPr/>
      <dgm:t>
        <a:bodyPr/>
        <a:lstStyle/>
        <a:p>
          <a:endParaRPr lang="en-US"/>
        </a:p>
      </dgm:t>
    </dgm:pt>
    <dgm:pt modelId="{4B86B5D6-2B84-4021-9277-D85C00131E93}" type="sibTrans" cxnId="{99B72210-6E8E-4CE6-BCC5-8BA75BC4FB68}">
      <dgm:prSet phldrT="04" phldr="0"/>
      <dgm:spPr/>
      <dgm:t>
        <a:bodyPr/>
        <a:lstStyle/>
        <a:p>
          <a:r>
            <a:rPr lang="en-US"/>
            <a:t>04</a:t>
          </a:r>
        </a:p>
      </dgm:t>
    </dgm:pt>
    <dgm:pt modelId="{8EACB6E2-581B-42F9-831A-97354D02EA27}">
      <dgm:prSet/>
      <dgm:spPr/>
      <dgm:t>
        <a:bodyPr/>
        <a:lstStyle/>
        <a:p>
          <a:r>
            <a:rPr lang="en-US"/>
            <a:t>Main challenges of Machine Learning</a:t>
          </a:r>
        </a:p>
      </dgm:t>
    </dgm:pt>
    <dgm:pt modelId="{1731E9FB-0E32-4114-B468-8E901FAF3EA8}" type="parTrans" cxnId="{ECAC16D0-0930-4DBF-83D6-8D28B52CDD3E}">
      <dgm:prSet/>
      <dgm:spPr/>
      <dgm:t>
        <a:bodyPr/>
        <a:lstStyle/>
        <a:p>
          <a:endParaRPr lang="en-US"/>
        </a:p>
      </dgm:t>
    </dgm:pt>
    <dgm:pt modelId="{19C689F3-778B-450A-A189-22F80E8F37F1}" type="sibTrans" cxnId="{ECAC16D0-0930-4DBF-83D6-8D28B52CDD3E}">
      <dgm:prSet phldrT="05" phldr="0"/>
      <dgm:spPr/>
      <dgm:t>
        <a:bodyPr/>
        <a:lstStyle/>
        <a:p>
          <a:r>
            <a:rPr lang="en-US"/>
            <a:t>05</a:t>
          </a:r>
        </a:p>
      </dgm:t>
    </dgm:pt>
    <dgm:pt modelId="{AE6BA79A-BB4E-4A31-A88C-4391AE3CE209}" type="pres">
      <dgm:prSet presAssocID="{D0E380FA-432E-4499-8212-43392646309F}" presName="Name0" presStyleCnt="0">
        <dgm:presLayoutVars>
          <dgm:animLvl val="lvl"/>
          <dgm:resizeHandles val="exact"/>
        </dgm:presLayoutVars>
      </dgm:prSet>
      <dgm:spPr/>
    </dgm:pt>
    <dgm:pt modelId="{EF24EE67-1F00-462D-A27D-C8AF54B386E9}" type="pres">
      <dgm:prSet presAssocID="{4B86B659-120E-40A8-AA44-D6A4D371D597}" presName="compositeNode" presStyleCnt="0">
        <dgm:presLayoutVars>
          <dgm:bulletEnabled val="1"/>
        </dgm:presLayoutVars>
      </dgm:prSet>
      <dgm:spPr/>
    </dgm:pt>
    <dgm:pt modelId="{AE67434B-BBB9-4C85-8F3F-145BC5316147}" type="pres">
      <dgm:prSet presAssocID="{4B86B659-120E-40A8-AA44-D6A4D371D597}" presName="bgRect" presStyleLbl="alignNode1" presStyleIdx="0" presStyleCnt="5"/>
      <dgm:spPr/>
    </dgm:pt>
    <dgm:pt modelId="{8AA40230-F41D-4A6D-99F6-CF56BF6A7DC2}" type="pres">
      <dgm:prSet presAssocID="{A3B031EB-3FA4-4099-8855-3B40C60CA453}" presName="sibTransNodeRect" presStyleLbl="alignNode1" presStyleIdx="0" presStyleCnt="5">
        <dgm:presLayoutVars>
          <dgm:chMax val="0"/>
          <dgm:bulletEnabled val="1"/>
        </dgm:presLayoutVars>
      </dgm:prSet>
      <dgm:spPr/>
    </dgm:pt>
    <dgm:pt modelId="{CD644C4C-5DD4-458D-B091-85820890CD45}" type="pres">
      <dgm:prSet presAssocID="{4B86B659-120E-40A8-AA44-D6A4D371D597}" presName="nodeRect" presStyleLbl="alignNode1" presStyleIdx="0" presStyleCnt="5">
        <dgm:presLayoutVars>
          <dgm:bulletEnabled val="1"/>
        </dgm:presLayoutVars>
      </dgm:prSet>
      <dgm:spPr/>
    </dgm:pt>
    <dgm:pt modelId="{9386F583-5DFE-4B43-8B94-9E5BC4A29E76}" type="pres">
      <dgm:prSet presAssocID="{A3B031EB-3FA4-4099-8855-3B40C60CA453}" presName="sibTrans" presStyleCnt="0"/>
      <dgm:spPr/>
    </dgm:pt>
    <dgm:pt modelId="{3089C56E-21DB-4398-B7B1-1B2E796CE9B2}" type="pres">
      <dgm:prSet presAssocID="{E8A578B4-E6EC-4480-B635-E4064A1AB9CE}" presName="compositeNode" presStyleCnt="0">
        <dgm:presLayoutVars>
          <dgm:bulletEnabled val="1"/>
        </dgm:presLayoutVars>
      </dgm:prSet>
      <dgm:spPr/>
    </dgm:pt>
    <dgm:pt modelId="{56785892-06D3-4918-BA7E-F3A38AAB2630}" type="pres">
      <dgm:prSet presAssocID="{E8A578B4-E6EC-4480-B635-E4064A1AB9CE}" presName="bgRect" presStyleLbl="alignNode1" presStyleIdx="1" presStyleCnt="5"/>
      <dgm:spPr/>
    </dgm:pt>
    <dgm:pt modelId="{8E3D5E9C-4071-4786-A69A-10754BB8636E}" type="pres">
      <dgm:prSet presAssocID="{C580D6B1-14D8-4A0E-81B9-BA223F165C84}" presName="sibTransNodeRect" presStyleLbl="alignNode1" presStyleIdx="1" presStyleCnt="5">
        <dgm:presLayoutVars>
          <dgm:chMax val="0"/>
          <dgm:bulletEnabled val="1"/>
        </dgm:presLayoutVars>
      </dgm:prSet>
      <dgm:spPr/>
    </dgm:pt>
    <dgm:pt modelId="{D9AC1BC7-9587-4A0B-A119-5E85037BB73A}" type="pres">
      <dgm:prSet presAssocID="{E8A578B4-E6EC-4480-B635-E4064A1AB9CE}" presName="nodeRect" presStyleLbl="alignNode1" presStyleIdx="1" presStyleCnt="5">
        <dgm:presLayoutVars>
          <dgm:bulletEnabled val="1"/>
        </dgm:presLayoutVars>
      </dgm:prSet>
      <dgm:spPr/>
    </dgm:pt>
    <dgm:pt modelId="{DB203267-29AE-498F-8CC7-CA34703E6EE9}" type="pres">
      <dgm:prSet presAssocID="{C580D6B1-14D8-4A0E-81B9-BA223F165C84}" presName="sibTrans" presStyleCnt="0"/>
      <dgm:spPr/>
    </dgm:pt>
    <dgm:pt modelId="{8C1372B6-4F31-46D9-A238-8DD2089C33D1}" type="pres">
      <dgm:prSet presAssocID="{E303BE4E-C0C3-4C49-86F3-9E0C2CC76249}" presName="compositeNode" presStyleCnt="0">
        <dgm:presLayoutVars>
          <dgm:bulletEnabled val="1"/>
        </dgm:presLayoutVars>
      </dgm:prSet>
      <dgm:spPr/>
    </dgm:pt>
    <dgm:pt modelId="{2E616ACE-775B-4A33-AAEF-41DFBE98A854}" type="pres">
      <dgm:prSet presAssocID="{E303BE4E-C0C3-4C49-86F3-9E0C2CC76249}" presName="bgRect" presStyleLbl="alignNode1" presStyleIdx="2" presStyleCnt="5"/>
      <dgm:spPr/>
    </dgm:pt>
    <dgm:pt modelId="{6E5CD68D-037A-476E-9A32-C135C4598C28}" type="pres">
      <dgm:prSet presAssocID="{E6D1D0A0-DF4F-43F2-BC47-910FC7213427}" presName="sibTransNodeRect" presStyleLbl="alignNode1" presStyleIdx="2" presStyleCnt="5">
        <dgm:presLayoutVars>
          <dgm:chMax val="0"/>
          <dgm:bulletEnabled val="1"/>
        </dgm:presLayoutVars>
      </dgm:prSet>
      <dgm:spPr/>
    </dgm:pt>
    <dgm:pt modelId="{4E731FA7-BCAF-4309-8832-48A8214ABF5D}" type="pres">
      <dgm:prSet presAssocID="{E303BE4E-C0C3-4C49-86F3-9E0C2CC76249}" presName="nodeRect" presStyleLbl="alignNode1" presStyleIdx="2" presStyleCnt="5">
        <dgm:presLayoutVars>
          <dgm:bulletEnabled val="1"/>
        </dgm:presLayoutVars>
      </dgm:prSet>
      <dgm:spPr/>
    </dgm:pt>
    <dgm:pt modelId="{1D5DF813-008F-4BCD-AC10-50A68EC65668}" type="pres">
      <dgm:prSet presAssocID="{E6D1D0A0-DF4F-43F2-BC47-910FC7213427}" presName="sibTrans" presStyleCnt="0"/>
      <dgm:spPr/>
    </dgm:pt>
    <dgm:pt modelId="{273F2B44-CC22-40B7-BBB4-D4891952F0B8}" type="pres">
      <dgm:prSet presAssocID="{1C1315DB-A568-4283-A7C9-D77CAEE9C49C}" presName="compositeNode" presStyleCnt="0">
        <dgm:presLayoutVars>
          <dgm:bulletEnabled val="1"/>
        </dgm:presLayoutVars>
      </dgm:prSet>
      <dgm:spPr/>
    </dgm:pt>
    <dgm:pt modelId="{39402DF7-5D07-416E-A417-0765C9169635}" type="pres">
      <dgm:prSet presAssocID="{1C1315DB-A568-4283-A7C9-D77CAEE9C49C}" presName="bgRect" presStyleLbl="alignNode1" presStyleIdx="3" presStyleCnt="5"/>
      <dgm:spPr/>
    </dgm:pt>
    <dgm:pt modelId="{BE572133-989E-4F4D-B37A-98A28DD64436}" type="pres">
      <dgm:prSet presAssocID="{4B86B5D6-2B84-4021-9277-D85C00131E93}" presName="sibTransNodeRect" presStyleLbl="alignNode1" presStyleIdx="3" presStyleCnt="5">
        <dgm:presLayoutVars>
          <dgm:chMax val="0"/>
          <dgm:bulletEnabled val="1"/>
        </dgm:presLayoutVars>
      </dgm:prSet>
      <dgm:spPr/>
    </dgm:pt>
    <dgm:pt modelId="{C862B68B-5A19-495D-A2E4-14479DF5AFA4}" type="pres">
      <dgm:prSet presAssocID="{1C1315DB-A568-4283-A7C9-D77CAEE9C49C}" presName="nodeRect" presStyleLbl="alignNode1" presStyleIdx="3" presStyleCnt="5">
        <dgm:presLayoutVars>
          <dgm:bulletEnabled val="1"/>
        </dgm:presLayoutVars>
      </dgm:prSet>
      <dgm:spPr/>
    </dgm:pt>
    <dgm:pt modelId="{83EC1379-6E46-4FCB-AE2A-4ED5C2949D1D}" type="pres">
      <dgm:prSet presAssocID="{4B86B5D6-2B84-4021-9277-D85C00131E93}" presName="sibTrans" presStyleCnt="0"/>
      <dgm:spPr/>
    </dgm:pt>
    <dgm:pt modelId="{8EAA5D8E-984D-4EC3-8F5D-D64930A32566}" type="pres">
      <dgm:prSet presAssocID="{8EACB6E2-581B-42F9-831A-97354D02EA27}" presName="compositeNode" presStyleCnt="0">
        <dgm:presLayoutVars>
          <dgm:bulletEnabled val="1"/>
        </dgm:presLayoutVars>
      </dgm:prSet>
      <dgm:spPr/>
    </dgm:pt>
    <dgm:pt modelId="{ACCF9AA6-31BD-48EA-AD02-329A3FBBA3DB}" type="pres">
      <dgm:prSet presAssocID="{8EACB6E2-581B-42F9-831A-97354D02EA27}" presName="bgRect" presStyleLbl="alignNode1" presStyleIdx="4" presStyleCnt="5"/>
      <dgm:spPr/>
    </dgm:pt>
    <dgm:pt modelId="{4A24ED6F-4ABC-4DD4-98FD-FC7D281D7534}" type="pres">
      <dgm:prSet presAssocID="{19C689F3-778B-450A-A189-22F80E8F37F1}" presName="sibTransNodeRect" presStyleLbl="alignNode1" presStyleIdx="4" presStyleCnt="5">
        <dgm:presLayoutVars>
          <dgm:chMax val="0"/>
          <dgm:bulletEnabled val="1"/>
        </dgm:presLayoutVars>
      </dgm:prSet>
      <dgm:spPr/>
    </dgm:pt>
    <dgm:pt modelId="{69E895E0-E7E2-4DFD-9485-F7C2A17FFE64}" type="pres">
      <dgm:prSet presAssocID="{8EACB6E2-581B-42F9-831A-97354D02EA27}" presName="nodeRect" presStyleLbl="alignNode1" presStyleIdx="4" presStyleCnt="5">
        <dgm:presLayoutVars>
          <dgm:bulletEnabled val="1"/>
        </dgm:presLayoutVars>
      </dgm:prSet>
      <dgm:spPr/>
    </dgm:pt>
  </dgm:ptLst>
  <dgm:cxnLst>
    <dgm:cxn modelId="{805E2E0B-3598-4B3C-8347-40F89B4CBA79}" type="presOf" srcId="{E8A578B4-E6EC-4480-B635-E4064A1AB9CE}" destId="{56785892-06D3-4918-BA7E-F3A38AAB2630}" srcOrd="0" destOrd="0" presId="urn:microsoft.com/office/officeart/2016/7/layout/LinearBlockProcessNumbered"/>
    <dgm:cxn modelId="{99B72210-6E8E-4CE6-BCC5-8BA75BC4FB68}" srcId="{D0E380FA-432E-4499-8212-43392646309F}" destId="{1C1315DB-A568-4283-A7C9-D77CAEE9C49C}" srcOrd="3" destOrd="0" parTransId="{F16969B1-26F9-46D6-9E57-BBF72C1A661D}" sibTransId="{4B86B5D6-2B84-4021-9277-D85C00131E93}"/>
    <dgm:cxn modelId="{C1CE3E10-559F-4671-B6BF-797018136C20}" srcId="{D0E380FA-432E-4499-8212-43392646309F}" destId="{E8A578B4-E6EC-4480-B635-E4064A1AB9CE}" srcOrd="1" destOrd="0" parTransId="{884AD129-C520-45AE-950F-B9A136652677}" sibTransId="{C580D6B1-14D8-4A0E-81B9-BA223F165C84}"/>
    <dgm:cxn modelId="{2D83D027-5E9F-4A6D-A9E8-4C8A89FB04AA}" type="presOf" srcId="{1C1315DB-A568-4283-A7C9-D77CAEE9C49C}" destId="{C862B68B-5A19-495D-A2E4-14479DF5AFA4}" srcOrd="1" destOrd="0" presId="urn:microsoft.com/office/officeart/2016/7/layout/LinearBlockProcessNumbered"/>
    <dgm:cxn modelId="{D2E3FC77-E638-4E50-A550-8268E44CD7AB}" type="presOf" srcId="{C580D6B1-14D8-4A0E-81B9-BA223F165C84}" destId="{8E3D5E9C-4071-4786-A69A-10754BB8636E}" srcOrd="0" destOrd="0" presId="urn:microsoft.com/office/officeart/2016/7/layout/LinearBlockProcessNumbered"/>
    <dgm:cxn modelId="{9F1DAC7A-EE47-44EC-909C-74CFCD9168E2}" type="presOf" srcId="{4B86B659-120E-40A8-AA44-D6A4D371D597}" destId="{AE67434B-BBB9-4C85-8F3F-145BC5316147}" srcOrd="0" destOrd="0" presId="urn:microsoft.com/office/officeart/2016/7/layout/LinearBlockProcessNumbered"/>
    <dgm:cxn modelId="{C750227F-22F7-405C-A904-6B47D06763FA}" type="presOf" srcId="{A3B031EB-3FA4-4099-8855-3B40C60CA453}" destId="{8AA40230-F41D-4A6D-99F6-CF56BF6A7DC2}" srcOrd="0" destOrd="0" presId="urn:microsoft.com/office/officeart/2016/7/layout/LinearBlockProcessNumbered"/>
    <dgm:cxn modelId="{155E6887-340C-4CB2-956F-EAA26BC281F3}" type="presOf" srcId="{4B86B5D6-2B84-4021-9277-D85C00131E93}" destId="{BE572133-989E-4F4D-B37A-98A28DD64436}" srcOrd="0" destOrd="0" presId="urn:microsoft.com/office/officeart/2016/7/layout/LinearBlockProcessNumbered"/>
    <dgm:cxn modelId="{AE6D8A87-3D90-429F-AD52-6B768F4B25EE}" type="presOf" srcId="{19C689F3-778B-450A-A189-22F80E8F37F1}" destId="{4A24ED6F-4ABC-4DD4-98FD-FC7D281D7534}" srcOrd="0" destOrd="0" presId="urn:microsoft.com/office/officeart/2016/7/layout/LinearBlockProcessNumbered"/>
    <dgm:cxn modelId="{0E5C5A8D-AEAF-4B15-A282-5633582EB8D1}" type="presOf" srcId="{1C1315DB-A568-4283-A7C9-D77CAEE9C49C}" destId="{39402DF7-5D07-416E-A417-0765C9169635}" srcOrd="0" destOrd="0" presId="urn:microsoft.com/office/officeart/2016/7/layout/LinearBlockProcessNumbered"/>
    <dgm:cxn modelId="{E0C409AB-7655-499F-B1E5-4D4BEC26FEC1}" type="presOf" srcId="{E303BE4E-C0C3-4C49-86F3-9E0C2CC76249}" destId="{2E616ACE-775B-4A33-AAEF-41DFBE98A854}" srcOrd="0" destOrd="0" presId="urn:microsoft.com/office/officeart/2016/7/layout/LinearBlockProcessNumbered"/>
    <dgm:cxn modelId="{D10346AB-11D4-4138-9D0A-4513F43C3E8A}" type="presOf" srcId="{E8A578B4-E6EC-4480-B635-E4064A1AB9CE}" destId="{D9AC1BC7-9587-4A0B-A119-5E85037BB73A}" srcOrd="1" destOrd="0" presId="urn:microsoft.com/office/officeart/2016/7/layout/LinearBlockProcessNumbered"/>
    <dgm:cxn modelId="{BE59F6AC-A67E-4362-AD50-0CB15CA32D8E}" type="presOf" srcId="{D0E380FA-432E-4499-8212-43392646309F}" destId="{AE6BA79A-BB4E-4A31-A88C-4391AE3CE209}" srcOrd="0" destOrd="0" presId="urn:microsoft.com/office/officeart/2016/7/layout/LinearBlockProcessNumbered"/>
    <dgm:cxn modelId="{7F9371B2-3C6F-450C-ACF5-765D6199D23F}" srcId="{D0E380FA-432E-4499-8212-43392646309F}" destId="{4B86B659-120E-40A8-AA44-D6A4D371D597}" srcOrd="0" destOrd="0" parTransId="{BDBAC600-2E42-4DDB-B1E7-8CD90BBACFC5}" sibTransId="{A3B031EB-3FA4-4099-8855-3B40C60CA453}"/>
    <dgm:cxn modelId="{DC6DECB4-FA47-4E9B-9190-DD838D7E6182}" type="presOf" srcId="{4B86B659-120E-40A8-AA44-D6A4D371D597}" destId="{CD644C4C-5DD4-458D-B091-85820890CD45}" srcOrd="1" destOrd="0" presId="urn:microsoft.com/office/officeart/2016/7/layout/LinearBlockProcessNumbered"/>
    <dgm:cxn modelId="{E4D1D1BF-5F4E-4AA6-A82F-5F7A947820B6}" type="presOf" srcId="{8EACB6E2-581B-42F9-831A-97354D02EA27}" destId="{ACCF9AA6-31BD-48EA-AD02-329A3FBBA3DB}" srcOrd="0" destOrd="0" presId="urn:microsoft.com/office/officeart/2016/7/layout/LinearBlockProcessNumbered"/>
    <dgm:cxn modelId="{EB01DBC0-CA43-4D8A-8A85-20F5A896D696}" type="presOf" srcId="{E6D1D0A0-DF4F-43F2-BC47-910FC7213427}" destId="{6E5CD68D-037A-476E-9A32-C135C4598C28}" srcOrd="0" destOrd="0" presId="urn:microsoft.com/office/officeart/2016/7/layout/LinearBlockProcessNumbered"/>
    <dgm:cxn modelId="{A131C5C5-39CF-4B15-BECB-45C7FD53C4BE}" srcId="{D0E380FA-432E-4499-8212-43392646309F}" destId="{E303BE4E-C0C3-4C49-86F3-9E0C2CC76249}" srcOrd="2" destOrd="0" parTransId="{EBF9F622-4E20-47E1-A7C1-74DD1AB86742}" sibTransId="{E6D1D0A0-DF4F-43F2-BC47-910FC7213427}"/>
    <dgm:cxn modelId="{ECAC16D0-0930-4DBF-83D6-8D28B52CDD3E}" srcId="{D0E380FA-432E-4499-8212-43392646309F}" destId="{8EACB6E2-581B-42F9-831A-97354D02EA27}" srcOrd="4" destOrd="0" parTransId="{1731E9FB-0E32-4114-B468-8E901FAF3EA8}" sibTransId="{19C689F3-778B-450A-A189-22F80E8F37F1}"/>
    <dgm:cxn modelId="{B86068E6-9A51-4E96-8398-AB4C28E8DE14}" type="presOf" srcId="{8EACB6E2-581B-42F9-831A-97354D02EA27}" destId="{69E895E0-E7E2-4DFD-9485-F7C2A17FFE64}" srcOrd="1" destOrd="0" presId="urn:microsoft.com/office/officeart/2016/7/layout/LinearBlockProcessNumbered"/>
    <dgm:cxn modelId="{59E6A8FA-E016-463E-BDF0-6B652FAC2E4D}" type="presOf" srcId="{E303BE4E-C0C3-4C49-86F3-9E0C2CC76249}" destId="{4E731FA7-BCAF-4309-8832-48A8214ABF5D}" srcOrd="1" destOrd="0" presId="urn:microsoft.com/office/officeart/2016/7/layout/LinearBlockProcessNumbered"/>
    <dgm:cxn modelId="{291D83E7-1F50-417F-B031-8612783373CD}" type="presParOf" srcId="{AE6BA79A-BB4E-4A31-A88C-4391AE3CE209}" destId="{EF24EE67-1F00-462D-A27D-C8AF54B386E9}" srcOrd="0" destOrd="0" presId="urn:microsoft.com/office/officeart/2016/7/layout/LinearBlockProcessNumbered"/>
    <dgm:cxn modelId="{009DD33B-A850-4CF8-B732-13044D372637}" type="presParOf" srcId="{EF24EE67-1F00-462D-A27D-C8AF54B386E9}" destId="{AE67434B-BBB9-4C85-8F3F-145BC5316147}" srcOrd="0" destOrd="0" presId="urn:microsoft.com/office/officeart/2016/7/layout/LinearBlockProcessNumbered"/>
    <dgm:cxn modelId="{CE327746-95A4-43D8-BF5E-91AFDC9A1CDE}" type="presParOf" srcId="{EF24EE67-1F00-462D-A27D-C8AF54B386E9}" destId="{8AA40230-F41D-4A6D-99F6-CF56BF6A7DC2}" srcOrd="1" destOrd="0" presId="urn:microsoft.com/office/officeart/2016/7/layout/LinearBlockProcessNumbered"/>
    <dgm:cxn modelId="{BFF9CE17-D072-48C9-AB9E-FBB14F1D6BC1}" type="presParOf" srcId="{EF24EE67-1F00-462D-A27D-C8AF54B386E9}" destId="{CD644C4C-5DD4-458D-B091-85820890CD45}" srcOrd="2" destOrd="0" presId="urn:microsoft.com/office/officeart/2016/7/layout/LinearBlockProcessNumbered"/>
    <dgm:cxn modelId="{00F0D2B5-C367-45F1-9175-F6FD597CD159}" type="presParOf" srcId="{AE6BA79A-BB4E-4A31-A88C-4391AE3CE209}" destId="{9386F583-5DFE-4B43-8B94-9E5BC4A29E76}" srcOrd="1" destOrd="0" presId="urn:microsoft.com/office/officeart/2016/7/layout/LinearBlockProcessNumbered"/>
    <dgm:cxn modelId="{3103B194-5F79-4681-B873-A136F4BA6BB9}" type="presParOf" srcId="{AE6BA79A-BB4E-4A31-A88C-4391AE3CE209}" destId="{3089C56E-21DB-4398-B7B1-1B2E796CE9B2}" srcOrd="2" destOrd="0" presId="urn:microsoft.com/office/officeart/2016/7/layout/LinearBlockProcessNumbered"/>
    <dgm:cxn modelId="{63B8E9D6-912E-47F2-8884-3DFC1916DE99}" type="presParOf" srcId="{3089C56E-21DB-4398-B7B1-1B2E796CE9B2}" destId="{56785892-06D3-4918-BA7E-F3A38AAB2630}" srcOrd="0" destOrd="0" presId="urn:microsoft.com/office/officeart/2016/7/layout/LinearBlockProcessNumbered"/>
    <dgm:cxn modelId="{26B6A5D4-124B-41CD-B8F9-D8126FB252C8}" type="presParOf" srcId="{3089C56E-21DB-4398-B7B1-1B2E796CE9B2}" destId="{8E3D5E9C-4071-4786-A69A-10754BB8636E}" srcOrd="1" destOrd="0" presId="urn:microsoft.com/office/officeart/2016/7/layout/LinearBlockProcessNumbered"/>
    <dgm:cxn modelId="{1C8C3C05-A29D-4E8C-9454-B58F824B914E}" type="presParOf" srcId="{3089C56E-21DB-4398-B7B1-1B2E796CE9B2}" destId="{D9AC1BC7-9587-4A0B-A119-5E85037BB73A}" srcOrd="2" destOrd="0" presId="urn:microsoft.com/office/officeart/2016/7/layout/LinearBlockProcessNumbered"/>
    <dgm:cxn modelId="{C86F3558-AF20-4132-9213-7B3D686529F2}" type="presParOf" srcId="{AE6BA79A-BB4E-4A31-A88C-4391AE3CE209}" destId="{DB203267-29AE-498F-8CC7-CA34703E6EE9}" srcOrd="3" destOrd="0" presId="urn:microsoft.com/office/officeart/2016/7/layout/LinearBlockProcessNumbered"/>
    <dgm:cxn modelId="{98A57DBC-EF79-4F48-B3F0-06B2FC6B5793}" type="presParOf" srcId="{AE6BA79A-BB4E-4A31-A88C-4391AE3CE209}" destId="{8C1372B6-4F31-46D9-A238-8DD2089C33D1}" srcOrd="4" destOrd="0" presId="urn:microsoft.com/office/officeart/2016/7/layout/LinearBlockProcessNumbered"/>
    <dgm:cxn modelId="{17B191B1-135B-470F-A36A-7EE4B4F39757}" type="presParOf" srcId="{8C1372B6-4F31-46D9-A238-8DD2089C33D1}" destId="{2E616ACE-775B-4A33-AAEF-41DFBE98A854}" srcOrd="0" destOrd="0" presId="urn:microsoft.com/office/officeart/2016/7/layout/LinearBlockProcessNumbered"/>
    <dgm:cxn modelId="{8FB04776-1DA3-4A10-A3D3-FA966CC41E31}" type="presParOf" srcId="{8C1372B6-4F31-46D9-A238-8DD2089C33D1}" destId="{6E5CD68D-037A-476E-9A32-C135C4598C28}" srcOrd="1" destOrd="0" presId="urn:microsoft.com/office/officeart/2016/7/layout/LinearBlockProcessNumbered"/>
    <dgm:cxn modelId="{E21C7B9C-EF74-4036-B742-98895D7F378C}" type="presParOf" srcId="{8C1372B6-4F31-46D9-A238-8DD2089C33D1}" destId="{4E731FA7-BCAF-4309-8832-48A8214ABF5D}" srcOrd="2" destOrd="0" presId="urn:microsoft.com/office/officeart/2016/7/layout/LinearBlockProcessNumbered"/>
    <dgm:cxn modelId="{2449121D-A2C1-46DD-A286-93D54B728E08}" type="presParOf" srcId="{AE6BA79A-BB4E-4A31-A88C-4391AE3CE209}" destId="{1D5DF813-008F-4BCD-AC10-50A68EC65668}" srcOrd="5" destOrd="0" presId="urn:microsoft.com/office/officeart/2016/7/layout/LinearBlockProcessNumbered"/>
    <dgm:cxn modelId="{28315B32-1E02-4F00-9499-E07D7A3A4637}" type="presParOf" srcId="{AE6BA79A-BB4E-4A31-A88C-4391AE3CE209}" destId="{273F2B44-CC22-40B7-BBB4-D4891952F0B8}" srcOrd="6" destOrd="0" presId="urn:microsoft.com/office/officeart/2016/7/layout/LinearBlockProcessNumbered"/>
    <dgm:cxn modelId="{8B670648-BE7B-4D07-9661-D98D2A32D1DF}" type="presParOf" srcId="{273F2B44-CC22-40B7-BBB4-D4891952F0B8}" destId="{39402DF7-5D07-416E-A417-0765C9169635}" srcOrd="0" destOrd="0" presId="urn:microsoft.com/office/officeart/2016/7/layout/LinearBlockProcessNumbered"/>
    <dgm:cxn modelId="{925442DB-4DE7-4C44-8D31-DBF5DB81748A}" type="presParOf" srcId="{273F2B44-CC22-40B7-BBB4-D4891952F0B8}" destId="{BE572133-989E-4F4D-B37A-98A28DD64436}" srcOrd="1" destOrd="0" presId="urn:microsoft.com/office/officeart/2016/7/layout/LinearBlockProcessNumbered"/>
    <dgm:cxn modelId="{DCA88011-0D2F-4DBB-98B5-40A00AEEE6E9}" type="presParOf" srcId="{273F2B44-CC22-40B7-BBB4-D4891952F0B8}" destId="{C862B68B-5A19-495D-A2E4-14479DF5AFA4}" srcOrd="2" destOrd="0" presId="urn:microsoft.com/office/officeart/2016/7/layout/LinearBlockProcessNumbered"/>
    <dgm:cxn modelId="{2BFDB2FB-518A-4A21-8878-9A71E2DB46A8}" type="presParOf" srcId="{AE6BA79A-BB4E-4A31-A88C-4391AE3CE209}" destId="{83EC1379-6E46-4FCB-AE2A-4ED5C2949D1D}" srcOrd="7" destOrd="0" presId="urn:microsoft.com/office/officeart/2016/7/layout/LinearBlockProcessNumbered"/>
    <dgm:cxn modelId="{62AF19FF-012F-4636-A417-A00082BE3898}" type="presParOf" srcId="{AE6BA79A-BB4E-4A31-A88C-4391AE3CE209}" destId="{8EAA5D8E-984D-4EC3-8F5D-D64930A32566}" srcOrd="8" destOrd="0" presId="urn:microsoft.com/office/officeart/2016/7/layout/LinearBlockProcessNumbered"/>
    <dgm:cxn modelId="{8446AA3E-6F74-4B86-B77B-9ADF64A1C9E5}" type="presParOf" srcId="{8EAA5D8E-984D-4EC3-8F5D-D64930A32566}" destId="{ACCF9AA6-31BD-48EA-AD02-329A3FBBA3DB}" srcOrd="0" destOrd="0" presId="urn:microsoft.com/office/officeart/2016/7/layout/LinearBlockProcessNumbered"/>
    <dgm:cxn modelId="{86A26786-8DAA-4FCC-8403-DFE404FCFF66}" type="presParOf" srcId="{8EAA5D8E-984D-4EC3-8F5D-D64930A32566}" destId="{4A24ED6F-4ABC-4DD4-98FD-FC7D281D7534}" srcOrd="1" destOrd="0" presId="urn:microsoft.com/office/officeart/2016/7/layout/LinearBlockProcessNumbered"/>
    <dgm:cxn modelId="{3635FD4E-91D0-4C54-9BBF-12BB4E663675}" type="presParOf" srcId="{8EAA5D8E-984D-4EC3-8F5D-D64930A32566}" destId="{69E895E0-E7E2-4DFD-9485-F7C2A17FFE64}"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D675D5-C181-449E-9305-D7D05A37A9D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6607CEF-BB03-4836-851B-1FE72F45801E}">
      <dgm:prSet/>
      <dgm:spPr/>
      <dgm:t>
        <a:bodyPr/>
        <a:lstStyle/>
        <a:p>
          <a:r>
            <a:rPr lang="en-US"/>
            <a:t>Collecting Data</a:t>
          </a:r>
        </a:p>
      </dgm:t>
    </dgm:pt>
    <dgm:pt modelId="{C500D90C-1789-4EFF-A699-E178170B0710}" type="parTrans" cxnId="{AD3EC15A-F815-4E5F-A982-293F958489FA}">
      <dgm:prSet/>
      <dgm:spPr/>
      <dgm:t>
        <a:bodyPr/>
        <a:lstStyle/>
        <a:p>
          <a:endParaRPr lang="en-US"/>
        </a:p>
      </dgm:t>
    </dgm:pt>
    <dgm:pt modelId="{60534F9D-64A0-42ED-BE7B-D3C18CC58D17}" type="sibTrans" cxnId="{AD3EC15A-F815-4E5F-A982-293F958489FA}">
      <dgm:prSet/>
      <dgm:spPr/>
      <dgm:t>
        <a:bodyPr/>
        <a:lstStyle/>
        <a:p>
          <a:endParaRPr lang="en-US"/>
        </a:p>
      </dgm:t>
    </dgm:pt>
    <dgm:pt modelId="{11AE57CE-45B5-43A1-AEA2-BC766B2A0908}">
      <dgm:prSet/>
      <dgm:spPr/>
      <dgm:t>
        <a:bodyPr/>
        <a:lstStyle/>
        <a:p>
          <a:r>
            <a:rPr lang="en-US"/>
            <a:t>Cleaning the Data</a:t>
          </a:r>
        </a:p>
      </dgm:t>
    </dgm:pt>
    <dgm:pt modelId="{8FB1F82B-CBB4-450E-8F71-283E62CA5E70}" type="parTrans" cxnId="{FE8DD0A9-B23E-41A2-859D-8A80D6DDC085}">
      <dgm:prSet/>
      <dgm:spPr/>
      <dgm:t>
        <a:bodyPr/>
        <a:lstStyle/>
        <a:p>
          <a:endParaRPr lang="en-US"/>
        </a:p>
      </dgm:t>
    </dgm:pt>
    <dgm:pt modelId="{5A51AD1D-E11B-48B0-BD67-2CBB6CC96AB3}" type="sibTrans" cxnId="{FE8DD0A9-B23E-41A2-859D-8A80D6DDC085}">
      <dgm:prSet/>
      <dgm:spPr/>
      <dgm:t>
        <a:bodyPr/>
        <a:lstStyle/>
        <a:p>
          <a:endParaRPr lang="en-US"/>
        </a:p>
      </dgm:t>
    </dgm:pt>
    <dgm:pt modelId="{9AD735AF-713E-4AD7-BA90-F9A9054059E7}">
      <dgm:prSet/>
      <dgm:spPr/>
      <dgm:t>
        <a:bodyPr/>
        <a:lstStyle/>
        <a:p>
          <a:r>
            <a:rPr lang="en-US"/>
            <a:t>Studying and Analyzing Data</a:t>
          </a:r>
        </a:p>
      </dgm:t>
    </dgm:pt>
    <dgm:pt modelId="{AA163D67-B021-4093-81D7-B0C71AC1CF25}" type="parTrans" cxnId="{119F2F6B-55C0-417B-8909-604F97E61B7C}">
      <dgm:prSet/>
      <dgm:spPr/>
      <dgm:t>
        <a:bodyPr/>
        <a:lstStyle/>
        <a:p>
          <a:endParaRPr lang="en-US"/>
        </a:p>
      </dgm:t>
    </dgm:pt>
    <dgm:pt modelId="{7407886A-469D-4F9F-8928-68D15EF27A6E}" type="sibTrans" cxnId="{119F2F6B-55C0-417B-8909-604F97E61B7C}">
      <dgm:prSet/>
      <dgm:spPr/>
      <dgm:t>
        <a:bodyPr/>
        <a:lstStyle/>
        <a:p>
          <a:endParaRPr lang="en-US"/>
        </a:p>
      </dgm:t>
    </dgm:pt>
    <dgm:pt modelId="{ACD3DBC5-3296-4723-9689-216FC15CBD54}">
      <dgm:prSet/>
      <dgm:spPr/>
      <dgm:t>
        <a:bodyPr/>
        <a:lstStyle/>
        <a:p>
          <a:r>
            <a:rPr lang="en-US"/>
            <a:t>Visualize the Data</a:t>
          </a:r>
        </a:p>
      </dgm:t>
    </dgm:pt>
    <dgm:pt modelId="{322FE7EE-A089-408F-A13C-C717DD89A9CF}" type="parTrans" cxnId="{C58AFBFA-7CFD-4EFA-8869-68E57C8C0461}">
      <dgm:prSet/>
      <dgm:spPr/>
      <dgm:t>
        <a:bodyPr/>
        <a:lstStyle/>
        <a:p>
          <a:endParaRPr lang="en-US"/>
        </a:p>
      </dgm:t>
    </dgm:pt>
    <dgm:pt modelId="{35D5F82D-54EF-447E-AF78-A6EB01C1981D}" type="sibTrans" cxnId="{C58AFBFA-7CFD-4EFA-8869-68E57C8C0461}">
      <dgm:prSet/>
      <dgm:spPr/>
      <dgm:t>
        <a:bodyPr/>
        <a:lstStyle/>
        <a:p>
          <a:endParaRPr lang="en-US"/>
        </a:p>
      </dgm:t>
    </dgm:pt>
    <dgm:pt modelId="{45CF7AF6-0787-408D-BAAB-3810BCD91B1F}">
      <dgm:prSet/>
      <dgm:spPr/>
      <dgm:t>
        <a:bodyPr/>
        <a:lstStyle/>
        <a:p>
          <a:r>
            <a:rPr lang="en-US"/>
            <a:t>Finding Patterns in the Data</a:t>
          </a:r>
        </a:p>
      </dgm:t>
    </dgm:pt>
    <dgm:pt modelId="{B1805BA5-0141-43F0-BD19-632546B58248}" type="parTrans" cxnId="{0679A05F-A510-44F0-A420-BF598A15E405}">
      <dgm:prSet/>
      <dgm:spPr/>
      <dgm:t>
        <a:bodyPr/>
        <a:lstStyle/>
        <a:p>
          <a:endParaRPr lang="en-US"/>
        </a:p>
      </dgm:t>
    </dgm:pt>
    <dgm:pt modelId="{9F494098-659D-48EE-ACB2-EA9F7B844D2A}" type="sibTrans" cxnId="{0679A05F-A510-44F0-A420-BF598A15E405}">
      <dgm:prSet/>
      <dgm:spPr/>
      <dgm:t>
        <a:bodyPr/>
        <a:lstStyle/>
        <a:p>
          <a:endParaRPr lang="en-US"/>
        </a:p>
      </dgm:t>
    </dgm:pt>
    <dgm:pt modelId="{BF209BD6-0AC4-42DD-B374-A639294BFEAA}" type="pres">
      <dgm:prSet presAssocID="{98D675D5-C181-449E-9305-D7D05A37A9D1}" presName="root" presStyleCnt="0">
        <dgm:presLayoutVars>
          <dgm:dir/>
          <dgm:resizeHandles val="exact"/>
        </dgm:presLayoutVars>
      </dgm:prSet>
      <dgm:spPr/>
    </dgm:pt>
    <dgm:pt modelId="{633B4306-3F9B-43EB-9CA5-ADA9147C6565}" type="pres">
      <dgm:prSet presAssocID="{46607CEF-BB03-4836-851B-1FE72F45801E}" presName="compNode" presStyleCnt="0"/>
      <dgm:spPr/>
    </dgm:pt>
    <dgm:pt modelId="{2424D9C5-6140-44E6-940D-B93418F64529}" type="pres">
      <dgm:prSet presAssocID="{46607CEF-BB03-4836-851B-1FE72F45801E}" presName="bgRect" presStyleLbl="bgShp" presStyleIdx="0" presStyleCnt="5"/>
      <dgm:spPr/>
    </dgm:pt>
    <dgm:pt modelId="{77555B08-EED7-45D3-B47E-25702C42EBAB}" type="pres">
      <dgm:prSet presAssocID="{46607CEF-BB03-4836-851B-1FE72F45801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F40ED856-666A-4CB3-9C41-41A430CFF4A4}" type="pres">
      <dgm:prSet presAssocID="{46607CEF-BB03-4836-851B-1FE72F45801E}" presName="spaceRect" presStyleCnt="0"/>
      <dgm:spPr/>
    </dgm:pt>
    <dgm:pt modelId="{DFADFE29-8A4E-466A-9870-8AC2FB4B300D}" type="pres">
      <dgm:prSet presAssocID="{46607CEF-BB03-4836-851B-1FE72F45801E}" presName="parTx" presStyleLbl="revTx" presStyleIdx="0" presStyleCnt="5">
        <dgm:presLayoutVars>
          <dgm:chMax val="0"/>
          <dgm:chPref val="0"/>
        </dgm:presLayoutVars>
      </dgm:prSet>
      <dgm:spPr/>
    </dgm:pt>
    <dgm:pt modelId="{C784986B-7724-453D-866E-94A6C553687F}" type="pres">
      <dgm:prSet presAssocID="{60534F9D-64A0-42ED-BE7B-D3C18CC58D17}" presName="sibTrans" presStyleCnt="0"/>
      <dgm:spPr/>
    </dgm:pt>
    <dgm:pt modelId="{30E89EC4-F751-4AC4-A5CA-F696E929C29A}" type="pres">
      <dgm:prSet presAssocID="{11AE57CE-45B5-43A1-AEA2-BC766B2A0908}" presName="compNode" presStyleCnt="0"/>
      <dgm:spPr/>
    </dgm:pt>
    <dgm:pt modelId="{6C80063B-70BB-4B67-8F81-EA6C0B00F174}" type="pres">
      <dgm:prSet presAssocID="{11AE57CE-45B5-43A1-AEA2-BC766B2A0908}" presName="bgRect" presStyleLbl="bgShp" presStyleIdx="1" presStyleCnt="5"/>
      <dgm:spPr/>
    </dgm:pt>
    <dgm:pt modelId="{6C87068F-1677-4772-8E9E-0FB576B320F7}" type="pres">
      <dgm:prSet presAssocID="{11AE57CE-45B5-43A1-AEA2-BC766B2A090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A0F49274-91A5-4C43-A800-39922AA26BF8}" type="pres">
      <dgm:prSet presAssocID="{11AE57CE-45B5-43A1-AEA2-BC766B2A0908}" presName="spaceRect" presStyleCnt="0"/>
      <dgm:spPr/>
    </dgm:pt>
    <dgm:pt modelId="{5D88BF4E-2A5B-4C0C-B135-89AF66C0E986}" type="pres">
      <dgm:prSet presAssocID="{11AE57CE-45B5-43A1-AEA2-BC766B2A0908}" presName="parTx" presStyleLbl="revTx" presStyleIdx="1" presStyleCnt="5">
        <dgm:presLayoutVars>
          <dgm:chMax val="0"/>
          <dgm:chPref val="0"/>
        </dgm:presLayoutVars>
      </dgm:prSet>
      <dgm:spPr/>
    </dgm:pt>
    <dgm:pt modelId="{46E44100-8AD4-4E1D-BE89-5E809C4A1625}" type="pres">
      <dgm:prSet presAssocID="{5A51AD1D-E11B-48B0-BD67-2CBB6CC96AB3}" presName="sibTrans" presStyleCnt="0"/>
      <dgm:spPr/>
    </dgm:pt>
    <dgm:pt modelId="{E45DC37E-B952-4060-A879-E025F05A38DC}" type="pres">
      <dgm:prSet presAssocID="{9AD735AF-713E-4AD7-BA90-F9A9054059E7}" presName="compNode" presStyleCnt="0"/>
      <dgm:spPr/>
    </dgm:pt>
    <dgm:pt modelId="{F158B734-6E28-436E-8E29-E96BEA7BF178}" type="pres">
      <dgm:prSet presAssocID="{9AD735AF-713E-4AD7-BA90-F9A9054059E7}" presName="bgRect" presStyleLbl="bgShp" presStyleIdx="2" presStyleCnt="5"/>
      <dgm:spPr/>
    </dgm:pt>
    <dgm:pt modelId="{F54BA267-A74D-493E-B689-52145FCADACA}" type="pres">
      <dgm:prSet presAssocID="{9AD735AF-713E-4AD7-BA90-F9A9054059E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BAF92A28-6B13-41F8-9208-5C4D395B0F27}" type="pres">
      <dgm:prSet presAssocID="{9AD735AF-713E-4AD7-BA90-F9A9054059E7}" presName="spaceRect" presStyleCnt="0"/>
      <dgm:spPr/>
    </dgm:pt>
    <dgm:pt modelId="{1E157B2A-5F1C-4CE5-ADF5-9F14247FBC02}" type="pres">
      <dgm:prSet presAssocID="{9AD735AF-713E-4AD7-BA90-F9A9054059E7}" presName="parTx" presStyleLbl="revTx" presStyleIdx="2" presStyleCnt="5">
        <dgm:presLayoutVars>
          <dgm:chMax val="0"/>
          <dgm:chPref val="0"/>
        </dgm:presLayoutVars>
      </dgm:prSet>
      <dgm:spPr/>
    </dgm:pt>
    <dgm:pt modelId="{57DE4E02-005F-4483-9D86-A7254892CE6B}" type="pres">
      <dgm:prSet presAssocID="{7407886A-469D-4F9F-8928-68D15EF27A6E}" presName="sibTrans" presStyleCnt="0"/>
      <dgm:spPr/>
    </dgm:pt>
    <dgm:pt modelId="{7DD8911B-80E0-47E3-BDF4-4E55D340A389}" type="pres">
      <dgm:prSet presAssocID="{ACD3DBC5-3296-4723-9689-216FC15CBD54}" presName="compNode" presStyleCnt="0"/>
      <dgm:spPr/>
    </dgm:pt>
    <dgm:pt modelId="{FC5ACCB2-44F4-4FBC-A2F0-3DB6842EEAED}" type="pres">
      <dgm:prSet presAssocID="{ACD3DBC5-3296-4723-9689-216FC15CBD54}" presName="bgRect" presStyleLbl="bgShp" presStyleIdx="3" presStyleCnt="5"/>
      <dgm:spPr/>
    </dgm:pt>
    <dgm:pt modelId="{4781D0BE-9656-4BA9-A0F8-965E7DFABE1D}" type="pres">
      <dgm:prSet presAssocID="{ACD3DBC5-3296-4723-9689-216FC15CBD5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orkflow"/>
        </a:ext>
      </dgm:extLst>
    </dgm:pt>
    <dgm:pt modelId="{E2B5E2EB-381C-450F-8754-40A3E3280019}" type="pres">
      <dgm:prSet presAssocID="{ACD3DBC5-3296-4723-9689-216FC15CBD54}" presName="spaceRect" presStyleCnt="0"/>
      <dgm:spPr/>
    </dgm:pt>
    <dgm:pt modelId="{005904EA-64C7-4F5A-859E-9347FD346B7F}" type="pres">
      <dgm:prSet presAssocID="{ACD3DBC5-3296-4723-9689-216FC15CBD54}" presName="parTx" presStyleLbl="revTx" presStyleIdx="3" presStyleCnt="5">
        <dgm:presLayoutVars>
          <dgm:chMax val="0"/>
          <dgm:chPref val="0"/>
        </dgm:presLayoutVars>
      </dgm:prSet>
      <dgm:spPr/>
    </dgm:pt>
    <dgm:pt modelId="{B353369A-5FCB-459E-BCA9-2A101DF0FB84}" type="pres">
      <dgm:prSet presAssocID="{35D5F82D-54EF-447E-AF78-A6EB01C1981D}" presName="sibTrans" presStyleCnt="0"/>
      <dgm:spPr/>
    </dgm:pt>
    <dgm:pt modelId="{C19183D9-6434-406B-9455-238F0177120B}" type="pres">
      <dgm:prSet presAssocID="{45CF7AF6-0787-408D-BAAB-3810BCD91B1F}" presName="compNode" presStyleCnt="0"/>
      <dgm:spPr/>
    </dgm:pt>
    <dgm:pt modelId="{4636556F-D84B-456B-98AC-F9579A077515}" type="pres">
      <dgm:prSet presAssocID="{45CF7AF6-0787-408D-BAAB-3810BCD91B1F}" presName="bgRect" presStyleLbl="bgShp" presStyleIdx="4" presStyleCnt="5"/>
      <dgm:spPr/>
    </dgm:pt>
    <dgm:pt modelId="{BBC6CC52-D316-49DD-8153-E48285B5D058}" type="pres">
      <dgm:prSet presAssocID="{45CF7AF6-0787-408D-BAAB-3810BCD91B1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BB716B53-E7C2-4084-AF1F-7F81AA8AF4D5}" type="pres">
      <dgm:prSet presAssocID="{45CF7AF6-0787-408D-BAAB-3810BCD91B1F}" presName="spaceRect" presStyleCnt="0"/>
      <dgm:spPr/>
    </dgm:pt>
    <dgm:pt modelId="{DBC3F5ED-D72D-41C0-8489-6DA66F7DD426}" type="pres">
      <dgm:prSet presAssocID="{45CF7AF6-0787-408D-BAAB-3810BCD91B1F}" presName="parTx" presStyleLbl="revTx" presStyleIdx="4" presStyleCnt="5">
        <dgm:presLayoutVars>
          <dgm:chMax val="0"/>
          <dgm:chPref val="0"/>
        </dgm:presLayoutVars>
      </dgm:prSet>
      <dgm:spPr/>
    </dgm:pt>
  </dgm:ptLst>
  <dgm:cxnLst>
    <dgm:cxn modelId="{075ADB1B-3347-48F8-BA1C-3BCDAA567132}" type="presOf" srcId="{9AD735AF-713E-4AD7-BA90-F9A9054059E7}" destId="{1E157B2A-5F1C-4CE5-ADF5-9F14247FBC02}" srcOrd="0" destOrd="0" presId="urn:microsoft.com/office/officeart/2018/2/layout/IconVerticalSolidList"/>
    <dgm:cxn modelId="{5FCF0B25-9634-4C88-9984-860CE233B893}" type="presOf" srcId="{ACD3DBC5-3296-4723-9689-216FC15CBD54}" destId="{005904EA-64C7-4F5A-859E-9347FD346B7F}" srcOrd="0" destOrd="0" presId="urn:microsoft.com/office/officeart/2018/2/layout/IconVerticalSolidList"/>
    <dgm:cxn modelId="{0679A05F-A510-44F0-A420-BF598A15E405}" srcId="{98D675D5-C181-449E-9305-D7D05A37A9D1}" destId="{45CF7AF6-0787-408D-BAAB-3810BCD91B1F}" srcOrd="4" destOrd="0" parTransId="{B1805BA5-0141-43F0-BD19-632546B58248}" sibTransId="{9F494098-659D-48EE-ACB2-EA9F7B844D2A}"/>
    <dgm:cxn modelId="{119F2F6B-55C0-417B-8909-604F97E61B7C}" srcId="{98D675D5-C181-449E-9305-D7D05A37A9D1}" destId="{9AD735AF-713E-4AD7-BA90-F9A9054059E7}" srcOrd="2" destOrd="0" parTransId="{AA163D67-B021-4093-81D7-B0C71AC1CF25}" sibTransId="{7407886A-469D-4F9F-8928-68D15EF27A6E}"/>
    <dgm:cxn modelId="{AD3EC15A-F815-4E5F-A982-293F958489FA}" srcId="{98D675D5-C181-449E-9305-D7D05A37A9D1}" destId="{46607CEF-BB03-4836-851B-1FE72F45801E}" srcOrd="0" destOrd="0" parTransId="{C500D90C-1789-4EFF-A699-E178170B0710}" sibTransId="{60534F9D-64A0-42ED-BE7B-D3C18CC58D17}"/>
    <dgm:cxn modelId="{B8CB5A9A-0E8D-483F-842F-8050A6832216}" type="presOf" srcId="{45CF7AF6-0787-408D-BAAB-3810BCD91B1F}" destId="{DBC3F5ED-D72D-41C0-8489-6DA66F7DD426}" srcOrd="0" destOrd="0" presId="urn:microsoft.com/office/officeart/2018/2/layout/IconVerticalSolidList"/>
    <dgm:cxn modelId="{FE8DD0A9-B23E-41A2-859D-8A80D6DDC085}" srcId="{98D675D5-C181-449E-9305-D7D05A37A9D1}" destId="{11AE57CE-45B5-43A1-AEA2-BC766B2A0908}" srcOrd="1" destOrd="0" parTransId="{8FB1F82B-CBB4-450E-8F71-283E62CA5E70}" sibTransId="{5A51AD1D-E11B-48B0-BD67-2CBB6CC96AB3}"/>
    <dgm:cxn modelId="{82E511BF-70C6-4BAA-BC95-20BB282004CF}" type="presOf" srcId="{46607CEF-BB03-4836-851B-1FE72F45801E}" destId="{DFADFE29-8A4E-466A-9870-8AC2FB4B300D}" srcOrd="0" destOrd="0" presId="urn:microsoft.com/office/officeart/2018/2/layout/IconVerticalSolidList"/>
    <dgm:cxn modelId="{DED700D7-D3CB-4A4A-97E5-A524E386E9A1}" type="presOf" srcId="{98D675D5-C181-449E-9305-D7D05A37A9D1}" destId="{BF209BD6-0AC4-42DD-B374-A639294BFEAA}" srcOrd="0" destOrd="0" presId="urn:microsoft.com/office/officeart/2018/2/layout/IconVerticalSolidList"/>
    <dgm:cxn modelId="{331BC2F7-08B1-4F81-BBBB-2B67C753DEB6}" type="presOf" srcId="{11AE57CE-45B5-43A1-AEA2-BC766B2A0908}" destId="{5D88BF4E-2A5B-4C0C-B135-89AF66C0E986}" srcOrd="0" destOrd="0" presId="urn:microsoft.com/office/officeart/2018/2/layout/IconVerticalSolidList"/>
    <dgm:cxn modelId="{C58AFBFA-7CFD-4EFA-8869-68E57C8C0461}" srcId="{98D675D5-C181-449E-9305-D7D05A37A9D1}" destId="{ACD3DBC5-3296-4723-9689-216FC15CBD54}" srcOrd="3" destOrd="0" parTransId="{322FE7EE-A089-408F-A13C-C717DD89A9CF}" sibTransId="{35D5F82D-54EF-447E-AF78-A6EB01C1981D}"/>
    <dgm:cxn modelId="{D8139F4B-6F09-4C2D-AB48-295076FBD754}" type="presParOf" srcId="{BF209BD6-0AC4-42DD-B374-A639294BFEAA}" destId="{633B4306-3F9B-43EB-9CA5-ADA9147C6565}" srcOrd="0" destOrd="0" presId="urn:microsoft.com/office/officeart/2018/2/layout/IconVerticalSolidList"/>
    <dgm:cxn modelId="{8EE7D31D-A9DA-455A-9D1B-679E92E0BC5B}" type="presParOf" srcId="{633B4306-3F9B-43EB-9CA5-ADA9147C6565}" destId="{2424D9C5-6140-44E6-940D-B93418F64529}" srcOrd="0" destOrd="0" presId="urn:microsoft.com/office/officeart/2018/2/layout/IconVerticalSolidList"/>
    <dgm:cxn modelId="{EEB9B581-5363-4064-8EA7-44F2A573A6F7}" type="presParOf" srcId="{633B4306-3F9B-43EB-9CA5-ADA9147C6565}" destId="{77555B08-EED7-45D3-B47E-25702C42EBAB}" srcOrd="1" destOrd="0" presId="urn:microsoft.com/office/officeart/2018/2/layout/IconVerticalSolidList"/>
    <dgm:cxn modelId="{EC911BD9-CD60-4D86-BB39-E10730B44C6C}" type="presParOf" srcId="{633B4306-3F9B-43EB-9CA5-ADA9147C6565}" destId="{F40ED856-666A-4CB3-9C41-41A430CFF4A4}" srcOrd="2" destOrd="0" presId="urn:microsoft.com/office/officeart/2018/2/layout/IconVerticalSolidList"/>
    <dgm:cxn modelId="{185EE0A2-7D9C-44A9-A959-82E5F086FF79}" type="presParOf" srcId="{633B4306-3F9B-43EB-9CA5-ADA9147C6565}" destId="{DFADFE29-8A4E-466A-9870-8AC2FB4B300D}" srcOrd="3" destOrd="0" presId="urn:microsoft.com/office/officeart/2018/2/layout/IconVerticalSolidList"/>
    <dgm:cxn modelId="{7E4976D3-4B52-4982-B567-8FBF6E3F9FF4}" type="presParOf" srcId="{BF209BD6-0AC4-42DD-B374-A639294BFEAA}" destId="{C784986B-7724-453D-866E-94A6C553687F}" srcOrd="1" destOrd="0" presId="urn:microsoft.com/office/officeart/2018/2/layout/IconVerticalSolidList"/>
    <dgm:cxn modelId="{3141ED11-08FF-4662-8428-CAE305605B9E}" type="presParOf" srcId="{BF209BD6-0AC4-42DD-B374-A639294BFEAA}" destId="{30E89EC4-F751-4AC4-A5CA-F696E929C29A}" srcOrd="2" destOrd="0" presId="urn:microsoft.com/office/officeart/2018/2/layout/IconVerticalSolidList"/>
    <dgm:cxn modelId="{5E4C9B15-A10A-42CF-BF43-6CC002F5C221}" type="presParOf" srcId="{30E89EC4-F751-4AC4-A5CA-F696E929C29A}" destId="{6C80063B-70BB-4B67-8F81-EA6C0B00F174}" srcOrd="0" destOrd="0" presId="urn:microsoft.com/office/officeart/2018/2/layout/IconVerticalSolidList"/>
    <dgm:cxn modelId="{A1DA2B6B-D8C0-417C-A587-00C8FA884805}" type="presParOf" srcId="{30E89EC4-F751-4AC4-A5CA-F696E929C29A}" destId="{6C87068F-1677-4772-8E9E-0FB576B320F7}" srcOrd="1" destOrd="0" presId="urn:microsoft.com/office/officeart/2018/2/layout/IconVerticalSolidList"/>
    <dgm:cxn modelId="{DE95CE00-B1F4-4189-8493-2FF03CAEA1BA}" type="presParOf" srcId="{30E89EC4-F751-4AC4-A5CA-F696E929C29A}" destId="{A0F49274-91A5-4C43-A800-39922AA26BF8}" srcOrd="2" destOrd="0" presId="urn:microsoft.com/office/officeart/2018/2/layout/IconVerticalSolidList"/>
    <dgm:cxn modelId="{74937194-BC8A-44ED-A2DA-C163E9A4CCB9}" type="presParOf" srcId="{30E89EC4-F751-4AC4-A5CA-F696E929C29A}" destId="{5D88BF4E-2A5B-4C0C-B135-89AF66C0E986}" srcOrd="3" destOrd="0" presId="urn:microsoft.com/office/officeart/2018/2/layout/IconVerticalSolidList"/>
    <dgm:cxn modelId="{DEBA52DE-8769-45B0-87B0-F36BFA80E117}" type="presParOf" srcId="{BF209BD6-0AC4-42DD-B374-A639294BFEAA}" destId="{46E44100-8AD4-4E1D-BE89-5E809C4A1625}" srcOrd="3" destOrd="0" presId="urn:microsoft.com/office/officeart/2018/2/layout/IconVerticalSolidList"/>
    <dgm:cxn modelId="{B5178FD0-3F7A-42EE-9A4F-3D92A565C562}" type="presParOf" srcId="{BF209BD6-0AC4-42DD-B374-A639294BFEAA}" destId="{E45DC37E-B952-4060-A879-E025F05A38DC}" srcOrd="4" destOrd="0" presId="urn:microsoft.com/office/officeart/2018/2/layout/IconVerticalSolidList"/>
    <dgm:cxn modelId="{8897C348-5B00-4DDB-9E7E-AC38F062F178}" type="presParOf" srcId="{E45DC37E-B952-4060-A879-E025F05A38DC}" destId="{F158B734-6E28-436E-8E29-E96BEA7BF178}" srcOrd="0" destOrd="0" presId="urn:microsoft.com/office/officeart/2018/2/layout/IconVerticalSolidList"/>
    <dgm:cxn modelId="{B655DE40-6D44-49A0-BE47-64558F0AF793}" type="presParOf" srcId="{E45DC37E-B952-4060-A879-E025F05A38DC}" destId="{F54BA267-A74D-493E-B689-52145FCADACA}" srcOrd="1" destOrd="0" presId="urn:microsoft.com/office/officeart/2018/2/layout/IconVerticalSolidList"/>
    <dgm:cxn modelId="{42BD9276-D8F6-4862-B80A-702422468DBA}" type="presParOf" srcId="{E45DC37E-B952-4060-A879-E025F05A38DC}" destId="{BAF92A28-6B13-41F8-9208-5C4D395B0F27}" srcOrd="2" destOrd="0" presId="urn:microsoft.com/office/officeart/2018/2/layout/IconVerticalSolidList"/>
    <dgm:cxn modelId="{5F62EE57-D9E4-4E48-AAA3-6E254428F9C1}" type="presParOf" srcId="{E45DC37E-B952-4060-A879-E025F05A38DC}" destId="{1E157B2A-5F1C-4CE5-ADF5-9F14247FBC02}" srcOrd="3" destOrd="0" presId="urn:microsoft.com/office/officeart/2018/2/layout/IconVerticalSolidList"/>
    <dgm:cxn modelId="{3336EBEB-1BA0-4B76-A641-B04CFB339444}" type="presParOf" srcId="{BF209BD6-0AC4-42DD-B374-A639294BFEAA}" destId="{57DE4E02-005F-4483-9D86-A7254892CE6B}" srcOrd="5" destOrd="0" presId="urn:microsoft.com/office/officeart/2018/2/layout/IconVerticalSolidList"/>
    <dgm:cxn modelId="{896F208B-A3FD-4234-B921-24B10C0984AE}" type="presParOf" srcId="{BF209BD6-0AC4-42DD-B374-A639294BFEAA}" destId="{7DD8911B-80E0-47E3-BDF4-4E55D340A389}" srcOrd="6" destOrd="0" presId="urn:microsoft.com/office/officeart/2018/2/layout/IconVerticalSolidList"/>
    <dgm:cxn modelId="{D6F6F765-023D-4670-975F-D2A6F8D080D2}" type="presParOf" srcId="{7DD8911B-80E0-47E3-BDF4-4E55D340A389}" destId="{FC5ACCB2-44F4-4FBC-A2F0-3DB6842EEAED}" srcOrd="0" destOrd="0" presId="urn:microsoft.com/office/officeart/2018/2/layout/IconVerticalSolidList"/>
    <dgm:cxn modelId="{8F7385CE-E7BE-4C2F-975C-8612F05DEDB5}" type="presParOf" srcId="{7DD8911B-80E0-47E3-BDF4-4E55D340A389}" destId="{4781D0BE-9656-4BA9-A0F8-965E7DFABE1D}" srcOrd="1" destOrd="0" presId="urn:microsoft.com/office/officeart/2018/2/layout/IconVerticalSolidList"/>
    <dgm:cxn modelId="{283A27DF-2661-4026-AEB5-F4A1E598299F}" type="presParOf" srcId="{7DD8911B-80E0-47E3-BDF4-4E55D340A389}" destId="{E2B5E2EB-381C-450F-8754-40A3E3280019}" srcOrd="2" destOrd="0" presId="urn:microsoft.com/office/officeart/2018/2/layout/IconVerticalSolidList"/>
    <dgm:cxn modelId="{4D0596EA-5C44-4F3A-B8A2-F50CEF620136}" type="presParOf" srcId="{7DD8911B-80E0-47E3-BDF4-4E55D340A389}" destId="{005904EA-64C7-4F5A-859E-9347FD346B7F}" srcOrd="3" destOrd="0" presId="urn:microsoft.com/office/officeart/2018/2/layout/IconVerticalSolidList"/>
    <dgm:cxn modelId="{DB86C408-5FAE-49FC-B388-DF1E880BACF5}" type="presParOf" srcId="{BF209BD6-0AC4-42DD-B374-A639294BFEAA}" destId="{B353369A-5FCB-459E-BCA9-2A101DF0FB84}" srcOrd="7" destOrd="0" presId="urn:microsoft.com/office/officeart/2018/2/layout/IconVerticalSolidList"/>
    <dgm:cxn modelId="{7C01E942-9490-44CE-B85B-62DE41AEEFBD}" type="presParOf" srcId="{BF209BD6-0AC4-42DD-B374-A639294BFEAA}" destId="{C19183D9-6434-406B-9455-238F0177120B}" srcOrd="8" destOrd="0" presId="urn:microsoft.com/office/officeart/2018/2/layout/IconVerticalSolidList"/>
    <dgm:cxn modelId="{BF5278BF-3B5B-4BED-8540-261E048FE1C3}" type="presParOf" srcId="{C19183D9-6434-406B-9455-238F0177120B}" destId="{4636556F-D84B-456B-98AC-F9579A077515}" srcOrd="0" destOrd="0" presId="urn:microsoft.com/office/officeart/2018/2/layout/IconVerticalSolidList"/>
    <dgm:cxn modelId="{4FE31EF7-9908-4639-9040-9A8753DBF943}" type="presParOf" srcId="{C19183D9-6434-406B-9455-238F0177120B}" destId="{BBC6CC52-D316-49DD-8153-E48285B5D058}" srcOrd="1" destOrd="0" presId="urn:microsoft.com/office/officeart/2018/2/layout/IconVerticalSolidList"/>
    <dgm:cxn modelId="{F83F6D57-91FE-4C48-91B6-3E6417F7871C}" type="presParOf" srcId="{C19183D9-6434-406B-9455-238F0177120B}" destId="{BB716B53-E7C2-4084-AF1F-7F81AA8AF4D5}" srcOrd="2" destOrd="0" presId="urn:microsoft.com/office/officeart/2018/2/layout/IconVerticalSolidList"/>
    <dgm:cxn modelId="{5F71B677-3F7C-4606-9811-BBFFC532CCF1}" type="presParOf" srcId="{C19183D9-6434-406B-9455-238F0177120B}" destId="{DBC3F5ED-D72D-41C0-8489-6DA66F7DD42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27F546-F605-4E27-9CE6-B7B42A93EDF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215AAF2-871B-4AB0-8414-807AC18B9744}">
      <dgm:prSet/>
      <dgm:spPr/>
      <dgm:t>
        <a:bodyPr/>
        <a:lstStyle/>
        <a:p>
          <a:pPr>
            <a:lnSpc>
              <a:spcPct val="100000"/>
            </a:lnSpc>
          </a:pPr>
          <a:r>
            <a:rPr lang="en-US"/>
            <a:t>It allows algorithms to learn from experience without being programmed</a:t>
          </a:r>
        </a:p>
      </dgm:t>
    </dgm:pt>
    <dgm:pt modelId="{3B446445-EC21-4179-90E6-213A20D1A024}" type="parTrans" cxnId="{39E9883D-B296-40B2-BE01-6C02D81FA143}">
      <dgm:prSet/>
      <dgm:spPr/>
      <dgm:t>
        <a:bodyPr/>
        <a:lstStyle/>
        <a:p>
          <a:endParaRPr lang="en-US"/>
        </a:p>
      </dgm:t>
    </dgm:pt>
    <dgm:pt modelId="{3032B765-1A00-4C17-BE30-CACE2F8ACD5D}" type="sibTrans" cxnId="{39E9883D-B296-40B2-BE01-6C02D81FA143}">
      <dgm:prSet/>
      <dgm:spPr/>
      <dgm:t>
        <a:bodyPr/>
        <a:lstStyle/>
        <a:p>
          <a:endParaRPr lang="en-US"/>
        </a:p>
      </dgm:t>
    </dgm:pt>
    <dgm:pt modelId="{04332C9E-BF16-4B78-9FB0-5FFFC53E10B7}">
      <dgm:prSet/>
      <dgm:spPr/>
      <dgm:t>
        <a:bodyPr/>
        <a:lstStyle/>
        <a:p>
          <a:pPr>
            <a:lnSpc>
              <a:spcPct val="100000"/>
            </a:lnSpc>
          </a:pPr>
          <a:r>
            <a:rPr lang="en-US"/>
            <a:t>Machine Learning is the science (and art) of programming computers so they can learn from data. </a:t>
          </a:r>
        </a:p>
      </dgm:t>
    </dgm:pt>
    <dgm:pt modelId="{57CD0137-A140-4A85-BEDD-38FD715A9950}" type="parTrans" cxnId="{DC18AC69-632B-4FD3-B953-E5CEBCD5EEC0}">
      <dgm:prSet/>
      <dgm:spPr/>
      <dgm:t>
        <a:bodyPr/>
        <a:lstStyle/>
        <a:p>
          <a:endParaRPr lang="en-US"/>
        </a:p>
      </dgm:t>
    </dgm:pt>
    <dgm:pt modelId="{D0559CC6-A88F-4699-AC56-32A904BEC451}" type="sibTrans" cxnId="{DC18AC69-632B-4FD3-B953-E5CEBCD5EEC0}">
      <dgm:prSet/>
      <dgm:spPr/>
      <dgm:t>
        <a:bodyPr/>
        <a:lstStyle/>
        <a:p>
          <a:endParaRPr lang="en-US"/>
        </a:p>
      </dgm:t>
    </dgm:pt>
    <dgm:pt modelId="{DE02D503-1245-4DEB-80B3-348ECC64EF43}">
      <dgm:prSet/>
      <dgm:spPr/>
      <dgm:t>
        <a:bodyPr/>
        <a:lstStyle/>
        <a:p>
          <a:pPr>
            <a:lnSpc>
              <a:spcPct val="100000"/>
            </a:lnSpc>
          </a:pPr>
          <a:r>
            <a:rPr lang="en-US"/>
            <a:t>Your spam filter is a Machine Learning program that, given examples of spam emails and examples of non-spam emails, can learn to flag spam. </a:t>
          </a:r>
        </a:p>
      </dgm:t>
    </dgm:pt>
    <dgm:pt modelId="{FADC136A-9CBC-4A2E-8137-797D5A0B400A}" type="parTrans" cxnId="{7B1A2EB4-172C-4113-8D0E-4A097CFBCD25}">
      <dgm:prSet/>
      <dgm:spPr/>
      <dgm:t>
        <a:bodyPr/>
        <a:lstStyle/>
        <a:p>
          <a:endParaRPr lang="en-US"/>
        </a:p>
      </dgm:t>
    </dgm:pt>
    <dgm:pt modelId="{56030AE6-80EA-4AA3-885B-E4D597BE7A9E}" type="sibTrans" cxnId="{7B1A2EB4-172C-4113-8D0E-4A097CFBCD25}">
      <dgm:prSet/>
      <dgm:spPr/>
      <dgm:t>
        <a:bodyPr/>
        <a:lstStyle/>
        <a:p>
          <a:endParaRPr lang="en-US"/>
        </a:p>
      </dgm:t>
    </dgm:pt>
    <dgm:pt modelId="{4268CBDB-2768-4427-88A2-9B90B88AA4A7}" type="pres">
      <dgm:prSet presAssocID="{EC27F546-F605-4E27-9CE6-B7B42A93EDF1}" presName="root" presStyleCnt="0">
        <dgm:presLayoutVars>
          <dgm:dir/>
          <dgm:resizeHandles val="exact"/>
        </dgm:presLayoutVars>
      </dgm:prSet>
      <dgm:spPr/>
    </dgm:pt>
    <dgm:pt modelId="{06291BD2-658A-4AD2-AC81-4825C3360538}" type="pres">
      <dgm:prSet presAssocID="{7215AAF2-871B-4AB0-8414-807AC18B9744}" presName="compNode" presStyleCnt="0"/>
      <dgm:spPr/>
    </dgm:pt>
    <dgm:pt modelId="{CC5D7771-0032-4EA3-98E2-DEA4D773F2AF}" type="pres">
      <dgm:prSet presAssocID="{7215AAF2-871B-4AB0-8414-807AC18B9744}" presName="bgRect" presStyleLbl="bgShp" presStyleIdx="0" presStyleCnt="3"/>
      <dgm:spPr/>
    </dgm:pt>
    <dgm:pt modelId="{97AC7D0E-A0C7-4126-89EC-5CBFCD27E6DC}" type="pres">
      <dgm:prSet presAssocID="{7215AAF2-871B-4AB0-8414-807AC18B974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6CE21ABE-7A7F-4F10-BFA0-710877565B68}" type="pres">
      <dgm:prSet presAssocID="{7215AAF2-871B-4AB0-8414-807AC18B9744}" presName="spaceRect" presStyleCnt="0"/>
      <dgm:spPr/>
    </dgm:pt>
    <dgm:pt modelId="{85BA6F9B-6811-4DF6-B4B6-6FEC7EDC6DEA}" type="pres">
      <dgm:prSet presAssocID="{7215AAF2-871B-4AB0-8414-807AC18B9744}" presName="parTx" presStyleLbl="revTx" presStyleIdx="0" presStyleCnt="3">
        <dgm:presLayoutVars>
          <dgm:chMax val="0"/>
          <dgm:chPref val="0"/>
        </dgm:presLayoutVars>
      </dgm:prSet>
      <dgm:spPr/>
    </dgm:pt>
    <dgm:pt modelId="{95F57D73-74FE-4B10-A280-4E6E8A417E9E}" type="pres">
      <dgm:prSet presAssocID="{3032B765-1A00-4C17-BE30-CACE2F8ACD5D}" presName="sibTrans" presStyleCnt="0"/>
      <dgm:spPr/>
    </dgm:pt>
    <dgm:pt modelId="{D00FD51D-3ABD-4181-9E18-E6329B46F739}" type="pres">
      <dgm:prSet presAssocID="{04332C9E-BF16-4B78-9FB0-5FFFC53E10B7}" presName="compNode" presStyleCnt="0"/>
      <dgm:spPr/>
    </dgm:pt>
    <dgm:pt modelId="{EFD401B2-9866-4F44-AF62-AD4FAF080A22}" type="pres">
      <dgm:prSet presAssocID="{04332C9E-BF16-4B78-9FB0-5FFFC53E10B7}" presName="bgRect" presStyleLbl="bgShp" presStyleIdx="1" presStyleCnt="3"/>
      <dgm:spPr/>
    </dgm:pt>
    <dgm:pt modelId="{D783A39C-D41F-4EE8-8140-D7BE0C66751C}" type="pres">
      <dgm:prSet presAssocID="{04332C9E-BF16-4B78-9FB0-5FFFC53E10B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B483213F-CE1E-4E35-A315-3F2A2DB2818E}" type="pres">
      <dgm:prSet presAssocID="{04332C9E-BF16-4B78-9FB0-5FFFC53E10B7}" presName="spaceRect" presStyleCnt="0"/>
      <dgm:spPr/>
    </dgm:pt>
    <dgm:pt modelId="{BD060172-F835-4599-894D-0F9E52E693E3}" type="pres">
      <dgm:prSet presAssocID="{04332C9E-BF16-4B78-9FB0-5FFFC53E10B7}" presName="parTx" presStyleLbl="revTx" presStyleIdx="1" presStyleCnt="3">
        <dgm:presLayoutVars>
          <dgm:chMax val="0"/>
          <dgm:chPref val="0"/>
        </dgm:presLayoutVars>
      </dgm:prSet>
      <dgm:spPr/>
    </dgm:pt>
    <dgm:pt modelId="{DD1935E0-3A51-4C8F-B8C8-9166B5D85FF6}" type="pres">
      <dgm:prSet presAssocID="{D0559CC6-A88F-4699-AC56-32A904BEC451}" presName="sibTrans" presStyleCnt="0"/>
      <dgm:spPr/>
    </dgm:pt>
    <dgm:pt modelId="{40FF18CE-2C91-4775-B3E5-17076638AF44}" type="pres">
      <dgm:prSet presAssocID="{DE02D503-1245-4DEB-80B3-348ECC64EF43}" presName="compNode" presStyleCnt="0"/>
      <dgm:spPr/>
    </dgm:pt>
    <dgm:pt modelId="{26FE1CBB-6152-4427-8069-56DD79BF9540}" type="pres">
      <dgm:prSet presAssocID="{DE02D503-1245-4DEB-80B3-348ECC64EF43}" presName="bgRect" presStyleLbl="bgShp" presStyleIdx="2" presStyleCnt="3"/>
      <dgm:spPr/>
    </dgm:pt>
    <dgm:pt modelId="{A84D9311-50B9-47C4-8336-8AB6F9A70121}" type="pres">
      <dgm:prSet presAssocID="{DE02D503-1245-4DEB-80B3-348ECC64EF4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nvelope"/>
        </a:ext>
      </dgm:extLst>
    </dgm:pt>
    <dgm:pt modelId="{C80F99F1-5420-4BFA-AFF4-E3C68DB2B980}" type="pres">
      <dgm:prSet presAssocID="{DE02D503-1245-4DEB-80B3-348ECC64EF43}" presName="spaceRect" presStyleCnt="0"/>
      <dgm:spPr/>
    </dgm:pt>
    <dgm:pt modelId="{8D874640-9C39-4FAD-AFBF-AD982B3F820E}" type="pres">
      <dgm:prSet presAssocID="{DE02D503-1245-4DEB-80B3-348ECC64EF43}" presName="parTx" presStyleLbl="revTx" presStyleIdx="2" presStyleCnt="3">
        <dgm:presLayoutVars>
          <dgm:chMax val="0"/>
          <dgm:chPref val="0"/>
        </dgm:presLayoutVars>
      </dgm:prSet>
      <dgm:spPr/>
    </dgm:pt>
  </dgm:ptLst>
  <dgm:cxnLst>
    <dgm:cxn modelId="{28750500-ECCF-4E82-B8E2-4A3D872B4117}" type="presOf" srcId="{EC27F546-F605-4E27-9CE6-B7B42A93EDF1}" destId="{4268CBDB-2768-4427-88A2-9B90B88AA4A7}" srcOrd="0" destOrd="0" presId="urn:microsoft.com/office/officeart/2018/2/layout/IconVerticalSolidList"/>
    <dgm:cxn modelId="{9B57C937-37E7-4D14-9E28-593832B652F3}" type="presOf" srcId="{04332C9E-BF16-4B78-9FB0-5FFFC53E10B7}" destId="{BD060172-F835-4599-894D-0F9E52E693E3}" srcOrd="0" destOrd="0" presId="urn:microsoft.com/office/officeart/2018/2/layout/IconVerticalSolidList"/>
    <dgm:cxn modelId="{39E9883D-B296-40B2-BE01-6C02D81FA143}" srcId="{EC27F546-F605-4E27-9CE6-B7B42A93EDF1}" destId="{7215AAF2-871B-4AB0-8414-807AC18B9744}" srcOrd="0" destOrd="0" parTransId="{3B446445-EC21-4179-90E6-213A20D1A024}" sibTransId="{3032B765-1A00-4C17-BE30-CACE2F8ACD5D}"/>
    <dgm:cxn modelId="{4F1B0743-2EBE-4548-A1CF-8AB3B496C657}" type="presOf" srcId="{7215AAF2-871B-4AB0-8414-807AC18B9744}" destId="{85BA6F9B-6811-4DF6-B4B6-6FEC7EDC6DEA}" srcOrd="0" destOrd="0" presId="urn:microsoft.com/office/officeart/2018/2/layout/IconVerticalSolidList"/>
    <dgm:cxn modelId="{DC18AC69-632B-4FD3-B953-E5CEBCD5EEC0}" srcId="{EC27F546-F605-4E27-9CE6-B7B42A93EDF1}" destId="{04332C9E-BF16-4B78-9FB0-5FFFC53E10B7}" srcOrd="1" destOrd="0" parTransId="{57CD0137-A140-4A85-BEDD-38FD715A9950}" sibTransId="{D0559CC6-A88F-4699-AC56-32A904BEC451}"/>
    <dgm:cxn modelId="{7B1A2EB4-172C-4113-8D0E-4A097CFBCD25}" srcId="{EC27F546-F605-4E27-9CE6-B7B42A93EDF1}" destId="{DE02D503-1245-4DEB-80B3-348ECC64EF43}" srcOrd="2" destOrd="0" parTransId="{FADC136A-9CBC-4A2E-8137-797D5A0B400A}" sibTransId="{56030AE6-80EA-4AA3-885B-E4D597BE7A9E}"/>
    <dgm:cxn modelId="{1A3E92E3-9755-4042-909D-6522BC89C0F7}" type="presOf" srcId="{DE02D503-1245-4DEB-80B3-348ECC64EF43}" destId="{8D874640-9C39-4FAD-AFBF-AD982B3F820E}" srcOrd="0" destOrd="0" presId="urn:microsoft.com/office/officeart/2018/2/layout/IconVerticalSolidList"/>
    <dgm:cxn modelId="{6125BBCA-977D-4B09-B469-7F935902C54B}" type="presParOf" srcId="{4268CBDB-2768-4427-88A2-9B90B88AA4A7}" destId="{06291BD2-658A-4AD2-AC81-4825C3360538}" srcOrd="0" destOrd="0" presId="urn:microsoft.com/office/officeart/2018/2/layout/IconVerticalSolidList"/>
    <dgm:cxn modelId="{BA7352B7-1B3E-4942-8F2D-3AB06E4B00C0}" type="presParOf" srcId="{06291BD2-658A-4AD2-AC81-4825C3360538}" destId="{CC5D7771-0032-4EA3-98E2-DEA4D773F2AF}" srcOrd="0" destOrd="0" presId="urn:microsoft.com/office/officeart/2018/2/layout/IconVerticalSolidList"/>
    <dgm:cxn modelId="{777DB7BE-856A-485B-802F-84646C2B4E7B}" type="presParOf" srcId="{06291BD2-658A-4AD2-AC81-4825C3360538}" destId="{97AC7D0E-A0C7-4126-89EC-5CBFCD27E6DC}" srcOrd="1" destOrd="0" presId="urn:microsoft.com/office/officeart/2018/2/layout/IconVerticalSolidList"/>
    <dgm:cxn modelId="{B63E2BB2-259E-42FC-9482-BD96680AF564}" type="presParOf" srcId="{06291BD2-658A-4AD2-AC81-4825C3360538}" destId="{6CE21ABE-7A7F-4F10-BFA0-710877565B68}" srcOrd="2" destOrd="0" presId="urn:microsoft.com/office/officeart/2018/2/layout/IconVerticalSolidList"/>
    <dgm:cxn modelId="{C5A13A1E-5142-42B1-BCCB-CF47A3FEB419}" type="presParOf" srcId="{06291BD2-658A-4AD2-AC81-4825C3360538}" destId="{85BA6F9B-6811-4DF6-B4B6-6FEC7EDC6DEA}" srcOrd="3" destOrd="0" presId="urn:microsoft.com/office/officeart/2018/2/layout/IconVerticalSolidList"/>
    <dgm:cxn modelId="{54B28538-F02C-4D3F-B137-985155939B7D}" type="presParOf" srcId="{4268CBDB-2768-4427-88A2-9B90B88AA4A7}" destId="{95F57D73-74FE-4B10-A280-4E6E8A417E9E}" srcOrd="1" destOrd="0" presId="urn:microsoft.com/office/officeart/2018/2/layout/IconVerticalSolidList"/>
    <dgm:cxn modelId="{1C0F832E-2EB0-452A-8247-2C65E14F6646}" type="presParOf" srcId="{4268CBDB-2768-4427-88A2-9B90B88AA4A7}" destId="{D00FD51D-3ABD-4181-9E18-E6329B46F739}" srcOrd="2" destOrd="0" presId="urn:microsoft.com/office/officeart/2018/2/layout/IconVerticalSolidList"/>
    <dgm:cxn modelId="{58B8948D-2033-4DC4-9A03-006BBD53E4E4}" type="presParOf" srcId="{D00FD51D-3ABD-4181-9E18-E6329B46F739}" destId="{EFD401B2-9866-4F44-AF62-AD4FAF080A22}" srcOrd="0" destOrd="0" presId="urn:microsoft.com/office/officeart/2018/2/layout/IconVerticalSolidList"/>
    <dgm:cxn modelId="{F862AC6A-2653-4A85-BA82-A3726D898C08}" type="presParOf" srcId="{D00FD51D-3ABD-4181-9E18-E6329B46F739}" destId="{D783A39C-D41F-4EE8-8140-D7BE0C66751C}" srcOrd="1" destOrd="0" presId="urn:microsoft.com/office/officeart/2018/2/layout/IconVerticalSolidList"/>
    <dgm:cxn modelId="{89AAE608-1171-4340-8CD8-93DDCEDA71D5}" type="presParOf" srcId="{D00FD51D-3ABD-4181-9E18-E6329B46F739}" destId="{B483213F-CE1E-4E35-A315-3F2A2DB2818E}" srcOrd="2" destOrd="0" presId="urn:microsoft.com/office/officeart/2018/2/layout/IconVerticalSolidList"/>
    <dgm:cxn modelId="{9DCA293D-139B-4E39-B15F-04734E0186E1}" type="presParOf" srcId="{D00FD51D-3ABD-4181-9E18-E6329B46F739}" destId="{BD060172-F835-4599-894D-0F9E52E693E3}" srcOrd="3" destOrd="0" presId="urn:microsoft.com/office/officeart/2018/2/layout/IconVerticalSolidList"/>
    <dgm:cxn modelId="{846CCE50-B96D-40DE-B201-D038CD6144D8}" type="presParOf" srcId="{4268CBDB-2768-4427-88A2-9B90B88AA4A7}" destId="{DD1935E0-3A51-4C8F-B8C8-9166B5D85FF6}" srcOrd="3" destOrd="0" presId="urn:microsoft.com/office/officeart/2018/2/layout/IconVerticalSolidList"/>
    <dgm:cxn modelId="{A6E58142-1967-4A55-97F6-4FC9DE6F825D}" type="presParOf" srcId="{4268CBDB-2768-4427-88A2-9B90B88AA4A7}" destId="{40FF18CE-2C91-4775-B3E5-17076638AF44}" srcOrd="4" destOrd="0" presId="urn:microsoft.com/office/officeart/2018/2/layout/IconVerticalSolidList"/>
    <dgm:cxn modelId="{808727E5-BF01-44DE-AE8E-E9C5E505CA7C}" type="presParOf" srcId="{40FF18CE-2C91-4775-B3E5-17076638AF44}" destId="{26FE1CBB-6152-4427-8069-56DD79BF9540}" srcOrd="0" destOrd="0" presId="urn:microsoft.com/office/officeart/2018/2/layout/IconVerticalSolidList"/>
    <dgm:cxn modelId="{5704B6D9-A056-484A-B5E7-678F8A894F00}" type="presParOf" srcId="{40FF18CE-2C91-4775-B3E5-17076638AF44}" destId="{A84D9311-50B9-47C4-8336-8AB6F9A70121}" srcOrd="1" destOrd="0" presId="urn:microsoft.com/office/officeart/2018/2/layout/IconVerticalSolidList"/>
    <dgm:cxn modelId="{B8D8EAF8-0AF7-42A5-8B8E-6895B5CDCFE5}" type="presParOf" srcId="{40FF18CE-2C91-4775-B3E5-17076638AF44}" destId="{C80F99F1-5420-4BFA-AFF4-E3C68DB2B980}" srcOrd="2" destOrd="0" presId="urn:microsoft.com/office/officeart/2018/2/layout/IconVerticalSolidList"/>
    <dgm:cxn modelId="{BA447810-2D23-48F0-9534-6FFBD415EF26}" type="presParOf" srcId="{40FF18CE-2C91-4775-B3E5-17076638AF44}" destId="{8D874640-9C39-4FAD-AFBF-AD982B3F82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F07721-4473-4281-B96F-B0CE5988E154}"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7BBEF6C-269E-4011-B64A-72A137C4E214}">
      <dgm:prSet/>
      <dgm:spPr/>
      <dgm:t>
        <a:bodyPr/>
        <a:lstStyle/>
        <a:p>
          <a:r>
            <a:rPr lang="en-US"/>
            <a:t>Analyze Spam emails and see what they typically look like.</a:t>
          </a:r>
        </a:p>
      </dgm:t>
    </dgm:pt>
    <dgm:pt modelId="{6BBF756F-3B7A-46D8-A271-6E75EE6C2A3D}" type="parTrans" cxnId="{46AC204C-4DDF-431C-A305-481327CD6B21}">
      <dgm:prSet/>
      <dgm:spPr/>
      <dgm:t>
        <a:bodyPr/>
        <a:lstStyle/>
        <a:p>
          <a:endParaRPr lang="en-US"/>
        </a:p>
      </dgm:t>
    </dgm:pt>
    <dgm:pt modelId="{AD957016-3D81-4615-AF83-94B5B021C6E7}" type="sibTrans" cxnId="{46AC204C-4DDF-431C-A305-481327CD6B21}">
      <dgm:prSet/>
      <dgm:spPr/>
      <dgm:t>
        <a:bodyPr/>
        <a:lstStyle/>
        <a:p>
          <a:endParaRPr lang="en-US"/>
        </a:p>
      </dgm:t>
    </dgm:pt>
    <dgm:pt modelId="{765F2573-40A0-4A5E-9023-6E2143AD403F}">
      <dgm:prSet/>
      <dgm:spPr/>
      <dgm:t>
        <a:bodyPr/>
        <a:lstStyle/>
        <a:p>
          <a:r>
            <a:rPr lang="en-US"/>
            <a:t>You might notice that some words or phrases like “4U” and “credit card” are common.</a:t>
          </a:r>
        </a:p>
      </dgm:t>
    </dgm:pt>
    <dgm:pt modelId="{75B815BA-59C7-4453-A8C2-AD58BECFD68E}" type="parTrans" cxnId="{3EF52B68-50DB-4382-84F5-FA2D3F8A3C12}">
      <dgm:prSet/>
      <dgm:spPr/>
      <dgm:t>
        <a:bodyPr/>
        <a:lstStyle/>
        <a:p>
          <a:endParaRPr lang="en-US"/>
        </a:p>
      </dgm:t>
    </dgm:pt>
    <dgm:pt modelId="{FEEAAEB0-3AB0-4B5E-8280-200122E26C15}" type="sibTrans" cxnId="{3EF52B68-50DB-4382-84F5-FA2D3F8A3C12}">
      <dgm:prSet/>
      <dgm:spPr/>
      <dgm:t>
        <a:bodyPr/>
        <a:lstStyle/>
        <a:p>
          <a:endParaRPr lang="en-US"/>
        </a:p>
      </dgm:t>
    </dgm:pt>
    <dgm:pt modelId="{54CEA5AC-57B8-4114-B416-353F81B9F9CC}">
      <dgm:prSet/>
      <dgm:spPr/>
      <dgm:t>
        <a:bodyPr/>
        <a:lstStyle/>
        <a:p>
          <a:r>
            <a:rPr lang="en-US" dirty="0"/>
            <a:t>You would need to write a detection algorithm for each of the hundreds of patterns you found.</a:t>
          </a:r>
        </a:p>
      </dgm:t>
    </dgm:pt>
    <dgm:pt modelId="{A4C56802-6474-4EBD-A3EE-D2D18BFA03D6}" type="parTrans" cxnId="{C442CBA1-A37E-4474-A8F7-B5B71487B46F}">
      <dgm:prSet/>
      <dgm:spPr/>
      <dgm:t>
        <a:bodyPr/>
        <a:lstStyle/>
        <a:p>
          <a:endParaRPr lang="en-US"/>
        </a:p>
      </dgm:t>
    </dgm:pt>
    <dgm:pt modelId="{1D21777D-F197-4E04-A7FE-171492DA8B9E}" type="sibTrans" cxnId="{C442CBA1-A37E-4474-A8F7-B5B71487B46F}">
      <dgm:prSet/>
      <dgm:spPr/>
      <dgm:t>
        <a:bodyPr/>
        <a:lstStyle/>
        <a:p>
          <a:endParaRPr lang="en-US"/>
        </a:p>
      </dgm:t>
    </dgm:pt>
    <dgm:pt modelId="{9776490C-4037-472E-987F-4D636004531F}">
      <dgm:prSet/>
      <dgm:spPr/>
      <dgm:t>
        <a:bodyPr/>
        <a:lstStyle/>
        <a:p>
          <a:r>
            <a:rPr lang="en-US" dirty="0"/>
            <a:t>Repeat steps 1, 2 and 3 till the rules are good enough.</a:t>
          </a:r>
        </a:p>
      </dgm:t>
    </dgm:pt>
    <dgm:pt modelId="{C05D4A99-59A9-42B4-A582-F264B4DF595B}" type="parTrans" cxnId="{EE576684-B580-4BF6-AF7B-C49E1303EE0E}">
      <dgm:prSet/>
      <dgm:spPr/>
      <dgm:t>
        <a:bodyPr/>
        <a:lstStyle/>
        <a:p>
          <a:endParaRPr lang="en-US"/>
        </a:p>
      </dgm:t>
    </dgm:pt>
    <dgm:pt modelId="{73D9F09C-9E05-4423-8886-F1595035C3E1}" type="sibTrans" cxnId="{EE576684-B580-4BF6-AF7B-C49E1303EE0E}">
      <dgm:prSet/>
      <dgm:spPr/>
      <dgm:t>
        <a:bodyPr/>
        <a:lstStyle/>
        <a:p>
          <a:endParaRPr lang="en-US"/>
        </a:p>
      </dgm:t>
    </dgm:pt>
    <dgm:pt modelId="{DF60AC79-FAD0-4E48-90AF-70AD6AC0D783}" type="pres">
      <dgm:prSet presAssocID="{BEF07721-4473-4281-B96F-B0CE5988E154}" presName="diagram" presStyleCnt="0">
        <dgm:presLayoutVars>
          <dgm:dir/>
          <dgm:resizeHandles val="exact"/>
        </dgm:presLayoutVars>
      </dgm:prSet>
      <dgm:spPr/>
    </dgm:pt>
    <dgm:pt modelId="{1761DFB1-2A54-483F-B5D7-CC020FF46515}" type="pres">
      <dgm:prSet presAssocID="{D7BBEF6C-269E-4011-B64A-72A137C4E214}" presName="node" presStyleLbl="node1" presStyleIdx="0" presStyleCnt="4">
        <dgm:presLayoutVars>
          <dgm:bulletEnabled val="1"/>
        </dgm:presLayoutVars>
      </dgm:prSet>
      <dgm:spPr/>
    </dgm:pt>
    <dgm:pt modelId="{CC3202A7-5516-4BC9-9897-E5DA4AF9E295}" type="pres">
      <dgm:prSet presAssocID="{AD957016-3D81-4615-AF83-94B5B021C6E7}" presName="sibTrans" presStyleCnt="0"/>
      <dgm:spPr/>
    </dgm:pt>
    <dgm:pt modelId="{CFDD229A-E22A-4823-AB4B-C4CA81C36D53}" type="pres">
      <dgm:prSet presAssocID="{765F2573-40A0-4A5E-9023-6E2143AD403F}" presName="node" presStyleLbl="node1" presStyleIdx="1" presStyleCnt="4">
        <dgm:presLayoutVars>
          <dgm:bulletEnabled val="1"/>
        </dgm:presLayoutVars>
      </dgm:prSet>
      <dgm:spPr/>
    </dgm:pt>
    <dgm:pt modelId="{34589B2A-4B3A-457D-A7D9-6DAA6710987E}" type="pres">
      <dgm:prSet presAssocID="{FEEAAEB0-3AB0-4B5E-8280-200122E26C15}" presName="sibTrans" presStyleCnt="0"/>
      <dgm:spPr/>
    </dgm:pt>
    <dgm:pt modelId="{0D9EC376-4BFB-49F7-9196-EB38FE97B69E}" type="pres">
      <dgm:prSet presAssocID="{54CEA5AC-57B8-4114-B416-353F81B9F9CC}" presName="node" presStyleLbl="node1" presStyleIdx="2" presStyleCnt="4">
        <dgm:presLayoutVars>
          <dgm:bulletEnabled val="1"/>
        </dgm:presLayoutVars>
      </dgm:prSet>
      <dgm:spPr/>
    </dgm:pt>
    <dgm:pt modelId="{309C5DC4-7409-422B-AA00-0F17BBC011FF}" type="pres">
      <dgm:prSet presAssocID="{1D21777D-F197-4E04-A7FE-171492DA8B9E}" presName="sibTrans" presStyleCnt="0"/>
      <dgm:spPr/>
    </dgm:pt>
    <dgm:pt modelId="{FFB88A0B-242F-4D50-8B4B-68798ED2D45F}" type="pres">
      <dgm:prSet presAssocID="{9776490C-4037-472E-987F-4D636004531F}" presName="node" presStyleLbl="node1" presStyleIdx="3" presStyleCnt="4">
        <dgm:presLayoutVars>
          <dgm:bulletEnabled val="1"/>
        </dgm:presLayoutVars>
      </dgm:prSet>
      <dgm:spPr/>
    </dgm:pt>
  </dgm:ptLst>
  <dgm:cxnLst>
    <dgm:cxn modelId="{86825028-F656-4CB7-B3C5-2E4EEEDA3DC9}" type="presOf" srcId="{BEF07721-4473-4281-B96F-B0CE5988E154}" destId="{DF60AC79-FAD0-4E48-90AF-70AD6AC0D783}" srcOrd="0" destOrd="0" presId="urn:microsoft.com/office/officeart/2005/8/layout/default"/>
    <dgm:cxn modelId="{E163863E-0191-4049-9139-A3EA8AB55370}" type="presOf" srcId="{D7BBEF6C-269E-4011-B64A-72A137C4E214}" destId="{1761DFB1-2A54-483F-B5D7-CC020FF46515}" srcOrd="0" destOrd="0" presId="urn:microsoft.com/office/officeart/2005/8/layout/default"/>
    <dgm:cxn modelId="{3EF52B68-50DB-4382-84F5-FA2D3F8A3C12}" srcId="{BEF07721-4473-4281-B96F-B0CE5988E154}" destId="{765F2573-40A0-4A5E-9023-6E2143AD403F}" srcOrd="1" destOrd="0" parTransId="{75B815BA-59C7-4453-A8C2-AD58BECFD68E}" sibTransId="{FEEAAEB0-3AB0-4B5E-8280-200122E26C15}"/>
    <dgm:cxn modelId="{9262634B-6FD7-4094-A1D2-99802BB6CE29}" type="presOf" srcId="{765F2573-40A0-4A5E-9023-6E2143AD403F}" destId="{CFDD229A-E22A-4823-AB4B-C4CA81C36D53}" srcOrd="0" destOrd="0" presId="urn:microsoft.com/office/officeart/2005/8/layout/default"/>
    <dgm:cxn modelId="{46AC204C-4DDF-431C-A305-481327CD6B21}" srcId="{BEF07721-4473-4281-B96F-B0CE5988E154}" destId="{D7BBEF6C-269E-4011-B64A-72A137C4E214}" srcOrd="0" destOrd="0" parTransId="{6BBF756F-3B7A-46D8-A271-6E75EE6C2A3D}" sibTransId="{AD957016-3D81-4615-AF83-94B5B021C6E7}"/>
    <dgm:cxn modelId="{EE576684-B580-4BF6-AF7B-C49E1303EE0E}" srcId="{BEF07721-4473-4281-B96F-B0CE5988E154}" destId="{9776490C-4037-472E-987F-4D636004531F}" srcOrd="3" destOrd="0" parTransId="{C05D4A99-59A9-42B4-A582-F264B4DF595B}" sibTransId="{73D9F09C-9E05-4423-8886-F1595035C3E1}"/>
    <dgm:cxn modelId="{1711FF86-225A-4873-B824-D3A5AC504C2A}" type="presOf" srcId="{54CEA5AC-57B8-4114-B416-353F81B9F9CC}" destId="{0D9EC376-4BFB-49F7-9196-EB38FE97B69E}" srcOrd="0" destOrd="0" presId="urn:microsoft.com/office/officeart/2005/8/layout/default"/>
    <dgm:cxn modelId="{C442CBA1-A37E-4474-A8F7-B5B71487B46F}" srcId="{BEF07721-4473-4281-B96F-B0CE5988E154}" destId="{54CEA5AC-57B8-4114-B416-353F81B9F9CC}" srcOrd="2" destOrd="0" parTransId="{A4C56802-6474-4EBD-A3EE-D2D18BFA03D6}" sibTransId="{1D21777D-F197-4E04-A7FE-171492DA8B9E}"/>
    <dgm:cxn modelId="{8D848FD2-4963-4D85-A82A-487BC4226B6C}" type="presOf" srcId="{9776490C-4037-472E-987F-4D636004531F}" destId="{FFB88A0B-242F-4D50-8B4B-68798ED2D45F}" srcOrd="0" destOrd="0" presId="urn:microsoft.com/office/officeart/2005/8/layout/default"/>
    <dgm:cxn modelId="{17EBE288-A6B8-48FB-A0F3-8F81036F050F}" type="presParOf" srcId="{DF60AC79-FAD0-4E48-90AF-70AD6AC0D783}" destId="{1761DFB1-2A54-483F-B5D7-CC020FF46515}" srcOrd="0" destOrd="0" presId="urn:microsoft.com/office/officeart/2005/8/layout/default"/>
    <dgm:cxn modelId="{854172A7-16BF-4447-914E-A5BA09B7A9CA}" type="presParOf" srcId="{DF60AC79-FAD0-4E48-90AF-70AD6AC0D783}" destId="{CC3202A7-5516-4BC9-9897-E5DA4AF9E295}" srcOrd="1" destOrd="0" presId="urn:microsoft.com/office/officeart/2005/8/layout/default"/>
    <dgm:cxn modelId="{87B0179D-5C13-445B-993E-FD07A904F03C}" type="presParOf" srcId="{DF60AC79-FAD0-4E48-90AF-70AD6AC0D783}" destId="{CFDD229A-E22A-4823-AB4B-C4CA81C36D53}" srcOrd="2" destOrd="0" presId="urn:microsoft.com/office/officeart/2005/8/layout/default"/>
    <dgm:cxn modelId="{ECD2E60F-7892-4AE8-A797-592C3DB29D6B}" type="presParOf" srcId="{DF60AC79-FAD0-4E48-90AF-70AD6AC0D783}" destId="{34589B2A-4B3A-457D-A7D9-6DAA6710987E}" srcOrd="3" destOrd="0" presId="urn:microsoft.com/office/officeart/2005/8/layout/default"/>
    <dgm:cxn modelId="{3A7F6973-012C-49A8-9976-3F893201C483}" type="presParOf" srcId="{DF60AC79-FAD0-4E48-90AF-70AD6AC0D783}" destId="{0D9EC376-4BFB-49F7-9196-EB38FE97B69E}" srcOrd="4" destOrd="0" presId="urn:microsoft.com/office/officeart/2005/8/layout/default"/>
    <dgm:cxn modelId="{4B044B94-2C7C-4445-8842-75B0C9A2B9C8}" type="presParOf" srcId="{DF60AC79-FAD0-4E48-90AF-70AD6AC0D783}" destId="{309C5DC4-7409-422B-AA00-0F17BBC011FF}" srcOrd="5" destOrd="0" presId="urn:microsoft.com/office/officeart/2005/8/layout/default"/>
    <dgm:cxn modelId="{D1EF9100-9977-4774-ABF7-57774EE89F20}" type="presParOf" srcId="{DF60AC79-FAD0-4E48-90AF-70AD6AC0D783}" destId="{FFB88A0B-242F-4D50-8B4B-68798ED2D45F}"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BFE3B64-635B-40B8-B40C-AE253C8AA6AA}"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441A5B51-950C-440F-92DD-B813D92071C9}">
      <dgm:prSet/>
      <dgm:spPr/>
      <dgm:t>
        <a:bodyPr/>
        <a:lstStyle/>
        <a:p>
          <a:r>
            <a:rPr lang="en-US" dirty="0"/>
            <a:t>Since the problem is difficult, your program will likely become a long list of complex rules—hard to maintain.</a:t>
          </a:r>
        </a:p>
      </dgm:t>
    </dgm:pt>
    <dgm:pt modelId="{F7A35014-416C-47BC-8223-DC07B81D188B}" type="parTrans" cxnId="{033578BC-C566-4610-893E-9BBB20F0FEDB}">
      <dgm:prSet/>
      <dgm:spPr/>
      <dgm:t>
        <a:bodyPr/>
        <a:lstStyle/>
        <a:p>
          <a:endParaRPr lang="en-US"/>
        </a:p>
      </dgm:t>
    </dgm:pt>
    <dgm:pt modelId="{7EA62BB8-2885-41DA-8781-FEC5C7502D84}" type="sibTrans" cxnId="{033578BC-C566-4610-893E-9BBB20F0FEDB}">
      <dgm:prSet/>
      <dgm:spPr/>
      <dgm:t>
        <a:bodyPr/>
        <a:lstStyle/>
        <a:p>
          <a:endParaRPr lang="en-US"/>
        </a:p>
      </dgm:t>
    </dgm:pt>
    <dgm:pt modelId="{C1EAE569-269F-4C91-93D1-AD4ED7DB0764}">
      <dgm:prSet/>
      <dgm:spPr/>
      <dgm:t>
        <a:bodyPr/>
        <a:lstStyle/>
        <a:p>
          <a:r>
            <a:rPr lang="en-US"/>
            <a:t>What if spammers notice that all their emails containing “4U” are blocked? They might start writing “For U” instead.</a:t>
          </a:r>
        </a:p>
      </dgm:t>
    </dgm:pt>
    <dgm:pt modelId="{912E5D08-399C-4357-AA7E-4C6E16EB2AD8}" type="parTrans" cxnId="{CAF109F1-2DDD-42EB-AFBF-33F96631F312}">
      <dgm:prSet/>
      <dgm:spPr/>
      <dgm:t>
        <a:bodyPr/>
        <a:lstStyle/>
        <a:p>
          <a:endParaRPr lang="en-US"/>
        </a:p>
      </dgm:t>
    </dgm:pt>
    <dgm:pt modelId="{B4695B4D-0F47-4389-9EBF-2F51B3AAB242}" type="sibTrans" cxnId="{CAF109F1-2DDD-42EB-AFBF-33F96631F312}">
      <dgm:prSet/>
      <dgm:spPr/>
      <dgm:t>
        <a:bodyPr/>
        <a:lstStyle/>
        <a:p>
          <a:endParaRPr lang="en-US"/>
        </a:p>
      </dgm:t>
    </dgm:pt>
    <dgm:pt modelId="{3378B2A0-0911-4583-8AAE-08C7E0A0BE22}">
      <dgm:prSet/>
      <dgm:spPr/>
      <dgm:t>
        <a:bodyPr/>
        <a:lstStyle/>
        <a:p>
          <a:r>
            <a:rPr lang="en-US"/>
            <a:t>If spammers keep working around your spam filter, you will need to keep writing new rules forever.</a:t>
          </a:r>
        </a:p>
      </dgm:t>
    </dgm:pt>
    <dgm:pt modelId="{6D1A957B-05FC-4DB8-8657-4A880108535A}" type="parTrans" cxnId="{60009922-69B3-4097-807C-D98BB1539AB0}">
      <dgm:prSet/>
      <dgm:spPr/>
      <dgm:t>
        <a:bodyPr/>
        <a:lstStyle/>
        <a:p>
          <a:endParaRPr lang="en-US"/>
        </a:p>
      </dgm:t>
    </dgm:pt>
    <dgm:pt modelId="{946E38A9-E75B-4CD5-BD6E-F5F3FBE695D2}" type="sibTrans" cxnId="{60009922-69B3-4097-807C-D98BB1539AB0}">
      <dgm:prSet/>
      <dgm:spPr/>
      <dgm:t>
        <a:bodyPr/>
        <a:lstStyle/>
        <a:p>
          <a:endParaRPr lang="en-US"/>
        </a:p>
      </dgm:t>
    </dgm:pt>
    <dgm:pt modelId="{1B2E344F-EFE5-40C4-9816-B8474FEB54C1}" type="pres">
      <dgm:prSet presAssocID="{ABFE3B64-635B-40B8-B40C-AE253C8AA6AA}" presName="root" presStyleCnt="0">
        <dgm:presLayoutVars>
          <dgm:dir/>
          <dgm:resizeHandles val="exact"/>
        </dgm:presLayoutVars>
      </dgm:prSet>
      <dgm:spPr/>
    </dgm:pt>
    <dgm:pt modelId="{B48404BF-DDB0-4407-B105-7F299203EC5E}" type="pres">
      <dgm:prSet presAssocID="{441A5B51-950C-440F-92DD-B813D92071C9}" presName="compNode" presStyleCnt="0"/>
      <dgm:spPr/>
    </dgm:pt>
    <dgm:pt modelId="{DA8FD30D-2CE8-4C66-9E2B-ED32CEA1F7EC}" type="pres">
      <dgm:prSet presAssocID="{441A5B51-950C-440F-92DD-B813D92071C9}" presName="bgRect" presStyleLbl="bgShp" presStyleIdx="0" presStyleCnt="3"/>
      <dgm:spPr/>
    </dgm:pt>
    <dgm:pt modelId="{688CB5EF-8139-41E4-9CCC-F54E69BE8011}" type="pres">
      <dgm:prSet presAssocID="{441A5B51-950C-440F-92DD-B813D92071C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ABC649AC-18A3-4F95-AE55-E95B1E25B06B}" type="pres">
      <dgm:prSet presAssocID="{441A5B51-950C-440F-92DD-B813D92071C9}" presName="spaceRect" presStyleCnt="0"/>
      <dgm:spPr/>
    </dgm:pt>
    <dgm:pt modelId="{3E9CFDE6-99EC-4ABA-8EB3-F34F884A8C1D}" type="pres">
      <dgm:prSet presAssocID="{441A5B51-950C-440F-92DD-B813D92071C9}" presName="parTx" presStyleLbl="revTx" presStyleIdx="0" presStyleCnt="3">
        <dgm:presLayoutVars>
          <dgm:chMax val="0"/>
          <dgm:chPref val="0"/>
        </dgm:presLayoutVars>
      </dgm:prSet>
      <dgm:spPr/>
    </dgm:pt>
    <dgm:pt modelId="{F2001236-7CA4-45A1-9B75-B5F1631AA2A5}" type="pres">
      <dgm:prSet presAssocID="{7EA62BB8-2885-41DA-8781-FEC5C7502D84}" presName="sibTrans" presStyleCnt="0"/>
      <dgm:spPr/>
    </dgm:pt>
    <dgm:pt modelId="{0F4EE2C8-699A-4E00-A25E-8EBB92647492}" type="pres">
      <dgm:prSet presAssocID="{C1EAE569-269F-4C91-93D1-AD4ED7DB0764}" presName="compNode" presStyleCnt="0"/>
      <dgm:spPr/>
    </dgm:pt>
    <dgm:pt modelId="{F7FDCCA6-75A4-4894-8575-1F43EDA368B6}" type="pres">
      <dgm:prSet presAssocID="{C1EAE569-269F-4C91-93D1-AD4ED7DB0764}" presName="bgRect" presStyleLbl="bgShp" presStyleIdx="1" presStyleCnt="3"/>
      <dgm:spPr/>
    </dgm:pt>
    <dgm:pt modelId="{90F6A33E-A109-4483-8C12-8736B0BD85A5}" type="pres">
      <dgm:prSet presAssocID="{C1EAE569-269F-4C91-93D1-AD4ED7DB076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nd"/>
        </a:ext>
      </dgm:extLst>
    </dgm:pt>
    <dgm:pt modelId="{473FFBD9-4B2C-40AC-9556-929F61B6DFC1}" type="pres">
      <dgm:prSet presAssocID="{C1EAE569-269F-4C91-93D1-AD4ED7DB0764}" presName="spaceRect" presStyleCnt="0"/>
      <dgm:spPr/>
    </dgm:pt>
    <dgm:pt modelId="{F72A5331-6834-48F9-A532-5474B6F02EDF}" type="pres">
      <dgm:prSet presAssocID="{C1EAE569-269F-4C91-93D1-AD4ED7DB0764}" presName="parTx" presStyleLbl="revTx" presStyleIdx="1" presStyleCnt="3">
        <dgm:presLayoutVars>
          <dgm:chMax val="0"/>
          <dgm:chPref val="0"/>
        </dgm:presLayoutVars>
      </dgm:prSet>
      <dgm:spPr/>
    </dgm:pt>
    <dgm:pt modelId="{2BC81C0F-2FB5-4A83-8C38-71181D833788}" type="pres">
      <dgm:prSet presAssocID="{B4695B4D-0F47-4389-9EBF-2F51B3AAB242}" presName="sibTrans" presStyleCnt="0"/>
      <dgm:spPr/>
    </dgm:pt>
    <dgm:pt modelId="{A6C8895C-AF64-4296-A81C-AE81DE91D2E5}" type="pres">
      <dgm:prSet presAssocID="{3378B2A0-0911-4583-8AAE-08C7E0A0BE22}" presName="compNode" presStyleCnt="0"/>
      <dgm:spPr/>
    </dgm:pt>
    <dgm:pt modelId="{B361D0A7-8A6E-4695-AFC8-DDBD9B8ABE7E}" type="pres">
      <dgm:prSet presAssocID="{3378B2A0-0911-4583-8AAE-08C7E0A0BE22}" presName="bgRect" presStyleLbl="bgShp" presStyleIdx="2" presStyleCnt="3"/>
      <dgm:spPr/>
    </dgm:pt>
    <dgm:pt modelId="{9DAC7E17-606B-4EE6-AD22-82883AFAA7DE}" type="pres">
      <dgm:prSet presAssocID="{3378B2A0-0911-4583-8AAE-08C7E0A0BE2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B666AD18-E87A-420C-B539-5D61886A6BFE}" type="pres">
      <dgm:prSet presAssocID="{3378B2A0-0911-4583-8AAE-08C7E0A0BE22}" presName="spaceRect" presStyleCnt="0"/>
      <dgm:spPr/>
    </dgm:pt>
    <dgm:pt modelId="{17BAF47B-E5C5-49B1-ABFE-329B86B8D2B9}" type="pres">
      <dgm:prSet presAssocID="{3378B2A0-0911-4583-8AAE-08C7E0A0BE22}" presName="parTx" presStyleLbl="revTx" presStyleIdx="2" presStyleCnt="3">
        <dgm:presLayoutVars>
          <dgm:chMax val="0"/>
          <dgm:chPref val="0"/>
        </dgm:presLayoutVars>
      </dgm:prSet>
      <dgm:spPr/>
    </dgm:pt>
  </dgm:ptLst>
  <dgm:cxnLst>
    <dgm:cxn modelId="{3CD98B0C-4505-4E7C-807B-0CB845210B85}" type="presOf" srcId="{ABFE3B64-635B-40B8-B40C-AE253C8AA6AA}" destId="{1B2E344F-EFE5-40C4-9816-B8474FEB54C1}" srcOrd="0" destOrd="0" presId="urn:microsoft.com/office/officeart/2018/2/layout/IconVerticalSolidList"/>
    <dgm:cxn modelId="{14EB7E1F-73DD-47B5-829D-09AE287DE7CF}" type="presOf" srcId="{C1EAE569-269F-4C91-93D1-AD4ED7DB0764}" destId="{F72A5331-6834-48F9-A532-5474B6F02EDF}" srcOrd="0" destOrd="0" presId="urn:microsoft.com/office/officeart/2018/2/layout/IconVerticalSolidList"/>
    <dgm:cxn modelId="{60009922-69B3-4097-807C-D98BB1539AB0}" srcId="{ABFE3B64-635B-40B8-B40C-AE253C8AA6AA}" destId="{3378B2A0-0911-4583-8AAE-08C7E0A0BE22}" srcOrd="2" destOrd="0" parTransId="{6D1A957B-05FC-4DB8-8657-4A880108535A}" sibTransId="{946E38A9-E75B-4CD5-BD6E-F5F3FBE695D2}"/>
    <dgm:cxn modelId="{D1661E90-7752-4ABF-B97B-E5EDF5A48532}" type="presOf" srcId="{3378B2A0-0911-4583-8AAE-08C7E0A0BE22}" destId="{17BAF47B-E5C5-49B1-ABFE-329B86B8D2B9}" srcOrd="0" destOrd="0" presId="urn:microsoft.com/office/officeart/2018/2/layout/IconVerticalSolidList"/>
    <dgm:cxn modelId="{033578BC-C566-4610-893E-9BBB20F0FEDB}" srcId="{ABFE3B64-635B-40B8-B40C-AE253C8AA6AA}" destId="{441A5B51-950C-440F-92DD-B813D92071C9}" srcOrd="0" destOrd="0" parTransId="{F7A35014-416C-47BC-8223-DC07B81D188B}" sibTransId="{7EA62BB8-2885-41DA-8781-FEC5C7502D84}"/>
    <dgm:cxn modelId="{CAF109F1-2DDD-42EB-AFBF-33F96631F312}" srcId="{ABFE3B64-635B-40B8-B40C-AE253C8AA6AA}" destId="{C1EAE569-269F-4C91-93D1-AD4ED7DB0764}" srcOrd="1" destOrd="0" parTransId="{912E5D08-399C-4357-AA7E-4C6E16EB2AD8}" sibTransId="{B4695B4D-0F47-4389-9EBF-2F51B3AAB242}"/>
    <dgm:cxn modelId="{5DE864FC-8DB9-4380-A6A3-BA9EAE126198}" type="presOf" srcId="{441A5B51-950C-440F-92DD-B813D92071C9}" destId="{3E9CFDE6-99EC-4ABA-8EB3-F34F884A8C1D}" srcOrd="0" destOrd="0" presId="urn:microsoft.com/office/officeart/2018/2/layout/IconVerticalSolidList"/>
    <dgm:cxn modelId="{8D73F9FE-3CF0-41C3-B038-5CD7F6C95F19}" type="presParOf" srcId="{1B2E344F-EFE5-40C4-9816-B8474FEB54C1}" destId="{B48404BF-DDB0-4407-B105-7F299203EC5E}" srcOrd="0" destOrd="0" presId="urn:microsoft.com/office/officeart/2018/2/layout/IconVerticalSolidList"/>
    <dgm:cxn modelId="{D51A1A07-A1EA-4957-A27E-8A95DDA95885}" type="presParOf" srcId="{B48404BF-DDB0-4407-B105-7F299203EC5E}" destId="{DA8FD30D-2CE8-4C66-9E2B-ED32CEA1F7EC}" srcOrd="0" destOrd="0" presId="urn:microsoft.com/office/officeart/2018/2/layout/IconVerticalSolidList"/>
    <dgm:cxn modelId="{262C370B-0CCF-42FC-A2D6-A558CA495277}" type="presParOf" srcId="{B48404BF-DDB0-4407-B105-7F299203EC5E}" destId="{688CB5EF-8139-41E4-9CCC-F54E69BE8011}" srcOrd="1" destOrd="0" presId="urn:microsoft.com/office/officeart/2018/2/layout/IconVerticalSolidList"/>
    <dgm:cxn modelId="{F16994AF-D9D3-463B-A3F6-BC90E4A18A74}" type="presParOf" srcId="{B48404BF-DDB0-4407-B105-7F299203EC5E}" destId="{ABC649AC-18A3-4F95-AE55-E95B1E25B06B}" srcOrd="2" destOrd="0" presId="urn:microsoft.com/office/officeart/2018/2/layout/IconVerticalSolidList"/>
    <dgm:cxn modelId="{780BE2A8-2AE4-41BC-BD78-B75A4FB0F08A}" type="presParOf" srcId="{B48404BF-DDB0-4407-B105-7F299203EC5E}" destId="{3E9CFDE6-99EC-4ABA-8EB3-F34F884A8C1D}" srcOrd="3" destOrd="0" presId="urn:microsoft.com/office/officeart/2018/2/layout/IconVerticalSolidList"/>
    <dgm:cxn modelId="{0642014B-9BB4-40F3-B0E4-5723A8877B33}" type="presParOf" srcId="{1B2E344F-EFE5-40C4-9816-B8474FEB54C1}" destId="{F2001236-7CA4-45A1-9B75-B5F1631AA2A5}" srcOrd="1" destOrd="0" presId="urn:microsoft.com/office/officeart/2018/2/layout/IconVerticalSolidList"/>
    <dgm:cxn modelId="{A33AFC61-58B7-4245-B273-5A81EEECA7F2}" type="presParOf" srcId="{1B2E344F-EFE5-40C4-9816-B8474FEB54C1}" destId="{0F4EE2C8-699A-4E00-A25E-8EBB92647492}" srcOrd="2" destOrd="0" presId="urn:microsoft.com/office/officeart/2018/2/layout/IconVerticalSolidList"/>
    <dgm:cxn modelId="{C11C152D-42AE-4928-AFA6-747E556A6A73}" type="presParOf" srcId="{0F4EE2C8-699A-4E00-A25E-8EBB92647492}" destId="{F7FDCCA6-75A4-4894-8575-1F43EDA368B6}" srcOrd="0" destOrd="0" presId="urn:microsoft.com/office/officeart/2018/2/layout/IconVerticalSolidList"/>
    <dgm:cxn modelId="{4E393E8E-E91C-4970-9919-447377D36920}" type="presParOf" srcId="{0F4EE2C8-699A-4E00-A25E-8EBB92647492}" destId="{90F6A33E-A109-4483-8C12-8736B0BD85A5}" srcOrd="1" destOrd="0" presId="urn:microsoft.com/office/officeart/2018/2/layout/IconVerticalSolidList"/>
    <dgm:cxn modelId="{BB633871-C028-4119-8A6E-8A4F33175147}" type="presParOf" srcId="{0F4EE2C8-699A-4E00-A25E-8EBB92647492}" destId="{473FFBD9-4B2C-40AC-9556-929F61B6DFC1}" srcOrd="2" destOrd="0" presId="urn:microsoft.com/office/officeart/2018/2/layout/IconVerticalSolidList"/>
    <dgm:cxn modelId="{8A1B5F56-501A-4701-A262-FEB7ADCE9404}" type="presParOf" srcId="{0F4EE2C8-699A-4E00-A25E-8EBB92647492}" destId="{F72A5331-6834-48F9-A532-5474B6F02EDF}" srcOrd="3" destOrd="0" presId="urn:microsoft.com/office/officeart/2018/2/layout/IconVerticalSolidList"/>
    <dgm:cxn modelId="{6F696FB4-519B-436F-BDFF-94CE4889DDBA}" type="presParOf" srcId="{1B2E344F-EFE5-40C4-9816-B8474FEB54C1}" destId="{2BC81C0F-2FB5-4A83-8C38-71181D833788}" srcOrd="3" destOrd="0" presId="urn:microsoft.com/office/officeart/2018/2/layout/IconVerticalSolidList"/>
    <dgm:cxn modelId="{0E20F27F-F006-4F1E-AD82-8EA8850802C5}" type="presParOf" srcId="{1B2E344F-EFE5-40C4-9816-B8474FEB54C1}" destId="{A6C8895C-AF64-4296-A81C-AE81DE91D2E5}" srcOrd="4" destOrd="0" presId="urn:microsoft.com/office/officeart/2018/2/layout/IconVerticalSolidList"/>
    <dgm:cxn modelId="{35796D61-7543-4BFF-937D-563676009FCD}" type="presParOf" srcId="{A6C8895C-AF64-4296-A81C-AE81DE91D2E5}" destId="{B361D0A7-8A6E-4695-AFC8-DDBD9B8ABE7E}" srcOrd="0" destOrd="0" presId="urn:microsoft.com/office/officeart/2018/2/layout/IconVerticalSolidList"/>
    <dgm:cxn modelId="{89CDAFEA-0BF2-421E-BB9F-D959539E2D57}" type="presParOf" srcId="{A6C8895C-AF64-4296-A81C-AE81DE91D2E5}" destId="{9DAC7E17-606B-4EE6-AD22-82883AFAA7DE}" srcOrd="1" destOrd="0" presId="urn:microsoft.com/office/officeart/2018/2/layout/IconVerticalSolidList"/>
    <dgm:cxn modelId="{F541D48F-BD23-4697-BB34-38C88E6F4DEB}" type="presParOf" srcId="{A6C8895C-AF64-4296-A81C-AE81DE91D2E5}" destId="{B666AD18-E87A-420C-B539-5D61886A6BFE}" srcOrd="2" destOrd="0" presId="urn:microsoft.com/office/officeart/2018/2/layout/IconVerticalSolidList"/>
    <dgm:cxn modelId="{FC2207E2-73DE-4E23-B535-B95E105B8D8A}" type="presParOf" srcId="{A6C8895C-AF64-4296-A81C-AE81DE91D2E5}" destId="{17BAF47B-E5C5-49B1-ABFE-329B86B8D2B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32177A2-6ABF-4DF3-AD7D-46AF9C32D9B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D53CABC-106C-4BD3-8332-DECB0E986830}">
      <dgm:prSet/>
      <dgm:spPr/>
      <dgm:t>
        <a:bodyPr/>
        <a:lstStyle/>
        <a:p>
          <a:r>
            <a:rPr lang="en-US"/>
            <a:t>A spam filter based on Machine Learning techniques automatically learns which words and phrases are good predictors of spam.</a:t>
          </a:r>
        </a:p>
      </dgm:t>
    </dgm:pt>
    <dgm:pt modelId="{73B09DB8-3FDD-495E-8968-BAFAE3AFAC41}" type="parTrans" cxnId="{54566D9C-F6EA-4EEA-98F6-61A7DC64FFA4}">
      <dgm:prSet/>
      <dgm:spPr/>
      <dgm:t>
        <a:bodyPr/>
        <a:lstStyle/>
        <a:p>
          <a:endParaRPr lang="en-US"/>
        </a:p>
      </dgm:t>
    </dgm:pt>
    <dgm:pt modelId="{0F1F2E58-B50D-46B2-839B-391635236C03}" type="sibTrans" cxnId="{54566D9C-F6EA-4EEA-98F6-61A7DC64FFA4}">
      <dgm:prSet/>
      <dgm:spPr/>
      <dgm:t>
        <a:bodyPr/>
        <a:lstStyle/>
        <a:p>
          <a:endParaRPr lang="en-US"/>
        </a:p>
      </dgm:t>
    </dgm:pt>
    <dgm:pt modelId="{9DE67BCE-943A-4B17-AD03-DD3B35AEB44F}">
      <dgm:prSet/>
      <dgm:spPr/>
      <dgm:t>
        <a:bodyPr/>
        <a:lstStyle/>
        <a:p>
          <a:r>
            <a:rPr lang="en-US"/>
            <a:t>The program is much shorter, easier to maintain, and most likely more accurate.</a:t>
          </a:r>
        </a:p>
      </dgm:t>
    </dgm:pt>
    <dgm:pt modelId="{2F9BA795-5929-4E00-9751-4FC747A6DCA0}" type="parTrans" cxnId="{72F6883C-CE01-4E8E-A5DC-5AFF5D4B1E69}">
      <dgm:prSet/>
      <dgm:spPr/>
      <dgm:t>
        <a:bodyPr/>
        <a:lstStyle/>
        <a:p>
          <a:endParaRPr lang="en-US"/>
        </a:p>
      </dgm:t>
    </dgm:pt>
    <dgm:pt modelId="{DB49FE12-A88F-4018-9C28-85D7D8E1F756}" type="sibTrans" cxnId="{72F6883C-CE01-4E8E-A5DC-5AFF5D4B1E69}">
      <dgm:prSet/>
      <dgm:spPr/>
      <dgm:t>
        <a:bodyPr/>
        <a:lstStyle/>
        <a:p>
          <a:endParaRPr lang="en-US"/>
        </a:p>
      </dgm:t>
    </dgm:pt>
    <dgm:pt modelId="{B7971FEB-6E62-4A7E-927A-BD039E8EFAC1}">
      <dgm:prSet/>
      <dgm:spPr/>
      <dgm:t>
        <a:bodyPr/>
        <a:lstStyle/>
        <a:p>
          <a:r>
            <a:rPr lang="en-US"/>
            <a:t>We can automate this process to retrain the model on the latest data.</a:t>
          </a:r>
        </a:p>
      </dgm:t>
    </dgm:pt>
    <dgm:pt modelId="{1C05516F-295C-476F-818C-63087449E4D6}" type="parTrans" cxnId="{C194EAA2-68A1-4801-9775-081866124409}">
      <dgm:prSet/>
      <dgm:spPr/>
      <dgm:t>
        <a:bodyPr/>
        <a:lstStyle/>
        <a:p>
          <a:endParaRPr lang="en-US"/>
        </a:p>
      </dgm:t>
    </dgm:pt>
    <dgm:pt modelId="{91343390-3FCB-435C-BBA9-F2C4ABB985EF}" type="sibTrans" cxnId="{C194EAA2-68A1-4801-9775-081866124409}">
      <dgm:prSet/>
      <dgm:spPr/>
      <dgm:t>
        <a:bodyPr/>
        <a:lstStyle/>
        <a:p>
          <a:endParaRPr lang="en-US"/>
        </a:p>
      </dgm:t>
    </dgm:pt>
    <dgm:pt modelId="{6E03A360-265F-42BA-B40A-B13421FE57A7}">
      <dgm:prSet/>
      <dgm:spPr/>
      <dgm:t>
        <a:bodyPr/>
        <a:lstStyle/>
        <a:p>
          <a:r>
            <a:rPr lang="en-US"/>
            <a:t>This keeps it updated with the latest trends.</a:t>
          </a:r>
        </a:p>
      </dgm:t>
    </dgm:pt>
    <dgm:pt modelId="{08EF4ECF-597D-4094-B1B4-4E1D37FDF6BA}" type="parTrans" cxnId="{6733ACE6-C560-413D-8181-E1AE1FB5580C}">
      <dgm:prSet/>
      <dgm:spPr/>
      <dgm:t>
        <a:bodyPr/>
        <a:lstStyle/>
        <a:p>
          <a:endParaRPr lang="en-US"/>
        </a:p>
      </dgm:t>
    </dgm:pt>
    <dgm:pt modelId="{6406F108-7870-459E-88B8-372D6B96ED22}" type="sibTrans" cxnId="{6733ACE6-C560-413D-8181-E1AE1FB5580C}">
      <dgm:prSet/>
      <dgm:spPr/>
      <dgm:t>
        <a:bodyPr/>
        <a:lstStyle/>
        <a:p>
          <a:endParaRPr lang="en-US"/>
        </a:p>
      </dgm:t>
    </dgm:pt>
    <dgm:pt modelId="{8A12182C-86A4-4852-B757-3C24C1BA5A47}" type="pres">
      <dgm:prSet presAssocID="{A32177A2-6ABF-4DF3-AD7D-46AF9C32D9B5}" presName="root" presStyleCnt="0">
        <dgm:presLayoutVars>
          <dgm:dir/>
          <dgm:resizeHandles val="exact"/>
        </dgm:presLayoutVars>
      </dgm:prSet>
      <dgm:spPr/>
    </dgm:pt>
    <dgm:pt modelId="{86BF7040-35FD-4CE4-B4ED-DB75CDE8DCB2}" type="pres">
      <dgm:prSet presAssocID="{3D53CABC-106C-4BD3-8332-DECB0E986830}" presName="compNode" presStyleCnt="0"/>
      <dgm:spPr/>
    </dgm:pt>
    <dgm:pt modelId="{DA181D34-CC92-41CE-9A72-4FBB398CA4EC}" type="pres">
      <dgm:prSet presAssocID="{3D53CABC-106C-4BD3-8332-DECB0E986830}" presName="bgRect" presStyleLbl="bgShp" presStyleIdx="0" presStyleCnt="4"/>
      <dgm:spPr/>
    </dgm:pt>
    <dgm:pt modelId="{237C16DA-6B40-4EBA-8793-1ED30F1A788C}" type="pres">
      <dgm:prSet presAssocID="{3D53CABC-106C-4BD3-8332-DECB0E98683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E6F0AC3B-AAFD-40AB-B665-B3F3A28102B1}" type="pres">
      <dgm:prSet presAssocID="{3D53CABC-106C-4BD3-8332-DECB0E986830}" presName="spaceRect" presStyleCnt="0"/>
      <dgm:spPr/>
    </dgm:pt>
    <dgm:pt modelId="{C121C5B3-7799-41A8-9382-F89DC481751A}" type="pres">
      <dgm:prSet presAssocID="{3D53CABC-106C-4BD3-8332-DECB0E986830}" presName="parTx" presStyleLbl="revTx" presStyleIdx="0" presStyleCnt="4">
        <dgm:presLayoutVars>
          <dgm:chMax val="0"/>
          <dgm:chPref val="0"/>
        </dgm:presLayoutVars>
      </dgm:prSet>
      <dgm:spPr/>
    </dgm:pt>
    <dgm:pt modelId="{D8615CA4-0B3E-4D7E-9920-6A14184BE19B}" type="pres">
      <dgm:prSet presAssocID="{0F1F2E58-B50D-46B2-839B-391635236C03}" presName="sibTrans" presStyleCnt="0"/>
      <dgm:spPr/>
    </dgm:pt>
    <dgm:pt modelId="{CF9AD8AE-AA4E-4C54-A966-39D68C45F840}" type="pres">
      <dgm:prSet presAssocID="{9DE67BCE-943A-4B17-AD03-DD3B35AEB44F}" presName="compNode" presStyleCnt="0"/>
      <dgm:spPr/>
    </dgm:pt>
    <dgm:pt modelId="{6B2F6871-1DEC-468E-AC5C-F36B23146A86}" type="pres">
      <dgm:prSet presAssocID="{9DE67BCE-943A-4B17-AD03-DD3B35AEB44F}" presName="bgRect" presStyleLbl="bgShp" presStyleIdx="1" presStyleCnt="4"/>
      <dgm:spPr/>
    </dgm:pt>
    <dgm:pt modelId="{A348746E-7B45-4633-936B-86C73BDDAC19}" type="pres">
      <dgm:prSet presAssocID="{9DE67BCE-943A-4B17-AD03-DD3B35AEB44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429772C7-A340-4204-8C4B-C06C8628B421}" type="pres">
      <dgm:prSet presAssocID="{9DE67BCE-943A-4B17-AD03-DD3B35AEB44F}" presName="spaceRect" presStyleCnt="0"/>
      <dgm:spPr/>
    </dgm:pt>
    <dgm:pt modelId="{6E454347-B85A-4E65-9CAD-6CA2ACD5487D}" type="pres">
      <dgm:prSet presAssocID="{9DE67BCE-943A-4B17-AD03-DD3B35AEB44F}" presName="parTx" presStyleLbl="revTx" presStyleIdx="1" presStyleCnt="4">
        <dgm:presLayoutVars>
          <dgm:chMax val="0"/>
          <dgm:chPref val="0"/>
        </dgm:presLayoutVars>
      </dgm:prSet>
      <dgm:spPr/>
    </dgm:pt>
    <dgm:pt modelId="{6C4DC3F4-16EF-4B48-BE4D-588D0097F823}" type="pres">
      <dgm:prSet presAssocID="{DB49FE12-A88F-4018-9C28-85D7D8E1F756}" presName="sibTrans" presStyleCnt="0"/>
      <dgm:spPr/>
    </dgm:pt>
    <dgm:pt modelId="{EFC0DC79-FD5F-447D-9BE0-C6EEF8677B0A}" type="pres">
      <dgm:prSet presAssocID="{B7971FEB-6E62-4A7E-927A-BD039E8EFAC1}" presName="compNode" presStyleCnt="0"/>
      <dgm:spPr/>
    </dgm:pt>
    <dgm:pt modelId="{ABD77336-6937-480A-9F38-08C729785455}" type="pres">
      <dgm:prSet presAssocID="{B7971FEB-6E62-4A7E-927A-BD039E8EFAC1}" presName="bgRect" presStyleLbl="bgShp" presStyleIdx="2" presStyleCnt="4"/>
      <dgm:spPr/>
    </dgm:pt>
    <dgm:pt modelId="{F7E25B7B-CF6A-4CB8-9CF1-7C7C4BB4D306}" type="pres">
      <dgm:prSet presAssocID="{B7971FEB-6E62-4A7E-927A-BD039E8EFAC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5A474DE1-4634-4CB8-8645-72FE83C5558E}" type="pres">
      <dgm:prSet presAssocID="{B7971FEB-6E62-4A7E-927A-BD039E8EFAC1}" presName="spaceRect" presStyleCnt="0"/>
      <dgm:spPr/>
    </dgm:pt>
    <dgm:pt modelId="{93335F0A-AC27-41A5-9E0E-8EFF16CEA0D5}" type="pres">
      <dgm:prSet presAssocID="{B7971FEB-6E62-4A7E-927A-BD039E8EFAC1}" presName="parTx" presStyleLbl="revTx" presStyleIdx="2" presStyleCnt="4">
        <dgm:presLayoutVars>
          <dgm:chMax val="0"/>
          <dgm:chPref val="0"/>
        </dgm:presLayoutVars>
      </dgm:prSet>
      <dgm:spPr/>
    </dgm:pt>
    <dgm:pt modelId="{ACEDBB94-A294-4637-8004-65F1C35DD814}" type="pres">
      <dgm:prSet presAssocID="{91343390-3FCB-435C-BBA9-F2C4ABB985EF}" presName="sibTrans" presStyleCnt="0"/>
      <dgm:spPr/>
    </dgm:pt>
    <dgm:pt modelId="{66521198-BE61-44B3-87A5-1D254755D0BB}" type="pres">
      <dgm:prSet presAssocID="{6E03A360-265F-42BA-B40A-B13421FE57A7}" presName="compNode" presStyleCnt="0"/>
      <dgm:spPr/>
    </dgm:pt>
    <dgm:pt modelId="{3C4976A8-0838-47D3-AACA-DADE447D0483}" type="pres">
      <dgm:prSet presAssocID="{6E03A360-265F-42BA-B40A-B13421FE57A7}" presName="bgRect" presStyleLbl="bgShp" presStyleIdx="3" presStyleCnt="4"/>
      <dgm:spPr/>
    </dgm:pt>
    <dgm:pt modelId="{88E35B8F-37E8-4C00-BEB8-447F5901C57C}" type="pres">
      <dgm:prSet presAssocID="{6E03A360-265F-42BA-B40A-B13421FE57A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rum Set"/>
        </a:ext>
      </dgm:extLst>
    </dgm:pt>
    <dgm:pt modelId="{23C1F60D-B9F4-49A6-B5E8-2AA3846CC771}" type="pres">
      <dgm:prSet presAssocID="{6E03A360-265F-42BA-B40A-B13421FE57A7}" presName="spaceRect" presStyleCnt="0"/>
      <dgm:spPr/>
    </dgm:pt>
    <dgm:pt modelId="{87D41FEE-FBE5-48B2-81CB-77DC6EA32F5D}" type="pres">
      <dgm:prSet presAssocID="{6E03A360-265F-42BA-B40A-B13421FE57A7}" presName="parTx" presStyleLbl="revTx" presStyleIdx="3" presStyleCnt="4">
        <dgm:presLayoutVars>
          <dgm:chMax val="0"/>
          <dgm:chPref val="0"/>
        </dgm:presLayoutVars>
      </dgm:prSet>
      <dgm:spPr/>
    </dgm:pt>
  </dgm:ptLst>
  <dgm:cxnLst>
    <dgm:cxn modelId="{CAA07B16-FDD6-4578-8829-7D57C65332EB}" type="presOf" srcId="{A32177A2-6ABF-4DF3-AD7D-46AF9C32D9B5}" destId="{8A12182C-86A4-4852-B757-3C24C1BA5A47}" srcOrd="0" destOrd="0" presId="urn:microsoft.com/office/officeart/2018/2/layout/IconVerticalSolidList"/>
    <dgm:cxn modelId="{EDE30328-92B7-4EC3-85BC-8E00EC0753F3}" type="presOf" srcId="{6E03A360-265F-42BA-B40A-B13421FE57A7}" destId="{87D41FEE-FBE5-48B2-81CB-77DC6EA32F5D}" srcOrd="0" destOrd="0" presId="urn:microsoft.com/office/officeart/2018/2/layout/IconVerticalSolidList"/>
    <dgm:cxn modelId="{7EE06F2E-AAE3-42D3-B086-EF9716730ED5}" type="presOf" srcId="{B7971FEB-6E62-4A7E-927A-BD039E8EFAC1}" destId="{93335F0A-AC27-41A5-9E0E-8EFF16CEA0D5}" srcOrd="0" destOrd="0" presId="urn:microsoft.com/office/officeart/2018/2/layout/IconVerticalSolidList"/>
    <dgm:cxn modelId="{72F6883C-CE01-4E8E-A5DC-5AFF5D4B1E69}" srcId="{A32177A2-6ABF-4DF3-AD7D-46AF9C32D9B5}" destId="{9DE67BCE-943A-4B17-AD03-DD3B35AEB44F}" srcOrd="1" destOrd="0" parTransId="{2F9BA795-5929-4E00-9751-4FC747A6DCA0}" sibTransId="{DB49FE12-A88F-4018-9C28-85D7D8E1F756}"/>
    <dgm:cxn modelId="{4C276866-36B8-4568-AE4B-874CBF08BEFD}" type="presOf" srcId="{3D53CABC-106C-4BD3-8332-DECB0E986830}" destId="{C121C5B3-7799-41A8-9382-F89DC481751A}" srcOrd="0" destOrd="0" presId="urn:microsoft.com/office/officeart/2018/2/layout/IconVerticalSolidList"/>
    <dgm:cxn modelId="{33057B8A-44AA-4B04-A588-2FF6B6C54195}" type="presOf" srcId="{9DE67BCE-943A-4B17-AD03-DD3B35AEB44F}" destId="{6E454347-B85A-4E65-9CAD-6CA2ACD5487D}" srcOrd="0" destOrd="0" presId="urn:microsoft.com/office/officeart/2018/2/layout/IconVerticalSolidList"/>
    <dgm:cxn modelId="{54566D9C-F6EA-4EEA-98F6-61A7DC64FFA4}" srcId="{A32177A2-6ABF-4DF3-AD7D-46AF9C32D9B5}" destId="{3D53CABC-106C-4BD3-8332-DECB0E986830}" srcOrd="0" destOrd="0" parTransId="{73B09DB8-3FDD-495E-8968-BAFAE3AFAC41}" sibTransId="{0F1F2E58-B50D-46B2-839B-391635236C03}"/>
    <dgm:cxn modelId="{C194EAA2-68A1-4801-9775-081866124409}" srcId="{A32177A2-6ABF-4DF3-AD7D-46AF9C32D9B5}" destId="{B7971FEB-6E62-4A7E-927A-BD039E8EFAC1}" srcOrd="2" destOrd="0" parTransId="{1C05516F-295C-476F-818C-63087449E4D6}" sibTransId="{91343390-3FCB-435C-BBA9-F2C4ABB985EF}"/>
    <dgm:cxn modelId="{6733ACE6-C560-413D-8181-E1AE1FB5580C}" srcId="{A32177A2-6ABF-4DF3-AD7D-46AF9C32D9B5}" destId="{6E03A360-265F-42BA-B40A-B13421FE57A7}" srcOrd="3" destOrd="0" parTransId="{08EF4ECF-597D-4094-B1B4-4E1D37FDF6BA}" sibTransId="{6406F108-7870-459E-88B8-372D6B96ED22}"/>
    <dgm:cxn modelId="{9FC30686-4314-4877-9B27-E6A10571D891}" type="presParOf" srcId="{8A12182C-86A4-4852-B757-3C24C1BA5A47}" destId="{86BF7040-35FD-4CE4-B4ED-DB75CDE8DCB2}" srcOrd="0" destOrd="0" presId="urn:microsoft.com/office/officeart/2018/2/layout/IconVerticalSolidList"/>
    <dgm:cxn modelId="{D32FB6BB-D1E4-4D3B-9653-C3F41A4BD24A}" type="presParOf" srcId="{86BF7040-35FD-4CE4-B4ED-DB75CDE8DCB2}" destId="{DA181D34-CC92-41CE-9A72-4FBB398CA4EC}" srcOrd="0" destOrd="0" presId="urn:microsoft.com/office/officeart/2018/2/layout/IconVerticalSolidList"/>
    <dgm:cxn modelId="{54245441-E5D7-456B-A44F-9A5918D4FAAB}" type="presParOf" srcId="{86BF7040-35FD-4CE4-B4ED-DB75CDE8DCB2}" destId="{237C16DA-6B40-4EBA-8793-1ED30F1A788C}" srcOrd="1" destOrd="0" presId="urn:microsoft.com/office/officeart/2018/2/layout/IconVerticalSolidList"/>
    <dgm:cxn modelId="{578F1496-DCB9-4B80-AD5A-251751985F91}" type="presParOf" srcId="{86BF7040-35FD-4CE4-B4ED-DB75CDE8DCB2}" destId="{E6F0AC3B-AAFD-40AB-B665-B3F3A28102B1}" srcOrd="2" destOrd="0" presId="urn:microsoft.com/office/officeart/2018/2/layout/IconVerticalSolidList"/>
    <dgm:cxn modelId="{84D445F0-AC15-4CC3-AFEC-7FEEBE699445}" type="presParOf" srcId="{86BF7040-35FD-4CE4-B4ED-DB75CDE8DCB2}" destId="{C121C5B3-7799-41A8-9382-F89DC481751A}" srcOrd="3" destOrd="0" presId="urn:microsoft.com/office/officeart/2018/2/layout/IconVerticalSolidList"/>
    <dgm:cxn modelId="{0827EB87-68B0-4676-8608-006014BD3AFC}" type="presParOf" srcId="{8A12182C-86A4-4852-B757-3C24C1BA5A47}" destId="{D8615CA4-0B3E-4D7E-9920-6A14184BE19B}" srcOrd="1" destOrd="0" presId="urn:microsoft.com/office/officeart/2018/2/layout/IconVerticalSolidList"/>
    <dgm:cxn modelId="{BE2E802C-F3DE-409E-843B-508FAC1F6DD3}" type="presParOf" srcId="{8A12182C-86A4-4852-B757-3C24C1BA5A47}" destId="{CF9AD8AE-AA4E-4C54-A966-39D68C45F840}" srcOrd="2" destOrd="0" presId="urn:microsoft.com/office/officeart/2018/2/layout/IconVerticalSolidList"/>
    <dgm:cxn modelId="{9C93BA09-D104-4610-BA3B-C0193EBDF709}" type="presParOf" srcId="{CF9AD8AE-AA4E-4C54-A966-39D68C45F840}" destId="{6B2F6871-1DEC-468E-AC5C-F36B23146A86}" srcOrd="0" destOrd="0" presId="urn:microsoft.com/office/officeart/2018/2/layout/IconVerticalSolidList"/>
    <dgm:cxn modelId="{DE420024-7FC0-42F6-A46C-95791CD4A2A1}" type="presParOf" srcId="{CF9AD8AE-AA4E-4C54-A966-39D68C45F840}" destId="{A348746E-7B45-4633-936B-86C73BDDAC19}" srcOrd="1" destOrd="0" presId="urn:microsoft.com/office/officeart/2018/2/layout/IconVerticalSolidList"/>
    <dgm:cxn modelId="{93931A1E-C957-42FA-B7C3-21A7783160A5}" type="presParOf" srcId="{CF9AD8AE-AA4E-4C54-A966-39D68C45F840}" destId="{429772C7-A340-4204-8C4B-C06C8628B421}" srcOrd="2" destOrd="0" presId="urn:microsoft.com/office/officeart/2018/2/layout/IconVerticalSolidList"/>
    <dgm:cxn modelId="{324BC584-6664-4EE4-B111-85649A5EEE95}" type="presParOf" srcId="{CF9AD8AE-AA4E-4C54-A966-39D68C45F840}" destId="{6E454347-B85A-4E65-9CAD-6CA2ACD5487D}" srcOrd="3" destOrd="0" presId="urn:microsoft.com/office/officeart/2018/2/layout/IconVerticalSolidList"/>
    <dgm:cxn modelId="{46DF4A18-108B-4497-9F30-4805AB544CC5}" type="presParOf" srcId="{8A12182C-86A4-4852-B757-3C24C1BA5A47}" destId="{6C4DC3F4-16EF-4B48-BE4D-588D0097F823}" srcOrd="3" destOrd="0" presId="urn:microsoft.com/office/officeart/2018/2/layout/IconVerticalSolidList"/>
    <dgm:cxn modelId="{CA7BCF62-0505-48C6-93A4-579E71C14157}" type="presParOf" srcId="{8A12182C-86A4-4852-B757-3C24C1BA5A47}" destId="{EFC0DC79-FD5F-447D-9BE0-C6EEF8677B0A}" srcOrd="4" destOrd="0" presId="urn:microsoft.com/office/officeart/2018/2/layout/IconVerticalSolidList"/>
    <dgm:cxn modelId="{E6C1CB95-0998-4600-94EE-CD00395E0DD4}" type="presParOf" srcId="{EFC0DC79-FD5F-447D-9BE0-C6EEF8677B0A}" destId="{ABD77336-6937-480A-9F38-08C729785455}" srcOrd="0" destOrd="0" presId="urn:microsoft.com/office/officeart/2018/2/layout/IconVerticalSolidList"/>
    <dgm:cxn modelId="{E60C1E69-6AE4-429C-A05C-9228945E74E7}" type="presParOf" srcId="{EFC0DC79-FD5F-447D-9BE0-C6EEF8677B0A}" destId="{F7E25B7B-CF6A-4CB8-9CF1-7C7C4BB4D306}" srcOrd="1" destOrd="0" presId="urn:microsoft.com/office/officeart/2018/2/layout/IconVerticalSolidList"/>
    <dgm:cxn modelId="{71143A82-777F-4C1D-9063-2B6D8F823C7D}" type="presParOf" srcId="{EFC0DC79-FD5F-447D-9BE0-C6EEF8677B0A}" destId="{5A474DE1-4634-4CB8-8645-72FE83C5558E}" srcOrd="2" destOrd="0" presId="urn:microsoft.com/office/officeart/2018/2/layout/IconVerticalSolidList"/>
    <dgm:cxn modelId="{A2FBD4F9-21AD-4A09-9533-2AE960E97629}" type="presParOf" srcId="{EFC0DC79-FD5F-447D-9BE0-C6EEF8677B0A}" destId="{93335F0A-AC27-41A5-9E0E-8EFF16CEA0D5}" srcOrd="3" destOrd="0" presId="urn:microsoft.com/office/officeart/2018/2/layout/IconVerticalSolidList"/>
    <dgm:cxn modelId="{0A7C10E7-F490-434D-932B-FCB030083EA4}" type="presParOf" srcId="{8A12182C-86A4-4852-B757-3C24C1BA5A47}" destId="{ACEDBB94-A294-4637-8004-65F1C35DD814}" srcOrd="5" destOrd="0" presId="urn:microsoft.com/office/officeart/2018/2/layout/IconVerticalSolidList"/>
    <dgm:cxn modelId="{970639B5-41E5-4008-B3D2-37D1E4749E5C}" type="presParOf" srcId="{8A12182C-86A4-4852-B757-3C24C1BA5A47}" destId="{66521198-BE61-44B3-87A5-1D254755D0BB}" srcOrd="6" destOrd="0" presId="urn:microsoft.com/office/officeart/2018/2/layout/IconVerticalSolidList"/>
    <dgm:cxn modelId="{1BAE8ECF-A736-4DC9-A295-CAEF70DC27F6}" type="presParOf" srcId="{66521198-BE61-44B3-87A5-1D254755D0BB}" destId="{3C4976A8-0838-47D3-AACA-DADE447D0483}" srcOrd="0" destOrd="0" presId="urn:microsoft.com/office/officeart/2018/2/layout/IconVerticalSolidList"/>
    <dgm:cxn modelId="{F11179BA-E42A-4C0D-B975-DD0FC94F7588}" type="presParOf" srcId="{66521198-BE61-44B3-87A5-1D254755D0BB}" destId="{88E35B8F-37E8-4C00-BEB8-447F5901C57C}" srcOrd="1" destOrd="0" presId="urn:microsoft.com/office/officeart/2018/2/layout/IconVerticalSolidList"/>
    <dgm:cxn modelId="{83055BB2-0A7F-4878-BB3A-7CA6D11E207B}" type="presParOf" srcId="{66521198-BE61-44B3-87A5-1D254755D0BB}" destId="{23C1F60D-B9F4-49A6-B5E8-2AA3846CC771}" srcOrd="2" destOrd="0" presId="urn:microsoft.com/office/officeart/2018/2/layout/IconVerticalSolidList"/>
    <dgm:cxn modelId="{C6714E94-8E1C-46E4-8203-06C67C29F1A1}" type="presParOf" srcId="{66521198-BE61-44B3-87A5-1D254755D0BB}" destId="{87D41FEE-FBE5-48B2-81CB-77DC6EA32F5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0D5415-F6DE-4FC9-BDCC-412E8940A64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175371D-B19E-47F3-8D19-5CF0D8FE3BBE}">
      <dgm:prSet/>
      <dgm:spPr/>
      <dgm:t>
        <a:bodyPr/>
        <a:lstStyle/>
        <a:p>
          <a:r>
            <a:rPr lang="en-US"/>
            <a:t>In supervised learning, the training set you feed to the algorithm includes the desired solutions, called labels</a:t>
          </a:r>
        </a:p>
      </dgm:t>
    </dgm:pt>
    <dgm:pt modelId="{4C95EA63-317C-4BBE-9E46-735D9C9A30D3}" type="parTrans" cxnId="{D87D43C3-12A0-4C56-872C-D9371E955341}">
      <dgm:prSet/>
      <dgm:spPr/>
      <dgm:t>
        <a:bodyPr/>
        <a:lstStyle/>
        <a:p>
          <a:endParaRPr lang="en-US"/>
        </a:p>
      </dgm:t>
    </dgm:pt>
    <dgm:pt modelId="{9ED84DDB-DBA3-431D-B251-20598F0B66FE}" type="sibTrans" cxnId="{D87D43C3-12A0-4C56-872C-D9371E955341}">
      <dgm:prSet/>
      <dgm:spPr/>
      <dgm:t>
        <a:bodyPr/>
        <a:lstStyle/>
        <a:p>
          <a:endParaRPr lang="en-US"/>
        </a:p>
      </dgm:t>
    </dgm:pt>
    <dgm:pt modelId="{411B136E-DA64-4833-ADB7-E715D4C9CAE7}">
      <dgm:prSet/>
      <dgm:spPr/>
      <dgm:t>
        <a:bodyPr/>
        <a:lstStyle/>
        <a:p>
          <a:r>
            <a:rPr lang="en-US"/>
            <a:t>The task of the algorithm is to predict the labels based on the data.</a:t>
          </a:r>
        </a:p>
      </dgm:t>
    </dgm:pt>
    <dgm:pt modelId="{42CD3C88-A361-4978-BB2C-B56725A031F6}" type="parTrans" cxnId="{3127E0BD-4313-420E-A52A-72B8113402EF}">
      <dgm:prSet/>
      <dgm:spPr/>
      <dgm:t>
        <a:bodyPr/>
        <a:lstStyle/>
        <a:p>
          <a:endParaRPr lang="en-US"/>
        </a:p>
      </dgm:t>
    </dgm:pt>
    <dgm:pt modelId="{F25F0F0D-84A8-47DD-9775-345B12E78333}" type="sibTrans" cxnId="{3127E0BD-4313-420E-A52A-72B8113402EF}">
      <dgm:prSet/>
      <dgm:spPr/>
      <dgm:t>
        <a:bodyPr/>
        <a:lstStyle/>
        <a:p>
          <a:endParaRPr lang="en-US"/>
        </a:p>
      </dgm:t>
    </dgm:pt>
    <dgm:pt modelId="{A7F2C009-1DF4-4109-9817-673C4E20F77D}">
      <dgm:prSet/>
      <dgm:spPr/>
      <dgm:t>
        <a:bodyPr/>
        <a:lstStyle/>
        <a:p>
          <a:r>
            <a:rPr lang="en-US" dirty="0"/>
            <a:t>Most common type of Machine Learning. </a:t>
          </a:r>
        </a:p>
      </dgm:t>
    </dgm:pt>
    <dgm:pt modelId="{F6A1C9A2-5D6A-48B9-809A-020070C22E1E}" type="parTrans" cxnId="{EDA9788D-AD85-4636-AEF4-B97D916AE862}">
      <dgm:prSet/>
      <dgm:spPr/>
      <dgm:t>
        <a:bodyPr/>
        <a:lstStyle/>
        <a:p>
          <a:endParaRPr lang="en-US"/>
        </a:p>
      </dgm:t>
    </dgm:pt>
    <dgm:pt modelId="{1B528602-C1B3-44BE-B136-CCB56487F593}" type="sibTrans" cxnId="{EDA9788D-AD85-4636-AEF4-B97D916AE862}">
      <dgm:prSet/>
      <dgm:spPr/>
      <dgm:t>
        <a:bodyPr/>
        <a:lstStyle/>
        <a:p>
          <a:endParaRPr lang="en-US"/>
        </a:p>
      </dgm:t>
    </dgm:pt>
    <dgm:pt modelId="{F3BE08E0-C3E0-4313-AEBA-D7FE69EC3707}">
      <dgm:prSet/>
      <dgm:spPr/>
      <dgm:t>
        <a:bodyPr/>
        <a:lstStyle/>
        <a:p>
          <a:r>
            <a:rPr lang="en-US"/>
            <a:t>There are two types of Supervised Learning algorithms.</a:t>
          </a:r>
        </a:p>
      </dgm:t>
    </dgm:pt>
    <dgm:pt modelId="{839FFAF9-EB09-4879-97C2-56758D167585}" type="parTrans" cxnId="{75531496-558F-4594-AF01-47596C70D2FE}">
      <dgm:prSet/>
      <dgm:spPr/>
      <dgm:t>
        <a:bodyPr/>
        <a:lstStyle/>
        <a:p>
          <a:endParaRPr lang="en-US"/>
        </a:p>
      </dgm:t>
    </dgm:pt>
    <dgm:pt modelId="{E8207853-86DD-4387-A0E0-8BFE7A42B093}" type="sibTrans" cxnId="{75531496-558F-4594-AF01-47596C70D2FE}">
      <dgm:prSet/>
      <dgm:spPr/>
      <dgm:t>
        <a:bodyPr/>
        <a:lstStyle/>
        <a:p>
          <a:endParaRPr lang="en-US"/>
        </a:p>
      </dgm:t>
    </dgm:pt>
    <dgm:pt modelId="{68DD5661-C392-4257-8B0F-319EBBC4322C}" type="pres">
      <dgm:prSet presAssocID="{CE0D5415-F6DE-4FC9-BDCC-412E8940A64F}" presName="root" presStyleCnt="0">
        <dgm:presLayoutVars>
          <dgm:dir/>
          <dgm:resizeHandles val="exact"/>
        </dgm:presLayoutVars>
      </dgm:prSet>
      <dgm:spPr/>
    </dgm:pt>
    <dgm:pt modelId="{7A3F302E-2043-4F4A-BF22-93F8B3D3AFC8}" type="pres">
      <dgm:prSet presAssocID="{2175371D-B19E-47F3-8D19-5CF0D8FE3BBE}" presName="compNode" presStyleCnt="0"/>
      <dgm:spPr/>
    </dgm:pt>
    <dgm:pt modelId="{228D1B6A-BE6B-40D5-9D29-72A3B689D665}" type="pres">
      <dgm:prSet presAssocID="{2175371D-B19E-47F3-8D19-5CF0D8FE3BBE}" presName="bgRect" presStyleLbl="bgShp" presStyleIdx="0" presStyleCnt="4"/>
      <dgm:spPr/>
    </dgm:pt>
    <dgm:pt modelId="{D45CC829-292A-4DD4-9C0C-F7E6DF318944}" type="pres">
      <dgm:prSet presAssocID="{2175371D-B19E-47F3-8D19-5CF0D8FE3BB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01C6DB73-C087-4F8D-8397-57F209D6FE4A}" type="pres">
      <dgm:prSet presAssocID="{2175371D-B19E-47F3-8D19-5CF0D8FE3BBE}" presName="spaceRect" presStyleCnt="0"/>
      <dgm:spPr/>
    </dgm:pt>
    <dgm:pt modelId="{1B83875E-1623-4FDD-AEEA-D6BA281A7493}" type="pres">
      <dgm:prSet presAssocID="{2175371D-B19E-47F3-8D19-5CF0D8FE3BBE}" presName="parTx" presStyleLbl="revTx" presStyleIdx="0" presStyleCnt="4">
        <dgm:presLayoutVars>
          <dgm:chMax val="0"/>
          <dgm:chPref val="0"/>
        </dgm:presLayoutVars>
      </dgm:prSet>
      <dgm:spPr/>
    </dgm:pt>
    <dgm:pt modelId="{B26955D2-2943-40D7-AB0B-0C98B19A8400}" type="pres">
      <dgm:prSet presAssocID="{9ED84DDB-DBA3-431D-B251-20598F0B66FE}" presName="sibTrans" presStyleCnt="0"/>
      <dgm:spPr/>
    </dgm:pt>
    <dgm:pt modelId="{BBC4B56B-9758-4B38-B5EA-1FE518E5EA00}" type="pres">
      <dgm:prSet presAssocID="{411B136E-DA64-4833-ADB7-E715D4C9CAE7}" presName="compNode" presStyleCnt="0"/>
      <dgm:spPr/>
    </dgm:pt>
    <dgm:pt modelId="{DF9EC139-F951-48BF-BB22-AF4A0CC71616}" type="pres">
      <dgm:prSet presAssocID="{411B136E-DA64-4833-ADB7-E715D4C9CAE7}" presName="bgRect" presStyleLbl="bgShp" presStyleIdx="1" presStyleCnt="4"/>
      <dgm:spPr/>
    </dgm:pt>
    <dgm:pt modelId="{43C65EBD-4948-4DD8-81D7-8CEC4089A0D4}" type="pres">
      <dgm:prSet presAssocID="{411B136E-DA64-4833-ADB7-E715D4C9CAE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bel"/>
        </a:ext>
      </dgm:extLst>
    </dgm:pt>
    <dgm:pt modelId="{066B6E10-7556-43A6-8315-BD15D440222D}" type="pres">
      <dgm:prSet presAssocID="{411B136E-DA64-4833-ADB7-E715D4C9CAE7}" presName="spaceRect" presStyleCnt="0"/>
      <dgm:spPr/>
    </dgm:pt>
    <dgm:pt modelId="{D07DE38A-832D-47CD-8A33-195479AC3BBD}" type="pres">
      <dgm:prSet presAssocID="{411B136E-DA64-4833-ADB7-E715D4C9CAE7}" presName="parTx" presStyleLbl="revTx" presStyleIdx="1" presStyleCnt="4">
        <dgm:presLayoutVars>
          <dgm:chMax val="0"/>
          <dgm:chPref val="0"/>
        </dgm:presLayoutVars>
      </dgm:prSet>
      <dgm:spPr/>
    </dgm:pt>
    <dgm:pt modelId="{095911D9-C048-4D33-9603-F4C524FB22D3}" type="pres">
      <dgm:prSet presAssocID="{F25F0F0D-84A8-47DD-9775-345B12E78333}" presName="sibTrans" presStyleCnt="0"/>
      <dgm:spPr/>
    </dgm:pt>
    <dgm:pt modelId="{76390D48-5688-47FC-9509-DAFB27A66AE7}" type="pres">
      <dgm:prSet presAssocID="{A7F2C009-1DF4-4109-9817-673C4E20F77D}" presName="compNode" presStyleCnt="0"/>
      <dgm:spPr/>
    </dgm:pt>
    <dgm:pt modelId="{AE9F2367-6C6E-4FBD-B405-422A6E1E8F8C}" type="pres">
      <dgm:prSet presAssocID="{A7F2C009-1DF4-4109-9817-673C4E20F77D}" presName="bgRect" presStyleLbl="bgShp" presStyleIdx="2" presStyleCnt="4"/>
      <dgm:spPr/>
    </dgm:pt>
    <dgm:pt modelId="{487C388E-B7C4-46D9-94C5-6907A7D33DD2}" type="pres">
      <dgm:prSet presAssocID="{A7F2C009-1DF4-4109-9817-673C4E20F77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718F7DA3-FE3B-4530-957C-C16B455561CC}" type="pres">
      <dgm:prSet presAssocID="{A7F2C009-1DF4-4109-9817-673C4E20F77D}" presName="spaceRect" presStyleCnt="0"/>
      <dgm:spPr/>
    </dgm:pt>
    <dgm:pt modelId="{EF3232EA-FD3C-46B0-9698-48513FC6856B}" type="pres">
      <dgm:prSet presAssocID="{A7F2C009-1DF4-4109-9817-673C4E20F77D}" presName="parTx" presStyleLbl="revTx" presStyleIdx="2" presStyleCnt="4">
        <dgm:presLayoutVars>
          <dgm:chMax val="0"/>
          <dgm:chPref val="0"/>
        </dgm:presLayoutVars>
      </dgm:prSet>
      <dgm:spPr/>
    </dgm:pt>
    <dgm:pt modelId="{6971C198-044E-4A2B-AFA6-C996A964A889}" type="pres">
      <dgm:prSet presAssocID="{1B528602-C1B3-44BE-B136-CCB56487F593}" presName="sibTrans" presStyleCnt="0"/>
      <dgm:spPr/>
    </dgm:pt>
    <dgm:pt modelId="{42F70C19-02B7-4E04-91B7-F3CB9C7C39BF}" type="pres">
      <dgm:prSet presAssocID="{F3BE08E0-C3E0-4313-AEBA-D7FE69EC3707}" presName="compNode" presStyleCnt="0"/>
      <dgm:spPr/>
    </dgm:pt>
    <dgm:pt modelId="{74ADEADF-83C5-428B-894B-2BE2E9F64E6F}" type="pres">
      <dgm:prSet presAssocID="{F3BE08E0-C3E0-4313-AEBA-D7FE69EC3707}" presName="bgRect" presStyleLbl="bgShp" presStyleIdx="3" presStyleCnt="4"/>
      <dgm:spPr/>
    </dgm:pt>
    <dgm:pt modelId="{2CBEA0A6-FE9F-4FD9-BD98-15A9DB201E9E}" type="pres">
      <dgm:prSet presAssocID="{F3BE08E0-C3E0-4313-AEBA-D7FE69EC370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09912C7E-C072-4C4A-9736-148116BAE3A5}" type="pres">
      <dgm:prSet presAssocID="{F3BE08E0-C3E0-4313-AEBA-D7FE69EC3707}" presName="spaceRect" presStyleCnt="0"/>
      <dgm:spPr/>
    </dgm:pt>
    <dgm:pt modelId="{B853535C-1439-4346-9F6E-C8645731B556}" type="pres">
      <dgm:prSet presAssocID="{F3BE08E0-C3E0-4313-AEBA-D7FE69EC3707}" presName="parTx" presStyleLbl="revTx" presStyleIdx="3" presStyleCnt="4">
        <dgm:presLayoutVars>
          <dgm:chMax val="0"/>
          <dgm:chPref val="0"/>
        </dgm:presLayoutVars>
      </dgm:prSet>
      <dgm:spPr/>
    </dgm:pt>
  </dgm:ptLst>
  <dgm:cxnLst>
    <dgm:cxn modelId="{B70FE329-2D44-4CB5-BDBD-EDAC8E391D06}" type="presOf" srcId="{411B136E-DA64-4833-ADB7-E715D4C9CAE7}" destId="{D07DE38A-832D-47CD-8A33-195479AC3BBD}" srcOrd="0" destOrd="0" presId="urn:microsoft.com/office/officeart/2018/2/layout/IconVerticalSolidList"/>
    <dgm:cxn modelId="{F8B91633-FBB8-4ED2-93FB-6D6857F546F2}" type="presOf" srcId="{2175371D-B19E-47F3-8D19-5CF0D8FE3BBE}" destId="{1B83875E-1623-4FDD-AEEA-D6BA281A7493}" srcOrd="0" destOrd="0" presId="urn:microsoft.com/office/officeart/2018/2/layout/IconVerticalSolidList"/>
    <dgm:cxn modelId="{A70EE660-F77B-41AB-AD78-ABD27FB7CFAF}" type="presOf" srcId="{F3BE08E0-C3E0-4313-AEBA-D7FE69EC3707}" destId="{B853535C-1439-4346-9F6E-C8645731B556}" srcOrd="0" destOrd="0" presId="urn:microsoft.com/office/officeart/2018/2/layout/IconVerticalSolidList"/>
    <dgm:cxn modelId="{EDA9788D-AD85-4636-AEF4-B97D916AE862}" srcId="{CE0D5415-F6DE-4FC9-BDCC-412E8940A64F}" destId="{A7F2C009-1DF4-4109-9817-673C4E20F77D}" srcOrd="2" destOrd="0" parTransId="{F6A1C9A2-5D6A-48B9-809A-020070C22E1E}" sibTransId="{1B528602-C1B3-44BE-B136-CCB56487F593}"/>
    <dgm:cxn modelId="{EF875A91-3587-4189-BBAA-1C2644D6BE4D}" type="presOf" srcId="{CE0D5415-F6DE-4FC9-BDCC-412E8940A64F}" destId="{68DD5661-C392-4257-8B0F-319EBBC4322C}" srcOrd="0" destOrd="0" presId="urn:microsoft.com/office/officeart/2018/2/layout/IconVerticalSolidList"/>
    <dgm:cxn modelId="{75531496-558F-4594-AF01-47596C70D2FE}" srcId="{CE0D5415-F6DE-4FC9-BDCC-412E8940A64F}" destId="{F3BE08E0-C3E0-4313-AEBA-D7FE69EC3707}" srcOrd="3" destOrd="0" parTransId="{839FFAF9-EB09-4879-97C2-56758D167585}" sibTransId="{E8207853-86DD-4387-A0E0-8BFE7A42B093}"/>
    <dgm:cxn modelId="{EA1D02B4-D077-41D4-88E2-7E87EEFABA67}" type="presOf" srcId="{A7F2C009-1DF4-4109-9817-673C4E20F77D}" destId="{EF3232EA-FD3C-46B0-9698-48513FC6856B}" srcOrd="0" destOrd="0" presId="urn:microsoft.com/office/officeart/2018/2/layout/IconVerticalSolidList"/>
    <dgm:cxn modelId="{3127E0BD-4313-420E-A52A-72B8113402EF}" srcId="{CE0D5415-F6DE-4FC9-BDCC-412E8940A64F}" destId="{411B136E-DA64-4833-ADB7-E715D4C9CAE7}" srcOrd="1" destOrd="0" parTransId="{42CD3C88-A361-4978-BB2C-B56725A031F6}" sibTransId="{F25F0F0D-84A8-47DD-9775-345B12E78333}"/>
    <dgm:cxn modelId="{D87D43C3-12A0-4C56-872C-D9371E955341}" srcId="{CE0D5415-F6DE-4FC9-BDCC-412E8940A64F}" destId="{2175371D-B19E-47F3-8D19-5CF0D8FE3BBE}" srcOrd="0" destOrd="0" parTransId="{4C95EA63-317C-4BBE-9E46-735D9C9A30D3}" sibTransId="{9ED84DDB-DBA3-431D-B251-20598F0B66FE}"/>
    <dgm:cxn modelId="{66EC7B25-8611-4E96-B271-18C23ED1E0EB}" type="presParOf" srcId="{68DD5661-C392-4257-8B0F-319EBBC4322C}" destId="{7A3F302E-2043-4F4A-BF22-93F8B3D3AFC8}" srcOrd="0" destOrd="0" presId="urn:microsoft.com/office/officeart/2018/2/layout/IconVerticalSolidList"/>
    <dgm:cxn modelId="{A41D7BDB-D9A4-4247-A8D7-DA0DCDF4E139}" type="presParOf" srcId="{7A3F302E-2043-4F4A-BF22-93F8B3D3AFC8}" destId="{228D1B6A-BE6B-40D5-9D29-72A3B689D665}" srcOrd="0" destOrd="0" presId="urn:microsoft.com/office/officeart/2018/2/layout/IconVerticalSolidList"/>
    <dgm:cxn modelId="{AE870FCD-6944-42FC-9F80-F3B48070AC07}" type="presParOf" srcId="{7A3F302E-2043-4F4A-BF22-93F8B3D3AFC8}" destId="{D45CC829-292A-4DD4-9C0C-F7E6DF318944}" srcOrd="1" destOrd="0" presId="urn:microsoft.com/office/officeart/2018/2/layout/IconVerticalSolidList"/>
    <dgm:cxn modelId="{5A454401-C8FC-4454-9D66-9AF13A4A472F}" type="presParOf" srcId="{7A3F302E-2043-4F4A-BF22-93F8B3D3AFC8}" destId="{01C6DB73-C087-4F8D-8397-57F209D6FE4A}" srcOrd="2" destOrd="0" presId="urn:microsoft.com/office/officeart/2018/2/layout/IconVerticalSolidList"/>
    <dgm:cxn modelId="{2609FDDF-1AF2-4CA0-B1AC-E13237A42E2D}" type="presParOf" srcId="{7A3F302E-2043-4F4A-BF22-93F8B3D3AFC8}" destId="{1B83875E-1623-4FDD-AEEA-D6BA281A7493}" srcOrd="3" destOrd="0" presId="urn:microsoft.com/office/officeart/2018/2/layout/IconVerticalSolidList"/>
    <dgm:cxn modelId="{48F353BA-C491-417C-9739-6628799DB675}" type="presParOf" srcId="{68DD5661-C392-4257-8B0F-319EBBC4322C}" destId="{B26955D2-2943-40D7-AB0B-0C98B19A8400}" srcOrd="1" destOrd="0" presId="urn:microsoft.com/office/officeart/2018/2/layout/IconVerticalSolidList"/>
    <dgm:cxn modelId="{A9E63C81-FC44-4B14-A68F-5B0897AC803B}" type="presParOf" srcId="{68DD5661-C392-4257-8B0F-319EBBC4322C}" destId="{BBC4B56B-9758-4B38-B5EA-1FE518E5EA00}" srcOrd="2" destOrd="0" presId="urn:microsoft.com/office/officeart/2018/2/layout/IconVerticalSolidList"/>
    <dgm:cxn modelId="{13AE6261-7A5C-4374-B0CC-62B7D2355535}" type="presParOf" srcId="{BBC4B56B-9758-4B38-B5EA-1FE518E5EA00}" destId="{DF9EC139-F951-48BF-BB22-AF4A0CC71616}" srcOrd="0" destOrd="0" presId="urn:microsoft.com/office/officeart/2018/2/layout/IconVerticalSolidList"/>
    <dgm:cxn modelId="{26508662-C92B-4BB0-8054-BA953F0F09B0}" type="presParOf" srcId="{BBC4B56B-9758-4B38-B5EA-1FE518E5EA00}" destId="{43C65EBD-4948-4DD8-81D7-8CEC4089A0D4}" srcOrd="1" destOrd="0" presId="urn:microsoft.com/office/officeart/2018/2/layout/IconVerticalSolidList"/>
    <dgm:cxn modelId="{606D89E3-7F6E-4441-95D9-BC4AC81BD40C}" type="presParOf" srcId="{BBC4B56B-9758-4B38-B5EA-1FE518E5EA00}" destId="{066B6E10-7556-43A6-8315-BD15D440222D}" srcOrd="2" destOrd="0" presId="urn:microsoft.com/office/officeart/2018/2/layout/IconVerticalSolidList"/>
    <dgm:cxn modelId="{3A5A156A-6A68-49D6-AD07-3DDDE12F48F7}" type="presParOf" srcId="{BBC4B56B-9758-4B38-B5EA-1FE518E5EA00}" destId="{D07DE38A-832D-47CD-8A33-195479AC3BBD}" srcOrd="3" destOrd="0" presId="urn:microsoft.com/office/officeart/2018/2/layout/IconVerticalSolidList"/>
    <dgm:cxn modelId="{163D9232-258F-4B29-BF45-C23D1C9892D5}" type="presParOf" srcId="{68DD5661-C392-4257-8B0F-319EBBC4322C}" destId="{095911D9-C048-4D33-9603-F4C524FB22D3}" srcOrd="3" destOrd="0" presId="urn:microsoft.com/office/officeart/2018/2/layout/IconVerticalSolidList"/>
    <dgm:cxn modelId="{B01B45FD-042C-48D1-9CD5-B09805E5F2C7}" type="presParOf" srcId="{68DD5661-C392-4257-8B0F-319EBBC4322C}" destId="{76390D48-5688-47FC-9509-DAFB27A66AE7}" srcOrd="4" destOrd="0" presId="urn:microsoft.com/office/officeart/2018/2/layout/IconVerticalSolidList"/>
    <dgm:cxn modelId="{89F95714-AE8C-4E99-B743-AC053DCE1A20}" type="presParOf" srcId="{76390D48-5688-47FC-9509-DAFB27A66AE7}" destId="{AE9F2367-6C6E-4FBD-B405-422A6E1E8F8C}" srcOrd="0" destOrd="0" presId="urn:microsoft.com/office/officeart/2018/2/layout/IconVerticalSolidList"/>
    <dgm:cxn modelId="{D291A62A-75E5-43A3-8CED-D73E4618E7E3}" type="presParOf" srcId="{76390D48-5688-47FC-9509-DAFB27A66AE7}" destId="{487C388E-B7C4-46D9-94C5-6907A7D33DD2}" srcOrd="1" destOrd="0" presId="urn:microsoft.com/office/officeart/2018/2/layout/IconVerticalSolidList"/>
    <dgm:cxn modelId="{C92C165F-38D4-4E50-ADD9-8710A7556B4D}" type="presParOf" srcId="{76390D48-5688-47FC-9509-DAFB27A66AE7}" destId="{718F7DA3-FE3B-4530-957C-C16B455561CC}" srcOrd="2" destOrd="0" presId="urn:microsoft.com/office/officeart/2018/2/layout/IconVerticalSolidList"/>
    <dgm:cxn modelId="{14D71420-0012-4B70-9051-79E82CF0DCD0}" type="presParOf" srcId="{76390D48-5688-47FC-9509-DAFB27A66AE7}" destId="{EF3232EA-FD3C-46B0-9698-48513FC6856B}" srcOrd="3" destOrd="0" presId="urn:microsoft.com/office/officeart/2018/2/layout/IconVerticalSolidList"/>
    <dgm:cxn modelId="{EFE91D75-4382-4710-9612-B7B41F4F2B68}" type="presParOf" srcId="{68DD5661-C392-4257-8B0F-319EBBC4322C}" destId="{6971C198-044E-4A2B-AFA6-C996A964A889}" srcOrd="5" destOrd="0" presId="urn:microsoft.com/office/officeart/2018/2/layout/IconVerticalSolidList"/>
    <dgm:cxn modelId="{F615E461-D806-47A4-9343-EBA2B45897C7}" type="presParOf" srcId="{68DD5661-C392-4257-8B0F-319EBBC4322C}" destId="{42F70C19-02B7-4E04-91B7-F3CB9C7C39BF}" srcOrd="6" destOrd="0" presId="urn:microsoft.com/office/officeart/2018/2/layout/IconVerticalSolidList"/>
    <dgm:cxn modelId="{0C5BCD3D-BBAE-4EFD-B634-1592FE85C86E}" type="presParOf" srcId="{42F70C19-02B7-4E04-91B7-F3CB9C7C39BF}" destId="{74ADEADF-83C5-428B-894B-2BE2E9F64E6F}" srcOrd="0" destOrd="0" presId="urn:microsoft.com/office/officeart/2018/2/layout/IconVerticalSolidList"/>
    <dgm:cxn modelId="{7A5553C6-7D1A-444B-BF84-7B795852AA5E}" type="presParOf" srcId="{42F70C19-02B7-4E04-91B7-F3CB9C7C39BF}" destId="{2CBEA0A6-FE9F-4FD9-BD98-15A9DB201E9E}" srcOrd="1" destOrd="0" presId="urn:microsoft.com/office/officeart/2018/2/layout/IconVerticalSolidList"/>
    <dgm:cxn modelId="{8E351575-ABFA-4D28-8332-EBECEDF4E6EB}" type="presParOf" srcId="{42F70C19-02B7-4E04-91B7-F3CB9C7C39BF}" destId="{09912C7E-C072-4C4A-9736-148116BAE3A5}" srcOrd="2" destOrd="0" presId="urn:microsoft.com/office/officeart/2018/2/layout/IconVerticalSolidList"/>
    <dgm:cxn modelId="{1F8B1B95-CB52-48B3-8710-8841DB995764}" type="presParOf" srcId="{42F70C19-02B7-4E04-91B7-F3CB9C7C39BF}" destId="{B853535C-1439-4346-9F6E-C8645731B55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24D1CAC-C1F0-479C-A685-C9232528EC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C692D4B-1B96-4B0F-840D-01C4A8F6944C}">
      <dgm:prSet/>
      <dgm:spPr/>
      <dgm:t>
        <a:bodyPr/>
        <a:lstStyle/>
        <a:p>
          <a:r>
            <a:rPr lang="en-US"/>
            <a:t>Though ML is very useful, there are many challenges associated with creating a good model.</a:t>
          </a:r>
        </a:p>
      </dgm:t>
    </dgm:pt>
    <dgm:pt modelId="{7238B4B5-7214-4E49-8B54-672862812161}" type="parTrans" cxnId="{EB89DEBF-6369-4C65-B1CF-A1733CB9A966}">
      <dgm:prSet/>
      <dgm:spPr/>
      <dgm:t>
        <a:bodyPr/>
        <a:lstStyle/>
        <a:p>
          <a:endParaRPr lang="en-US"/>
        </a:p>
      </dgm:t>
    </dgm:pt>
    <dgm:pt modelId="{9AC36ED5-33C4-4CE3-9BC9-30C0AEB9F2F3}" type="sibTrans" cxnId="{EB89DEBF-6369-4C65-B1CF-A1733CB9A966}">
      <dgm:prSet/>
      <dgm:spPr/>
      <dgm:t>
        <a:bodyPr/>
        <a:lstStyle/>
        <a:p>
          <a:endParaRPr lang="en-US"/>
        </a:p>
      </dgm:t>
    </dgm:pt>
    <dgm:pt modelId="{5F6D4F9D-E0BE-4886-A05E-8F2D3F44B615}">
      <dgm:prSet/>
      <dgm:spPr/>
      <dgm:t>
        <a:bodyPr/>
        <a:lstStyle/>
        <a:p>
          <a:r>
            <a:rPr lang="en-US"/>
            <a:t>These problems can be categorized into two parts:</a:t>
          </a:r>
        </a:p>
      </dgm:t>
    </dgm:pt>
    <dgm:pt modelId="{BB25BDAF-E49B-4E6C-B81F-F390FF170B94}" type="parTrans" cxnId="{A6CA01AD-106B-4EB7-A31C-1850B39DA0E7}">
      <dgm:prSet/>
      <dgm:spPr/>
      <dgm:t>
        <a:bodyPr/>
        <a:lstStyle/>
        <a:p>
          <a:endParaRPr lang="en-US"/>
        </a:p>
      </dgm:t>
    </dgm:pt>
    <dgm:pt modelId="{9ED6BEA4-5083-42CD-BF43-EE405A71D784}" type="sibTrans" cxnId="{A6CA01AD-106B-4EB7-A31C-1850B39DA0E7}">
      <dgm:prSet/>
      <dgm:spPr/>
      <dgm:t>
        <a:bodyPr/>
        <a:lstStyle/>
        <a:p>
          <a:endParaRPr lang="en-US"/>
        </a:p>
      </dgm:t>
    </dgm:pt>
    <dgm:pt modelId="{EA76F952-6AF6-4473-AF5A-345BF5C59AB8}">
      <dgm:prSet/>
      <dgm:spPr/>
      <dgm:t>
        <a:bodyPr/>
        <a:lstStyle/>
        <a:p>
          <a:r>
            <a:rPr lang="en-US"/>
            <a:t>Problems with the Data</a:t>
          </a:r>
        </a:p>
      </dgm:t>
    </dgm:pt>
    <dgm:pt modelId="{DFEA4F09-A909-4D67-80D5-D22734C2031E}" type="parTrans" cxnId="{622127B0-F78C-496F-B091-5E7A71259426}">
      <dgm:prSet/>
      <dgm:spPr/>
      <dgm:t>
        <a:bodyPr/>
        <a:lstStyle/>
        <a:p>
          <a:endParaRPr lang="en-US"/>
        </a:p>
      </dgm:t>
    </dgm:pt>
    <dgm:pt modelId="{05856D4D-86D7-4A18-BF81-4D6BAF5B518E}" type="sibTrans" cxnId="{622127B0-F78C-496F-B091-5E7A71259426}">
      <dgm:prSet/>
      <dgm:spPr/>
      <dgm:t>
        <a:bodyPr/>
        <a:lstStyle/>
        <a:p>
          <a:endParaRPr lang="en-US"/>
        </a:p>
      </dgm:t>
    </dgm:pt>
    <dgm:pt modelId="{F3034E0D-4B0C-4EDF-903F-F6C6D119D39F}">
      <dgm:prSet/>
      <dgm:spPr/>
      <dgm:t>
        <a:bodyPr/>
        <a:lstStyle/>
        <a:p>
          <a:r>
            <a:rPr lang="en-US"/>
            <a:t>Problems with the Model</a:t>
          </a:r>
        </a:p>
      </dgm:t>
    </dgm:pt>
    <dgm:pt modelId="{40107ECD-08C1-4F61-89AE-D82F271695A1}" type="parTrans" cxnId="{81ACDFD3-1151-4311-B467-E6DB0DAA8D04}">
      <dgm:prSet/>
      <dgm:spPr/>
      <dgm:t>
        <a:bodyPr/>
        <a:lstStyle/>
        <a:p>
          <a:endParaRPr lang="en-US"/>
        </a:p>
      </dgm:t>
    </dgm:pt>
    <dgm:pt modelId="{F0DD1DFC-E5F8-4160-B466-A6AF56E70519}" type="sibTrans" cxnId="{81ACDFD3-1151-4311-B467-E6DB0DAA8D04}">
      <dgm:prSet/>
      <dgm:spPr/>
      <dgm:t>
        <a:bodyPr/>
        <a:lstStyle/>
        <a:p>
          <a:endParaRPr lang="en-US"/>
        </a:p>
      </dgm:t>
    </dgm:pt>
    <dgm:pt modelId="{8AE9162E-DDED-4953-B240-2B6540EFD21A}" type="pres">
      <dgm:prSet presAssocID="{524D1CAC-C1F0-479C-A685-C9232528EC97}" presName="root" presStyleCnt="0">
        <dgm:presLayoutVars>
          <dgm:dir/>
          <dgm:resizeHandles val="exact"/>
        </dgm:presLayoutVars>
      </dgm:prSet>
      <dgm:spPr/>
    </dgm:pt>
    <dgm:pt modelId="{B6F59025-5835-4F08-93DA-E0EC968CDBE9}" type="pres">
      <dgm:prSet presAssocID="{CC692D4B-1B96-4B0F-840D-01C4A8F6944C}" presName="compNode" presStyleCnt="0"/>
      <dgm:spPr/>
    </dgm:pt>
    <dgm:pt modelId="{6252FE9E-C503-4C74-8311-921EDC49529A}" type="pres">
      <dgm:prSet presAssocID="{CC692D4B-1B96-4B0F-840D-01C4A8F6944C}" presName="bgRect" presStyleLbl="bgShp" presStyleIdx="0" presStyleCnt="4"/>
      <dgm:spPr/>
    </dgm:pt>
    <dgm:pt modelId="{2B2301E4-512B-4B19-BEEB-8FE2F8340B2D}" type="pres">
      <dgm:prSet presAssocID="{CC692D4B-1B96-4B0F-840D-01C4A8F6944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row Circle"/>
        </a:ext>
      </dgm:extLst>
    </dgm:pt>
    <dgm:pt modelId="{552E8D1D-FE86-4D1F-92D9-0DABBACF664D}" type="pres">
      <dgm:prSet presAssocID="{CC692D4B-1B96-4B0F-840D-01C4A8F6944C}" presName="spaceRect" presStyleCnt="0"/>
      <dgm:spPr/>
    </dgm:pt>
    <dgm:pt modelId="{5606502E-A29C-4DC8-85FC-1CE5EC7F81AC}" type="pres">
      <dgm:prSet presAssocID="{CC692D4B-1B96-4B0F-840D-01C4A8F6944C}" presName="parTx" presStyleLbl="revTx" presStyleIdx="0" presStyleCnt="4">
        <dgm:presLayoutVars>
          <dgm:chMax val="0"/>
          <dgm:chPref val="0"/>
        </dgm:presLayoutVars>
      </dgm:prSet>
      <dgm:spPr/>
    </dgm:pt>
    <dgm:pt modelId="{D2ECAADC-8A64-42E9-B077-EFB8BD57FB5C}" type="pres">
      <dgm:prSet presAssocID="{9AC36ED5-33C4-4CE3-9BC9-30C0AEB9F2F3}" presName="sibTrans" presStyleCnt="0"/>
      <dgm:spPr/>
    </dgm:pt>
    <dgm:pt modelId="{DDD83868-02FD-431D-A443-795198A47234}" type="pres">
      <dgm:prSet presAssocID="{5F6D4F9D-E0BE-4886-A05E-8F2D3F44B615}" presName="compNode" presStyleCnt="0"/>
      <dgm:spPr/>
    </dgm:pt>
    <dgm:pt modelId="{65607B37-7250-49A8-939B-88E11C32814D}" type="pres">
      <dgm:prSet presAssocID="{5F6D4F9D-E0BE-4886-A05E-8F2D3F44B615}" presName="bgRect" presStyleLbl="bgShp" presStyleIdx="1" presStyleCnt="4"/>
      <dgm:spPr/>
    </dgm:pt>
    <dgm:pt modelId="{B50A5D12-C2AB-4C58-B088-4E2989253C5D}" type="pres">
      <dgm:prSet presAssocID="{5F6D4F9D-E0BE-4886-A05E-8F2D3F44B61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9347413B-3384-4212-A427-C21D4FC57A46}" type="pres">
      <dgm:prSet presAssocID="{5F6D4F9D-E0BE-4886-A05E-8F2D3F44B615}" presName="spaceRect" presStyleCnt="0"/>
      <dgm:spPr/>
    </dgm:pt>
    <dgm:pt modelId="{EF9970FE-687B-431C-B572-75C181FF58B6}" type="pres">
      <dgm:prSet presAssocID="{5F6D4F9D-E0BE-4886-A05E-8F2D3F44B615}" presName="parTx" presStyleLbl="revTx" presStyleIdx="1" presStyleCnt="4">
        <dgm:presLayoutVars>
          <dgm:chMax val="0"/>
          <dgm:chPref val="0"/>
        </dgm:presLayoutVars>
      </dgm:prSet>
      <dgm:spPr/>
    </dgm:pt>
    <dgm:pt modelId="{F5739895-2188-4F0D-904A-AEC891393707}" type="pres">
      <dgm:prSet presAssocID="{9ED6BEA4-5083-42CD-BF43-EE405A71D784}" presName="sibTrans" presStyleCnt="0"/>
      <dgm:spPr/>
    </dgm:pt>
    <dgm:pt modelId="{D65ACC3D-B2FB-4306-A333-02C05E9901E3}" type="pres">
      <dgm:prSet presAssocID="{EA76F952-6AF6-4473-AF5A-345BF5C59AB8}" presName="compNode" presStyleCnt="0"/>
      <dgm:spPr/>
    </dgm:pt>
    <dgm:pt modelId="{63549616-E23B-484D-9EEF-A1FB99642658}" type="pres">
      <dgm:prSet presAssocID="{EA76F952-6AF6-4473-AF5A-345BF5C59AB8}" presName="bgRect" presStyleLbl="bgShp" presStyleIdx="2" presStyleCnt="4"/>
      <dgm:spPr/>
    </dgm:pt>
    <dgm:pt modelId="{7C5CCA27-5D36-401A-9D32-B5990C4088CB}" type="pres">
      <dgm:prSet presAssocID="{EA76F952-6AF6-4473-AF5A-345BF5C59AB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E6C25F0A-A531-457B-82C6-FABC1B49E232}" type="pres">
      <dgm:prSet presAssocID="{EA76F952-6AF6-4473-AF5A-345BF5C59AB8}" presName="spaceRect" presStyleCnt="0"/>
      <dgm:spPr/>
    </dgm:pt>
    <dgm:pt modelId="{A8D151A0-B38D-4300-88CD-0A377B4EE92B}" type="pres">
      <dgm:prSet presAssocID="{EA76F952-6AF6-4473-AF5A-345BF5C59AB8}" presName="parTx" presStyleLbl="revTx" presStyleIdx="2" presStyleCnt="4">
        <dgm:presLayoutVars>
          <dgm:chMax val="0"/>
          <dgm:chPref val="0"/>
        </dgm:presLayoutVars>
      </dgm:prSet>
      <dgm:spPr/>
    </dgm:pt>
    <dgm:pt modelId="{363F6E52-F02C-4E51-A3E2-A2D4779E9921}" type="pres">
      <dgm:prSet presAssocID="{05856D4D-86D7-4A18-BF81-4D6BAF5B518E}" presName="sibTrans" presStyleCnt="0"/>
      <dgm:spPr/>
    </dgm:pt>
    <dgm:pt modelId="{A4541CFD-CE88-4044-94A8-083A38BC334D}" type="pres">
      <dgm:prSet presAssocID="{F3034E0D-4B0C-4EDF-903F-F6C6D119D39F}" presName="compNode" presStyleCnt="0"/>
      <dgm:spPr/>
    </dgm:pt>
    <dgm:pt modelId="{8C6C423C-3BA9-40A7-81DB-3B45665003BA}" type="pres">
      <dgm:prSet presAssocID="{F3034E0D-4B0C-4EDF-903F-F6C6D119D39F}" presName="bgRect" presStyleLbl="bgShp" presStyleIdx="3" presStyleCnt="4"/>
      <dgm:spPr/>
    </dgm:pt>
    <dgm:pt modelId="{642AD138-C40E-4D98-B191-87EE9570F52B}" type="pres">
      <dgm:prSet presAssocID="{F3034E0D-4B0C-4EDF-903F-F6C6D119D39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rawingFigure"/>
        </a:ext>
      </dgm:extLst>
    </dgm:pt>
    <dgm:pt modelId="{BDB39445-E324-466B-B39F-3B00D70284A9}" type="pres">
      <dgm:prSet presAssocID="{F3034E0D-4B0C-4EDF-903F-F6C6D119D39F}" presName="spaceRect" presStyleCnt="0"/>
      <dgm:spPr/>
    </dgm:pt>
    <dgm:pt modelId="{5F512AC9-B7C7-44CB-B6B0-6E68136BC99D}" type="pres">
      <dgm:prSet presAssocID="{F3034E0D-4B0C-4EDF-903F-F6C6D119D39F}" presName="parTx" presStyleLbl="revTx" presStyleIdx="3" presStyleCnt="4">
        <dgm:presLayoutVars>
          <dgm:chMax val="0"/>
          <dgm:chPref val="0"/>
        </dgm:presLayoutVars>
      </dgm:prSet>
      <dgm:spPr/>
    </dgm:pt>
  </dgm:ptLst>
  <dgm:cxnLst>
    <dgm:cxn modelId="{87AD4A28-A071-4A68-B098-B503F83FA768}" type="presOf" srcId="{5F6D4F9D-E0BE-4886-A05E-8F2D3F44B615}" destId="{EF9970FE-687B-431C-B572-75C181FF58B6}" srcOrd="0" destOrd="0" presId="urn:microsoft.com/office/officeart/2018/2/layout/IconVerticalSolidList"/>
    <dgm:cxn modelId="{41C4D58D-C57C-4384-B28F-7E7E9D57226D}" type="presOf" srcId="{EA76F952-6AF6-4473-AF5A-345BF5C59AB8}" destId="{A8D151A0-B38D-4300-88CD-0A377B4EE92B}" srcOrd="0" destOrd="0" presId="urn:microsoft.com/office/officeart/2018/2/layout/IconVerticalSolidList"/>
    <dgm:cxn modelId="{A6CA01AD-106B-4EB7-A31C-1850B39DA0E7}" srcId="{524D1CAC-C1F0-479C-A685-C9232528EC97}" destId="{5F6D4F9D-E0BE-4886-A05E-8F2D3F44B615}" srcOrd="1" destOrd="0" parTransId="{BB25BDAF-E49B-4E6C-B81F-F390FF170B94}" sibTransId="{9ED6BEA4-5083-42CD-BF43-EE405A71D784}"/>
    <dgm:cxn modelId="{99E511AD-2BF5-446A-A196-9F22363F2DD4}" type="presOf" srcId="{524D1CAC-C1F0-479C-A685-C9232528EC97}" destId="{8AE9162E-DDED-4953-B240-2B6540EFD21A}" srcOrd="0" destOrd="0" presId="urn:microsoft.com/office/officeart/2018/2/layout/IconVerticalSolidList"/>
    <dgm:cxn modelId="{622127B0-F78C-496F-B091-5E7A71259426}" srcId="{524D1CAC-C1F0-479C-A685-C9232528EC97}" destId="{EA76F952-6AF6-4473-AF5A-345BF5C59AB8}" srcOrd="2" destOrd="0" parTransId="{DFEA4F09-A909-4D67-80D5-D22734C2031E}" sibTransId="{05856D4D-86D7-4A18-BF81-4D6BAF5B518E}"/>
    <dgm:cxn modelId="{EB89DEBF-6369-4C65-B1CF-A1733CB9A966}" srcId="{524D1CAC-C1F0-479C-A685-C9232528EC97}" destId="{CC692D4B-1B96-4B0F-840D-01C4A8F6944C}" srcOrd="0" destOrd="0" parTransId="{7238B4B5-7214-4E49-8B54-672862812161}" sibTransId="{9AC36ED5-33C4-4CE3-9BC9-30C0AEB9F2F3}"/>
    <dgm:cxn modelId="{81ACDFD3-1151-4311-B467-E6DB0DAA8D04}" srcId="{524D1CAC-C1F0-479C-A685-C9232528EC97}" destId="{F3034E0D-4B0C-4EDF-903F-F6C6D119D39F}" srcOrd="3" destOrd="0" parTransId="{40107ECD-08C1-4F61-89AE-D82F271695A1}" sibTransId="{F0DD1DFC-E5F8-4160-B466-A6AF56E70519}"/>
    <dgm:cxn modelId="{7992CFD5-6ADF-49B5-8130-0EE61223507F}" type="presOf" srcId="{F3034E0D-4B0C-4EDF-903F-F6C6D119D39F}" destId="{5F512AC9-B7C7-44CB-B6B0-6E68136BC99D}" srcOrd="0" destOrd="0" presId="urn:microsoft.com/office/officeart/2018/2/layout/IconVerticalSolidList"/>
    <dgm:cxn modelId="{F96620EA-91D0-41C3-99CD-5F4489A21A12}" type="presOf" srcId="{CC692D4B-1B96-4B0F-840D-01C4A8F6944C}" destId="{5606502E-A29C-4DC8-85FC-1CE5EC7F81AC}" srcOrd="0" destOrd="0" presId="urn:microsoft.com/office/officeart/2018/2/layout/IconVerticalSolidList"/>
    <dgm:cxn modelId="{DC4D1767-5AC3-4CC0-BE3D-54DDCCED9FAB}" type="presParOf" srcId="{8AE9162E-DDED-4953-B240-2B6540EFD21A}" destId="{B6F59025-5835-4F08-93DA-E0EC968CDBE9}" srcOrd="0" destOrd="0" presId="urn:microsoft.com/office/officeart/2018/2/layout/IconVerticalSolidList"/>
    <dgm:cxn modelId="{819A3A3F-8D0D-4F0F-9124-C4E43D7AAFAB}" type="presParOf" srcId="{B6F59025-5835-4F08-93DA-E0EC968CDBE9}" destId="{6252FE9E-C503-4C74-8311-921EDC49529A}" srcOrd="0" destOrd="0" presId="urn:microsoft.com/office/officeart/2018/2/layout/IconVerticalSolidList"/>
    <dgm:cxn modelId="{2C8EF26A-2A33-4811-B0E2-8A2BAF4127E1}" type="presParOf" srcId="{B6F59025-5835-4F08-93DA-E0EC968CDBE9}" destId="{2B2301E4-512B-4B19-BEEB-8FE2F8340B2D}" srcOrd="1" destOrd="0" presId="urn:microsoft.com/office/officeart/2018/2/layout/IconVerticalSolidList"/>
    <dgm:cxn modelId="{BCAF245F-1810-439C-8509-7A3DB969A4D3}" type="presParOf" srcId="{B6F59025-5835-4F08-93DA-E0EC968CDBE9}" destId="{552E8D1D-FE86-4D1F-92D9-0DABBACF664D}" srcOrd="2" destOrd="0" presId="urn:microsoft.com/office/officeart/2018/2/layout/IconVerticalSolidList"/>
    <dgm:cxn modelId="{43B1FBBF-EE4B-4D65-84C6-9ECDDEC15A6E}" type="presParOf" srcId="{B6F59025-5835-4F08-93DA-E0EC968CDBE9}" destId="{5606502E-A29C-4DC8-85FC-1CE5EC7F81AC}" srcOrd="3" destOrd="0" presId="urn:microsoft.com/office/officeart/2018/2/layout/IconVerticalSolidList"/>
    <dgm:cxn modelId="{A84AF565-7971-4B12-8057-327AAFB5E885}" type="presParOf" srcId="{8AE9162E-DDED-4953-B240-2B6540EFD21A}" destId="{D2ECAADC-8A64-42E9-B077-EFB8BD57FB5C}" srcOrd="1" destOrd="0" presId="urn:microsoft.com/office/officeart/2018/2/layout/IconVerticalSolidList"/>
    <dgm:cxn modelId="{8AC977B6-8165-4BAC-A227-79B2385183CE}" type="presParOf" srcId="{8AE9162E-DDED-4953-B240-2B6540EFD21A}" destId="{DDD83868-02FD-431D-A443-795198A47234}" srcOrd="2" destOrd="0" presId="urn:microsoft.com/office/officeart/2018/2/layout/IconVerticalSolidList"/>
    <dgm:cxn modelId="{A36F4FA9-DA14-47E3-9611-BF3BD1E7775A}" type="presParOf" srcId="{DDD83868-02FD-431D-A443-795198A47234}" destId="{65607B37-7250-49A8-939B-88E11C32814D}" srcOrd="0" destOrd="0" presId="urn:microsoft.com/office/officeart/2018/2/layout/IconVerticalSolidList"/>
    <dgm:cxn modelId="{C2B9ACB5-35DF-4A40-98B2-94A336812028}" type="presParOf" srcId="{DDD83868-02FD-431D-A443-795198A47234}" destId="{B50A5D12-C2AB-4C58-B088-4E2989253C5D}" srcOrd="1" destOrd="0" presId="urn:microsoft.com/office/officeart/2018/2/layout/IconVerticalSolidList"/>
    <dgm:cxn modelId="{A2528B73-AB54-487F-8517-DE28B465560E}" type="presParOf" srcId="{DDD83868-02FD-431D-A443-795198A47234}" destId="{9347413B-3384-4212-A427-C21D4FC57A46}" srcOrd="2" destOrd="0" presId="urn:microsoft.com/office/officeart/2018/2/layout/IconVerticalSolidList"/>
    <dgm:cxn modelId="{68BE7F99-AE42-48F6-9BFA-42B0412D767C}" type="presParOf" srcId="{DDD83868-02FD-431D-A443-795198A47234}" destId="{EF9970FE-687B-431C-B572-75C181FF58B6}" srcOrd="3" destOrd="0" presId="urn:microsoft.com/office/officeart/2018/2/layout/IconVerticalSolidList"/>
    <dgm:cxn modelId="{6751A4E8-514D-4CD9-B7B5-D70A3F612436}" type="presParOf" srcId="{8AE9162E-DDED-4953-B240-2B6540EFD21A}" destId="{F5739895-2188-4F0D-904A-AEC891393707}" srcOrd="3" destOrd="0" presId="urn:microsoft.com/office/officeart/2018/2/layout/IconVerticalSolidList"/>
    <dgm:cxn modelId="{66B0361F-4A5D-4CB4-8269-3888E0DB3768}" type="presParOf" srcId="{8AE9162E-DDED-4953-B240-2B6540EFD21A}" destId="{D65ACC3D-B2FB-4306-A333-02C05E9901E3}" srcOrd="4" destOrd="0" presId="urn:microsoft.com/office/officeart/2018/2/layout/IconVerticalSolidList"/>
    <dgm:cxn modelId="{B8CFD1B7-19E0-4D31-AAED-D89BE32A9AE3}" type="presParOf" srcId="{D65ACC3D-B2FB-4306-A333-02C05E9901E3}" destId="{63549616-E23B-484D-9EEF-A1FB99642658}" srcOrd="0" destOrd="0" presId="urn:microsoft.com/office/officeart/2018/2/layout/IconVerticalSolidList"/>
    <dgm:cxn modelId="{93EBC508-10A2-4B6D-93A9-D278242A4118}" type="presParOf" srcId="{D65ACC3D-B2FB-4306-A333-02C05E9901E3}" destId="{7C5CCA27-5D36-401A-9D32-B5990C4088CB}" srcOrd="1" destOrd="0" presId="urn:microsoft.com/office/officeart/2018/2/layout/IconVerticalSolidList"/>
    <dgm:cxn modelId="{CED4C86C-00AF-4743-A38B-7EF566EE7DCB}" type="presParOf" srcId="{D65ACC3D-B2FB-4306-A333-02C05E9901E3}" destId="{E6C25F0A-A531-457B-82C6-FABC1B49E232}" srcOrd="2" destOrd="0" presId="urn:microsoft.com/office/officeart/2018/2/layout/IconVerticalSolidList"/>
    <dgm:cxn modelId="{46E2692C-B798-477F-B1C7-F2B6A7BA7F80}" type="presParOf" srcId="{D65ACC3D-B2FB-4306-A333-02C05E9901E3}" destId="{A8D151A0-B38D-4300-88CD-0A377B4EE92B}" srcOrd="3" destOrd="0" presId="urn:microsoft.com/office/officeart/2018/2/layout/IconVerticalSolidList"/>
    <dgm:cxn modelId="{E841B753-3A4C-4391-A39E-67E2B8F1DDC3}" type="presParOf" srcId="{8AE9162E-DDED-4953-B240-2B6540EFD21A}" destId="{363F6E52-F02C-4E51-A3E2-A2D4779E9921}" srcOrd="5" destOrd="0" presId="urn:microsoft.com/office/officeart/2018/2/layout/IconVerticalSolidList"/>
    <dgm:cxn modelId="{4D7EC06A-6F49-4890-9AA1-6A76F39002CC}" type="presParOf" srcId="{8AE9162E-DDED-4953-B240-2B6540EFD21A}" destId="{A4541CFD-CE88-4044-94A8-083A38BC334D}" srcOrd="6" destOrd="0" presId="urn:microsoft.com/office/officeart/2018/2/layout/IconVerticalSolidList"/>
    <dgm:cxn modelId="{4E9E9412-BB22-4F89-84D9-7B9DEA8ECA46}" type="presParOf" srcId="{A4541CFD-CE88-4044-94A8-083A38BC334D}" destId="{8C6C423C-3BA9-40A7-81DB-3B45665003BA}" srcOrd="0" destOrd="0" presId="urn:microsoft.com/office/officeart/2018/2/layout/IconVerticalSolidList"/>
    <dgm:cxn modelId="{D599F2C5-32CF-4FB9-952B-18C368A0FF6E}" type="presParOf" srcId="{A4541CFD-CE88-4044-94A8-083A38BC334D}" destId="{642AD138-C40E-4D98-B191-87EE9570F52B}" srcOrd="1" destOrd="0" presId="urn:microsoft.com/office/officeart/2018/2/layout/IconVerticalSolidList"/>
    <dgm:cxn modelId="{9770738A-081B-4EC0-9BAE-713A796315F9}" type="presParOf" srcId="{A4541CFD-CE88-4044-94A8-083A38BC334D}" destId="{BDB39445-E324-466B-B39F-3B00D70284A9}" srcOrd="2" destOrd="0" presId="urn:microsoft.com/office/officeart/2018/2/layout/IconVerticalSolidList"/>
    <dgm:cxn modelId="{F11311E2-B8FA-4A05-BD69-23BF08C827CB}" type="presParOf" srcId="{A4541CFD-CE88-4044-94A8-083A38BC334D}" destId="{5F512AC9-B7C7-44CB-B6B0-6E68136BC9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0982513-DE37-45DB-A2C4-9CADCDF7B54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9D6EB7D-132E-403F-AB58-5361E11BDCD8}">
      <dgm:prSet/>
      <dgm:spPr/>
      <dgm:t>
        <a:bodyPr/>
        <a:lstStyle/>
        <a:p>
          <a:pPr>
            <a:lnSpc>
              <a:spcPct val="100000"/>
            </a:lnSpc>
          </a:pPr>
          <a:r>
            <a:rPr lang="en-US"/>
            <a:t>A better option is to split your data into two sets: the training set and the test set. </a:t>
          </a:r>
        </a:p>
      </dgm:t>
    </dgm:pt>
    <dgm:pt modelId="{B5E73BC6-8482-4134-B1AC-FD3B386CA8D7}" type="parTrans" cxnId="{39BF99FF-F23D-460C-9D06-A0F5C541D250}">
      <dgm:prSet/>
      <dgm:spPr/>
      <dgm:t>
        <a:bodyPr/>
        <a:lstStyle/>
        <a:p>
          <a:endParaRPr lang="en-US"/>
        </a:p>
      </dgm:t>
    </dgm:pt>
    <dgm:pt modelId="{6879A594-DE8A-408E-AECB-85D5128DC327}" type="sibTrans" cxnId="{39BF99FF-F23D-460C-9D06-A0F5C541D250}">
      <dgm:prSet/>
      <dgm:spPr/>
      <dgm:t>
        <a:bodyPr/>
        <a:lstStyle/>
        <a:p>
          <a:endParaRPr lang="en-US"/>
        </a:p>
      </dgm:t>
    </dgm:pt>
    <dgm:pt modelId="{7C3E991D-F399-4A70-B84C-8A8683B4D1A5}">
      <dgm:prSet/>
      <dgm:spPr/>
      <dgm:t>
        <a:bodyPr/>
        <a:lstStyle/>
        <a:p>
          <a:pPr>
            <a:lnSpc>
              <a:spcPct val="100000"/>
            </a:lnSpc>
          </a:pPr>
          <a:r>
            <a:rPr lang="en-US"/>
            <a:t>You train your model using the training set, and you test it using the test set. </a:t>
          </a:r>
        </a:p>
      </dgm:t>
    </dgm:pt>
    <dgm:pt modelId="{E918751A-A405-4278-8709-7609D6B13BB5}" type="parTrans" cxnId="{7D7852DF-762F-4C99-A8F4-86248E3537A1}">
      <dgm:prSet/>
      <dgm:spPr/>
      <dgm:t>
        <a:bodyPr/>
        <a:lstStyle/>
        <a:p>
          <a:endParaRPr lang="en-US"/>
        </a:p>
      </dgm:t>
    </dgm:pt>
    <dgm:pt modelId="{31C94CE0-6244-44A3-AC57-B9FFA39ADFFD}" type="sibTrans" cxnId="{7D7852DF-762F-4C99-A8F4-86248E3537A1}">
      <dgm:prSet/>
      <dgm:spPr/>
      <dgm:t>
        <a:bodyPr/>
        <a:lstStyle/>
        <a:p>
          <a:endParaRPr lang="en-US"/>
        </a:p>
      </dgm:t>
    </dgm:pt>
    <dgm:pt modelId="{EF075510-AC9B-4737-95D3-E6D1F3B69904}">
      <dgm:prSet/>
      <dgm:spPr/>
      <dgm:t>
        <a:bodyPr/>
        <a:lstStyle/>
        <a:p>
          <a:pPr>
            <a:lnSpc>
              <a:spcPct val="100000"/>
            </a:lnSpc>
          </a:pPr>
          <a:r>
            <a:rPr lang="en-US"/>
            <a:t>The accuracy on the Test set value tells you how well your model will perform on instances it has never seen before</a:t>
          </a:r>
        </a:p>
      </dgm:t>
    </dgm:pt>
    <dgm:pt modelId="{F6F56BDB-359B-468D-9C67-D1AAF2BC6E5D}" type="parTrans" cxnId="{9B668ABD-448B-4FF0-A7B5-2BB7F925B741}">
      <dgm:prSet/>
      <dgm:spPr/>
      <dgm:t>
        <a:bodyPr/>
        <a:lstStyle/>
        <a:p>
          <a:endParaRPr lang="en-US"/>
        </a:p>
      </dgm:t>
    </dgm:pt>
    <dgm:pt modelId="{EE88A654-5E0A-4E15-A1BD-CB26A21336B6}" type="sibTrans" cxnId="{9B668ABD-448B-4FF0-A7B5-2BB7F925B741}">
      <dgm:prSet/>
      <dgm:spPr/>
      <dgm:t>
        <a:bodyPr/>
        <a:lstStyle/>
        <a:p>
          <a:endParaRPr lang="en-US"/>
        </a:p>
      </dgm:t>
    </dgm:pt>
    <dgm:pt modelId="{BFD45E04-EADF-4C7C-A8CC-A2328AF39EAC}">
      <dgm:prSet/>
      <dgm:spPr/>
      <dgm:t>
        <a:bodyPr/>
        <a:lstStyle/>
        <a:p>
          <a:pPr>
            <a:lnSpc>
              <a:spcPct val="100000"/>
            </a:lnSpc>
          </a:pPr>
          <a:r>
            <a:rPr lang="en-US"/>
            <a:t>It is common to use 80% of the data for training and 20% for testing. </a:t>
          </a:r>
        </a:p>
      </dgm:t>
    </dgm:pt>
    <dgm:pt modelId="{A8DDEE6F-C377-477E-8849-B3C2D628C2EC}" type="parTrans" cxnId="{3DD697B3-B8D4-4867-9234-0FAD7BA250A8}">
      <dgm:prSet/>
      <dgm:spPr/>
      <dgm:t>
        <a:bodyPr/>
        <a:lstStyle/>
        <a:p>
          <a:endParaRPr lang="en-US"/>
        </a:p>
      </dgm:t>
    </dgm:pt>
    <dgm:pt modelId="{5E595240-87F2-4F53-87B4-D68DDA5E611A}" type="sibTrans" cxnId="{3DD697B3-B8D4-4867-9234-0FAD7BA250A8}">
      <dgm:prSet/>
      <dgm:spPr/>
      <dgm:t>
        <a:bodyPr/>
        <a:lstStyle/>
        <a:p>
          <a:endParaRPr lang="en-US"/>
        </a:p>
      </dgm:t>
    </dgm:pt>
    <dgm:pt modelId="{25AF373F-46B9-4B87-AB33-22C35C3B5AD6}" type="pres">
      <dgm:prSet presAssocID="{B0982513-DE37-45DB-A2C4-9CADCDF7B540}" presName="root" presStyleCnt="0">
        <dgm:presLayoutVars>
          <dgm:dir/>
          <dgm:resizeHandles val="exact"/>
        </dgm:presLayoutVars>
      </dgm:prSet>
      <dgm:spPr/>
    </dgm:pt>
    <dgm:pt modelId="{D7161426-6271-4C15-B299-AC721F04FD0B}" type="pres">
      <dgm:prSet presAssocID="{59D6EB7D-132E-403F-AB58-5361E11BDCD8}" presName="compNode" presStyleCnt="0"/>
      <dgm:spPr/>
    </dgm:pt>
    <dgm:pt modelId="{019BFCA3-906A-4A3E-8FC4-DB9EF91F9385}" type="pres">
      <dgm:prSet presAssocID="{59D6EB7D-132E-403F-AB58-5361E11BDCD8}" presName="bgRect" presStyleLbl="bgShp" presStyleIdx="0" presStyleCnt="4"/>
      <dgm:spPr/>
    </dgm:pt>
    <dgm:pt modelId="{F7D3568D-74CD-4096-9285-34742413D1D9}" type="pres">
      <dgm:prSet presAssocID="{59D6EB7D-132E-403F-AB58-5361E11BDCD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CAE4CDDA-C5E5-47AF-9C4B-DC64A6D70B67}" type="pres">
      <dgm:prSet presAssocID="{59D6EB7D-132E-403F-AB58-5361E11BDCD8}" presName="spaceRect" presStyleCnt="0"/>
      <dgm:spPr/>
    </dgm:pt>
    <dgm:pt modelId="{D33D4166-ABE1-40F0-80B8-79D3022989D0}" type="pres">
      <dgm:prSet presAssocID="{59D6EB7D-132E-403F-AB58-5361E11BDCD8}" presName="parTx" presStyleLbl="revTx" presStyleIdx="0" presStyleCnt="4">
        <dgm:presLayoutVars>
          <dgm:chMax val="0"/>
          <dgm:chPref val="0"/>
        </dgm:presLayoutVars>
      </dgm:prSet>
      <dgm:spPr/>
    </dgm:pt>
    <dgm:pt modelId="{FB501280-6C2E-4488-81F1-4C4B995BF168}" type="pres">
      <dgm:prSet presAssocID="{6879A594-DE8A-408E-AECB-85D5128DC327}" presName="sibTrans" presStyleCnt="0"/>
      <dgm:spPr/>
    </dgm:pt>
    <dgm:pt modelId="{979776D1-EA57-43AC-8574-22C76F0C6434}" type="pres">
      <dgm:prSet presAssocID="{7C3E991D-F399-4A70-B84C-8A8683B4D1A5}" presName="compNode" presStyleCnt="0"/>
      <dgm:spPr/>
    </dgm:pt>
    <dgm:pt modelId="{57D89A78-64F2-447D-AB8E-53D016C280D8}" type="pres">
      <dgm:prSet presAssocID="{7C3E991D-F399-4A70-B84C-8A8683B4D1A5}" presName="bgRect" presStyleLbl="bgShp" presStyleIdx="1" presStyleCnt="4"/>
      <dgm:spPr/>
    </dgm:pt>
    <dgm:pt modelId="{8209D760-CFBC-494E-A534-D358C6CDC279}" type="pres">
      <dgm:prSet presAssocID="{7C3E991D-F399-4A70-B84C-8A8683B4D1A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in"/>
        </a:ext>
      </dgm:extLst>
    </dgm:pt>
    <dgm:pt modelId="{78A047B8-CC94-418C-9036-D23D3026431B}" type="pres">
      <dgm:prSet presAssocID="{7C3E991D-F399-4A70-B84C-8A8683B4D1A5}" presName="spaceRect" presStyleCnt="0"/>
      <dgm:spPr/>
    </dgm:pt>
    <dgm:pt modelId="{D7F676BF-25AC-49E8-85E4-B3EF77A528E5}" type="pres">
      <dgm:prSet presAssocID="{7C3E991D-F399-4A70-B84C-8A8683B4D1A5}" presName="parTx" presStyleLbl="revTx" presStyleIdx="1" presStyleCnt="4">
        <dgm:presLayoutVars>
          <dgm:chMax val="0"/>
          <dgm:chPref val="0"/>
        </dgm:presLayoutVars>
      </dgm:prSet>
      <dgm:spPr/>
    </dgm:pt>
    <dgm:pt modelId="{6E506D4E-DEF1-4360-97F2-3F35948A6880}" type="pres">
      <dgm:prSet presAssocID="{31C94CE0-6244-44A3-AC57-B9FFA39ADFFD}" presName="sibTrans" presStyleCnt="0"/>
      <dgm:spPr/>
    </dgm:pt>
    <dgm:pt modelId="{4B7179AD-0C8B-4312-B02D-290D713F630C}" type="pres">
      <dgm:prSet presAssocID="{EF075510-AC9B-4737-95D3-E6D1F3B69904}" presName="compNode" presStyleCnt="0"/>
      <dgm:spPr/>
    </dgm:pt>
    <dgm:pt modelId="{533A8EA5-7B71-4852-9C8A-6D0F1A024183}" type="pres">
      <dgm:prSet presAssocID="{EF075510-AC9B-4737-95D3-E6D1F3B69904}" presName="bgRect" presStyleLbl="bgShp" presStyleIdx="2" presStyleCnt="4"/>
      <dgm:spPr/>
    </dgm:pt>
    <dgm:pt modelId="{F0BEE0BB-961B-4B5C-A51F-5154EC782366}" type="pres">
      <dgm:prSet presAssocID="{EF075510-AC9B-4737-95D3-E6D1F3B6990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68A767EE-242A-4BA4-8589-ADAE20695B16}" type="pres">
      <dgm:prSet presAssocID="{EF075510-AC9B-4737-95D3-E6D1F3B69904}" presName="spaceRect" presStyleCnt="0"/>
      <dgm:spPr/>
    </dgm:pt>
    <dgm:pt modelId="{EBAD9E70-057E-483A-96E6-09F05E1316A2}" type="pres">
      <dgm:prSet presAssocID="{EF075510-AC9B-4737-95D3-E6D1F3B69904}" presName="parTx" presStyleLbl="revTx" presStyleIdx="2" presStyleCnt="4">
        <dgm:presLayoutVars>
          <dgm:chMax val="0"/>
          <dgm:chPref val="0"/>
        </dgm:presLayoutVars>
      </dgm:prSet>
      <dgm:spPr/>
    </dgm:pt>
    <dgm:pt modelId="{0801F42C-3A88-4815-A590-43F3E5C84E67}" type="pres">
      <dgm:prSet presAssocID="{EE88A654-5E0A-4E15-A1BD-CB26A21336B6}" presName="sibTrans" presStyleCnt="0"/>
      <dgm:spPr/>
    </dgm:pt>
    <dgm:pt modelId="{D0AF2FEB-2484-4D73-9FB6-CAA5A9A57650}" type="pres">
      <dgm:prSet presAssocID="{BFD45E04-EADF-4C7C-A8CC-A2328AF39EAC}" presName="compNode" presStyleCnt="0"/>
      <dgm:spPr/>
    </dgm:pt>
    <dgm:pt modelId="{DA4AA859-CF22-4E15-973E-258F41054017}" type="pres">
      <dgm:prSet presAssocID="{BFD45E04-EADF-4C7C-A8CC-A2328AF39EAC}" presName="bgRect" presStyleLbl="bgShp" presStyleIdx="3" presStyleCnt="4"/>
      <dgm:spPr/>
    </dgm:pt>
    <dgm:pt modelId="{619DD815-3086-4BAD-B1A7-41C7CCAFCCF2}" type="pres">
      <dgm:prSet presAssocID="{BFD45E04-EADF-4C7C-A8CC-A2328AF39EA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9DA79FC6-5E74-4322-8915-2D0443E15AB4}" type="pres">
      <dgm:prSet presAssocID="{BFD45E04-EADF-4C7C-A8CC-A2328AF39EAC}" presName="spaceRect" presStyleCnt="0"/>
      <dgm:spPr/>
    </dgm:pt>
    <dgm:pt modelId="{35BFF2BE-58E0-47C7-8E41-6CDEB37FB2E9}" type="pres">
      <dgm:prSet presAssocID="{BFD45E04-EADF-4C7C-A8CC-A2328AF39EAC}" presName="parTx" presStyleLbl="revTx" presStyleIdx="3" presStyleCnt="4">
        <dgm:presLayoutVars>
          <dgm:chMax val="0"/>
          <dgm:chPref val="0"/>
        </dgm:presLayoutVars>
      </dgm:prSet>
      <dgm:spPr/>
    </dgm:pt>
  </dgm:ptLst>
  <dgm:cxnLst>
    <dgm:cxn modelId="{2CC8A13D-DAD6-4E85-A4A8-104EB7F6ED2D}" type="presOf" srcId="{59D6EB7D-132E-403F-AB58-5361E11BDCD8}" destId="{D33D4166-ABE1-40F0-80B8-79D3022989D0}" srcOrd="0" destOrd="0" presId="urn:microsoft.com/office/officeart/2018/2/layout/IconVerticalSolidList"/>
    <dgm:cxn modelId="{228C6B50-9DE3-4293-A5C4-EF0245F4721F}" type="presOf" srcId="{7C3E991D-F399-4A70-B84C-8A8683B4D1A5}" destId="{D7F676BF-25AC-49E8-85E4-B3EF77A528E5}" srcOrd="0" destOrd="0" presId="urn:microsoft.com/office/officeart/2018/2/layout/IconVerticalSolidList"/>
    <dgm:cxn modelId="{0C8DBE56-4D58-4FF0-9D21-848B27CDCAAC}" type="presOf" srcId="{B0982513-DE37-45DB-A2C4-9CADCDF7B540}" destId="{25AF373F-46B9-4B87-AB33-22C35C3B5AD6}" srcOrd="0" destOrd="0" presId="urn:microsoft.com/office/officeart/2018/2/layout/IconVerticalSolidList"/>
    <dgm:cxn modelId="{AF97CA7D-5988-46E6-A0A5-BFC33B58BAD7}" type="presOf" srcId="{EF075510-AC9B-4737-95D3-E6D1F3B69904}" destId="{EBAD9E70-057E-483A-96E6-09F05E1316A2}" srcOrd="0" destOrd="0" presId="urn:microsoft.com/office/officeart/2018/2/layout/IconVerticalSolidList"/>
    <dgm:cxn modelId="{3DD697B3-B8D4-4867-9234-0FAD7BA250A8}" srcId="{B0982513-DE37-45DB-A2C4-9CADCDF7B540}" destId="{BFD45E04-EADF-4C7C-A8CC-A2328AF39EAC}" srcOrd="3" destOrd="0" parTransId="{A8DDEE6F-C377-477E-8849-B3C2D628C2EC}" sibTransId="{5E595240-87F2-4F53-87B4-D68DDA5E611A}"/>
    <dgm:cxn modelId="{9B668ABD-448B-4FF0-A7B5-2BB7F925B741}" srcId="{B0982513-DE37-45DB-A2C4-9CADCDF7B540}" destId="{EF075510-AC9B-4737-95D3-E6D1F3B69904}" srcOrd="2" destOrd="0" parTransId="{F6F56BDB-359B-468D-9C67-D1AAF2BC6E5D}" sibTransId="{EE88A654-5E0A-4E15-A1BD-CB26A21336B6}"/>
    <dgm:cxn modelId="{7D7852DF-762F-4C99-A8F4-86248E3537A1}" srcId="{B0982513-DE37-45DB-A2C4-9CADCDF7B540}" destId="{7C3E991D-F399-4A70-B84C-8A8683B4D1A5}" srcOrd="1" destOrd="0" parTransId="{E918751A-A405-4278-8709-7609D6B13BB5}" sibTransId="{31C94CE0-6244-44A3-AC57-B9FFA39ADFFD}"/>
    <dgm:cxn modelId="{A1587BEC-971A-49C8-9D4C-78723A191315}" type="presOf" srcId="{BFD45E04-EADF-4C7C-A8CC-A2328AF39EAC}" destId="{35BFF2BE-58E0-47C7-8E41-6CDEB37FB2E9}" srcOrd="0" destOrd="0" presId="urn:microsoft.com/office/officeart/2018/2/layout/IconVerticalSolidList"/>
    <dgm:cxn modelId="{39BF99FF-F23D-460C-9D06-A0F5C541D250}" srcId="{B0982513-DE37-45DB-A2C4-9CADCDF7B540}" destId="{59D6EB7D-132E-403F-AB58-5361E11BDCD8}" srcOrd="0" destOrd="0" parTransId="{B5E73BC6-8482-4134-B1AC-FD3B386CA8D7}" sibTransId="{6879A594-DE8A-408E-AECB-85D5128DC327}"/>
    <dgm:cxn modelId="{19A8E3EB-0B74-4E88-9CF1-CB2BBEDA1B8A}" type="presParOf" srcId="{25AF373F-46B9-4B87-AB33-22C35C3B5AD6}" destId="{D7161426-6271-4C15-B299-AC721F04FD0B}" srcOrd="0" destOrd="0" presId="urn:microsoft.com/office/officeart/2018/2/layout/IconVerticalSolidList"/>
    <dgm:cxn modelId="{D886F013-9E14-45AB-98CA-09394BA22D29}" type="presParOf" srcId="{D7161426-6271-4C15-B299-AC721F04FD0B}" destId="{019BFCA3-906A-4A3E-8FC4-DB9EF91F9385}" srcOrd="0" destOrd="0" presId="urn:microsoft.com/office/officeart/2018/2/layout/IconVerticalSolidList"/>
    <dgm:cxn modelId="{3AAE1BF4-23A3-4216-8DF9-53545AD8FA0D}" type="presParOf" srcId="{D7161426-6271-4C15-B299-AC721F04FD0B}" destId="{F7D3568D-74CD-4096-9285-34742413D1D9}" srcOrd="1" destOrd="0" presId="urn:microsoft.com/office/officeart/2018/2/layout/IconVerticalSolidList"/>
    <dgm:cxn modelId="{B87A2B7E-5F98-4343-BA79-517FCC59F98E}" type="presParOf" srcId="{D7161426-6271-4C15-B299-AC721F04FD0B}" destId="{CAE4CDDA-C5E5-47AF-9C4B-DC64A6D70B67}" srcOrd="2" destOrd="0" presId="urn:microsoft.com/office/officeart/2018/2/layout/IconVerticalSolidList"/>
    <dgm:cxn modelId="{DDBAE2FE-9A25-4042-BBF4-7BD7F10343BF}" type="presParOf" srcId="{D7161426-6271-4C15-B299-AC721F04FD0B}" destId="{D33D4166-ABE1-40F0-80B8-79D3022989D0}" srcOrd="3" destOrd="0" presId="urn:microsoft.com/office/officeart/2018/2/layout/IconVerticalSolidList"/>
    <dgm:cxn modelId="{AD954563-D074-4D10-8A4A-7500F89C496E}" type="presParOf" srcId="{25AF373F-46B9-4B87-AB33-22C35C3B5AD6}" destId="{FB501280-6C2E-4488-81F1-4C4B995BF168}" srcOrd="1" destOrd="0" presId="urn:microsoft.com/office/officeart/2018/2/layout/IconVerticalSolidList"/>
    <dgm:cxn modelId="{2BFAFD66-1E49-4765-8A99-1B87F9A0A1C2}" type="presParOf" srcId="{25AF373F-46B9-4B87-AB33-22C35C3B5AD6}" destId="{979776D1-EA57-43AC-8574-22C76F0C6434}" srcOrd="2" destOrd="0" presId="urn:microsoft.com/office/officeart/2018/2/layout/IconVerticalSolidList"/>
    <dgm:cxn modelId="{698225B3-D85A-4F5B-AB0A-50DCD8C5B3B9}" type="presParOf" srcId="{979776D1-EA57-43AC-8574-22C76F0C6434}" destId="{57D89A78-64F2-447D-AB8E-53D016C280D8}" srcOrd="0" destOrd="0" presId="urn:microsoft.com/office/officeart/2018/2/layout/IconVerticalSolidList"/>
    <dgm:cxn modelId="{0D33CB01-155D-4725-AD7D-C92502D67C8D}" type="presParOf" srcId="{979776D1-EA57-43AC-8574-22C76F0C6434}" destId="{8209D760-CFBC-494E-A534-D358C6CDC279}" srcOrd="1" destOrd="0" presId="urn:microsoft.com/office/officeart/2018/2/layout/IconVerticalSolidList"/>
    <dgm:cxn modelId="{88F0393F-6222-48B0-9166-21AE3B57858B}" type="presParOf" srcId="{979776D1-EA57-43AC-8574-22C76F0C6434}" destId="{78A047B8-CC94-418C-9036-D23D3026431B}" srcOrd="2" destOrd="0" presId="urn:microsoft.com/office/officeart/2018/2/layout/IconVerticalSolidList"/>
    <dgm:cxn modelId="{6F2AC3D7-911D-4B58-B466-E3C0A32C11FE}" type="presParOf" srcId="{979776D1-EA57-43AC-8574-22C76F0C6434}" destId="{D7F676BF-25AC-49E8-85E4-B3EF77A528E5}" srcOrd="3" destOrd="0" presId="urn:microsoft.com/office/officeart/2018/2/layout/IconVerticalSolidList"/>
    <dgm:cxn modelId="{3E438569-1923-481D-8A92-91DAE328B5B9}" type="presParOf" srcId="{25AF373F-46B9-4B87-AB33-22C35C3B5AD6}" destId="{6E506D4E-DEF1-4360-97F2-3F35948A6880}" srcOrd="3" destOrd="0" presId="urn:microsoft.com/office/officeart/2018/2/layout/IconVerticalSolidList"/>
    <dgm:cxn modelId="{5D80954F-FE4A-4D42-9E9B-4F296B2A198F}" type="presParOf" srcId="{25AF373F-46B9-4B87-AB33-22C35C3B5AD6}" destId="{4B7179AD-0C8B-4312-B02D-290D713F630C}" srcOrd="4" destOrd="0" presId="urn:microsoft.com/office/officeart/2018/2/layout/IconVerticalSolidList"/>
    <dgm:cxn modelId="{931C951C-99E7-4C53-A1DB-D782889AC385}" type="presParOf" srcId="{4B7179AD-0C8B-4312-B02D-290D713F630C}" destId="{533A8EA5-7B71-4852-9C8A-6D0F1A024183}" srcOrd="0" destOrd="0" presId="urn:microsoft.com/office/officeart/2018/2/layout/IconVerticalSolidList"/>
    <dgm:cxn modelId="{C95E92E1-9E17-4AFF-B780-669DC03B0A1A}" type="presParOf" srcId="{4B7179AD-0C8B-4312-B02D-290D713F630C}" destId="{F0BEE0BB-961B-4B5C-A51F-5154EC782366}" srcOrd="1" destOrd="0" presId="urn:microsoft.com/office/officeart/2018/2/layout/IconVerticalSolidList"/>
    <dgm:cxn modelId="{5AC49F58-3A19-491F-BA75-1C8771B887F1}" type="presParOf" srcId="{4B7179AD-0C8B-4312-B02D-290D713F630C}" destId="{68A767EE-242A-4BA4-8589-ADAE20695B16}" srcOrd="2" destOrd="0" presId="urn:microsoft.com/office/officeart/2018/2/layout/IconVerticalSolidList"/>
    <dgm:cxn modelId="{000D754C-3301-4B45-BBC0-DD21D625C7A4}" type="presParOf" srcId="{4B7179AD-0C8B-4312-B02D-290D713F630C}" destId="{EBAD9E70-057E-483A-96E6-09F05E1316A2}" srcOrd="3" destOrd="0" presId="urn:microsoft.com/office/officeart/2018/2/layout/IconVerticalSolidList"/>
    <dgm:cxn modelId="{0EA4EA31-B426-4B9D-903A-A631C7D79A0B}" type="presParOf" srcId="{25AF373F-46B9-4B87-AB33-22C35C3B5AD6}" destId="{0801F42C-3A88-4815-A590-43F3E5C84E67}" srcOrd="5" destOrd="0" presId="urn:microsoft.com/office/officeart/2018/2/layout/IconVerticalSolidList"/>
    <dgm:cxn modelId="{72FE2952-D451-4966-82F7-0C0740E91B3A}" type="presParOf" srcId="{25AF373F-46B9-4B87-AB33-22C35C3B5AD6}" destId="{D0AF2FEB-2484-4D73-9FB6-CAA5A9A57650}" srcOrd="6" destOrd="0" presId="urn:microsoft.com/office/officeart/2018/2/layout/IconVerticalSolidList"/>
    <dgm:cxn modelId="{EE548578-3FB0-4FB6-9E34-7A636BCAFC8E}" type="presParOf" srcId="{D0AF2FEB-2484-4D73-9FB6-CAA5A9A57650}" destId="{DA4AA859-CF22-4E15-973E-258F41054017}" srcOrd="0" destOrd="0" presId="urn:microsoft.com/office/officeart/2018/2/layout/IconVerticalSolidList"/>
    <dgm:cxn modelId="{7E5B8E61-9EDE-41D4-8C1C-A6F9D881F470}" type="presParOf" srcId="{D0AF2FEB-2484-4D73-9FB6-CAA5A9A57650}" destId="{619DD815-3086-4BAD-B1A7-41C7CCAFCCF2}" srcOrd="1" destOrd="0" presId="urn:microsoft.com/office/officeart/2018/2/layout/IconVerticalSolidList"/>
    <dgm:cxn modelId="{89BF96AD-FCCC-4D98-9839-4FA245E25EFB}" type="presParOf" srcId="{D0AF2FEB-2484-4D73-9FB6-CAA5A9A57650}" destId="{9DA79FC6-5E74-4322-8915-2D0443E15AB4}" srcOrd="2" destOrd="0" presId="urn:microsoft.com/office/officeart/2018/2/layout/IconVerticalSolidList"/>
    <dgm:cxn modelId="{D8507F46-408B-4E01-8F77-5DAE60B45CE5}" type="presParOf" srcId="{D0AF2FEB-2484-4D73-9FB6-CAA5A9A57650}" destId="{35BFF2BE-58E0-47C7-8E41-6CDEB37FB2E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67434B-BBB9-4C85-8F3F-145BC5316147}">
      <dsp:nvSpPr>
        <dsp:cNvPr id="0" name=""/>
        <dsp:cNvSpPr/>
      </dsp:nvSpPr>
      <dsp:spPr>
        <a:xfrm>
          <a:off x="6315" y="994216"/>
          <a:ext cx="1974242" cy="236909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800100">
            <a:lnSpc>
              <a:spcPct val="90000"/>
            </a:lnSpc>
            <a:spcBef>
              <a:spcPct val="0"/>
            </a:spcBef>
            <a:spcAft>
              <a:spcPct val="35000"/>
            </a:spcAft>
            <a:buNone/>
          </a:pPr>
          <a:r>
            <a:rPr lang="en-US" sz="1800" kern="1200"/>
            <a:t>What is Machine Learning and Data Science?</a:t>
          </a:r>
        </a:p>
      </dsp:txBody>
      <dsp:txXfrm>
        <a:off x="6315" y="1941852"/>
        <a:ext cx="1974242" cy="1421454"/>
      </dsp:txXfrm>
    </dsp:sp>
    <dsp:sp modelId="{8AA40230-F41D-4A6D-99F6-CF56BF6A7DC2}">
      <dsp:nvSpPr>
        <dsp:cNvPr id="0" name=""/>
        <dsp:cNvSpPr/>
      </dsp:nvSpPr>
      <dsp:spPr>
        <a:xfrm>
          <a:off x="6315" y="994216"/>
          <a:ext cx="1974242" cy="947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a:t>01</a:t>
          </a:r>
        </a:p>
      </dsp:txBody>
      <dsp:txXfrm>
        <a:off x="6315" y="994216"/>
        <a:ext cx="1974242" cy="947636"/>
      </dsp:txXfrm>
    </dsp:sp>
    <dsp:sp modelId="{56785892-06D3-4918-BA7E-F3A38AAB2630}">
      <dsp:nvSpPr>
        <dsp:cNvPr id="0" name=""/>
        <dsp:cNvSpPr/>
      </dsp:nvSpPr>
      <dsp:spPr>
        <a:xfrm>
          <a:off x="2138497" y="994216"/>
          <a:ext cx="1974242" cy="236909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800100">
            <a:lnSpc>
              <a:spcPct val="90000"/>
            </a:lnSpc>
            <a:spcBef>
              <a:spcPct val="0"/>
            </a:spcBef>
            <a:spcAft>
              <a:spcPct val="35000"/>
            </a:spcAft>
            <a:buNone/>
          </a:pPr>
          <a:r>
            <a:rPr lang="en-US" sz="1800" kern="1200"/>
            <a:t>Why use Machine Learning?</a:t>
          </a:r>
        </a:p>
      </dsp:txBody>
      <dsp:txXfrm>
        <a:off x="2138497" y="1941852"/>
        <a:ext cx="1974242" cy="1421454"/>
      </dsp:txXfrm>
    </dsp:sp>
    <dsp:sp modelId="{8E3D5E9C-4071-4786-A69A-10754BB8636E}">
      <dsp:nvSpPr>
        <dsp:cNvPr id="0" name=""/>
        <dsp:cNvSpPr/>
      </dsp:nvSpPr>
      <dsp:spPr>
        <a:xfrm>
          <a:off x="2138497" y="994216"/>
          <a:ext cx="1974242" cy="947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a:t>02</a:t>
          </a:r>
        </a:p>
      </dsp:txBody>
      <dsp:txXfrm>
        <a:off x="2138497" y="994216"/>
        <a:ext cx="1974242" cy="947636"/>
      </dsp:txXfrm>
    </dsp:sp>
    <dsp:sp modelId="{2E616ACE-775B-4A33-AAEF-41DFBE98A854}">
      <dsp:nvSpPr>
        <dsp:cNvPr id="0" name=""/>
        <dsp:cNvSpPr/>
      </dsp:nvSpPr>
      <dsp:spPr>
        <a:xfrm>
          <a:off x="4270678" y="994216"/>
          <a:ext cx="1974242" cy="236909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800100">
            <a:lnSpc>
              <a:spcPct val="90000"/>
            </a:lnSpc>
            <a:spcBef>
              <a:spcPct val="0"/>
            </a:spcBef>
            <a:spcAft>
              <a:spcPct val="35000"/>
            </a:spcAft>
            <a:buNone/>
          </a:pPr>
          <a:r>
            <a:rPr lang="en-US" sz="1800" kern="1200"/>
            <a:t>Where is Machine Learning used?</a:t>
          </a:r>
        </a:p>
      </dsp:txBody>
      <dsp:txXfrm>
        <a:off x="4270678" y="1941852"/>
        <a:ext cx="1974242" cy="1421454"/>
      </dsp:txXfrm>
    </dsp:sp>
    <dsp:sp modelId="{6E5CD68D-037A-476E-9A32-C135C4598C28}">
      <dsp:nvSpPr>
        <dsp:cNvPr id="0" name=""/>
        <dsp:cNvSpPr/>
      </dsp:nvSpPr>
      <dsp:spPr>
        <a:xfrm>
          <a:off x="4270678" y="994216"/>
          <a:ext cx="1974242" cy="947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a:t>03</a:t>
          </a:r>
        </a:p>
      </dsp:txBody>
      <dsp:txXfrm>
        <a:off x="4270678" y="994216"/>
        <a:ext cx="1974242" cy="947636"/>
      </dsp:txXfrm>
    </dsp:sp>
    <dsp:sp modelId="{39402DF7-5D07-416E-A417-0765C9169635}">
      <dsp:nvSpPr>
        <dsp:cNvPr id="0" name=""/>
        <dsp:cNvSpPr/>
      </dsp:nvSpPr>
      <dsp:spPr>
        <a:xfrm>
          <a:off x="6402860" y="994216"/>
          <a:ext cx="1974242" cy="236909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800100">
            <a:lnSpc>
              <a:spcPct val="90000"/>
            </a:lnSpc>
            <a:spcBef>
              <a:spcPct val="0"/>
            </a:spcBef>
            <a:spcAft>
              <a:spcPct val="35000"/>
            </a:spcAft>
            <a:buNone/>
          </a:pPr>
          <a:r>
            <a:rPr lang="en-US" sz="1800" kern="1200"/>
            <a:t>Types of Machine Learning</a:t>
          </a:r>
        </a:p>
      </dsp:txBody>
      <dsp:txXfrm>
        <a:off x="6402860" y="1941852"/>
        <a:ext cx="1974242" cy="1421454"/>
      </dsp:txXfrm>
    </dsp:sp>
    <dsp:sp modelId="{BE572133-989E-4F4D-B37A-98A28DD64436}">
      <dsp:nvSpPr>
        <dsp:cNvPr id="0" name=""/>
        <dsp:cNvSpPr/>
      </dsp:nvSpPr>
      <dsp:spPr>
        <a:xfrm>
          <a:off x="6402860" y="994216"/>
          <a:ext cx="1974242" cy="947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a:t>04</a:t>
          </a:r>
        </a:p>
      </dsp:txBody>
      <dsp:txXfrm>
        <a:off x="6402860" y="994216"/>
        <a:ext cx="1974242" cy="947636"/>
      </dsp:txXfrm>
    </dsp:sp>
    <dsp:sp modelId="{ACCF9AA6-31BD-48EA-AD02-329A3FBBA3DB}">
      <dsp:nvSpPr>
        <dsp:cNvPr id="0" name=""/>
        <dsp:cNvSpPr/>
      </dsp:nvSpPr>
      <dsp:spPr>
        <a:xfrm>
          <a:off x="8535042" y="994216"/>
          <a:ext cx="1974242" cy="236909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800100">
            <a:lnSpc>
              <a:spcPct val="90000"/>
            </a:lnSpc>
            <a:spcBef>
              <a:spcPct val="0"/>
            </a:spcBef>
            <a:spcAft>
              <a:spcPct val="35000"/>
            </a:spcAft>
            <a:buNone/>
          </a:pPr>
          <a:r>
            <a:rPr lang="en-US" sz="1800" kern="1200"/>
            <a:t>Main challenges of Machine Learning</a:t>
          </a:r>
        </a:p>
      </dsp:txBody>
      <dsp:txXfrm>
        <a:off x="8535042" y="1941852"/>
        <a:ext cx="1974242" cy="1421454"/>
      </dsp:txXfrm>
    </dsp:sp>
    <dsp:sp modelId="{4A24ED6F-4ABC-4DD4-98FD-FC7D281D7534}">
      <dsp:nvSpPr>
        <dsp:cNvPr id="0" name=""/>
        <dsp:cNvSpPr/>
      </dsp:nvSpPr>
      <dsp:spPr>
        <a:xfrm>
          <a:off x="8535042" y="994216"/>
          <a:ext cx="1974242" cy="947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a:t>05</a:t>
          </a:r>
        </a:p>
      </dsp:txBody>
      <dsp:txXfrm>
        <a:off x="8535042" y="994216"/>
        <a:ext cx="1974242" cy="947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4D9C5-6140-44E6-940D-B93418F64529}">
      <dsp:nvSpPr>
        <dsp:cNvPr id="0" name=""/>
        <dsp:cNvSpPr/>
      </dsp:nvSpPr>
      <dsp:spPr>
        <a:xfrm>
          <a:off x="0" y="430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555B08-EED7-45D3-B47E-25702C42EBAB}">
      <dsp:nvSpPr>
        <dsp:cNvPr id="0" name=""/>
        <dsp:cNvSpPr/>
      </dsp:nvSpPr>
      <dsp:spPr>
        <a:xfrm>
          <a:off x="277554" y="210753"/>
          <a:ext cx="504644" cy="504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ADFE29-8A4E-466A-9870-8AC2FB4B300D}">
      <dsp:nvSpPr>
        <dsp:cNvPr id="0" name=""/>
        <dsp:cNvSpPr/>
      </dsp:nvSpPr>
      <dsp:spPr>
        <a:xfrm>
          <a:off x="1059754" y="430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Collecting Data</a:t>
          </a:r>
        </a:p>
      </dsp:txBody>
      <dsp:txXfrm>
        <a:off x="1059754" y="4307"/>
        <a:ext cx="5304469" cy="917536"/>
      </dsp:txXfrm>
    </dsp:sp>
    <dsp:sp modelId="{6C80063B-70BB-4B67-8F81-EA6C0B00F174}">
      <dsp:nvSpPr>
        <dsp:cNvPr id="0" name=""/>
        <dsp:cNvSpPr/>
      </dsp:nvSpPr>
      <dsp:spPr>
        <a:xfrm>
          <a:off x="0" y="115122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87068F-1677-4772-8E9E-0FB576B320F7}">
      <dsp:nvSpPr>
        <dsp:cNvPr id="0" name=""/>
        <dsp:cNvSpPr/>
      </dsp:nvSpPr>
      <dsp:spPr>
        <a:xfrm>
          <a:off x="277554" y="1357673"/>
          <a:ext cx="504644" cy="5046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88BF4E-2A5B-4C0C-B135-89AF66C0E986}">
      <dsp:nvSpPr>
        <dsp:cNvPr id="0" name=""/>
        <dsp:cNvSpPr/>
      </dsp:nvSpPr>
      <dsp:spPr>
        <a:xfrm>
          <a:off x="1059754" y="115122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Cleaning the Data</a:t>
          </a:r>
        </a:p>
      </dsp:txBody>
      <dsp:txXfrm>
        <a:off x="1059754" y="1151227"/>
        <a:ext cx="5304469" cy="917536"/>
      </dsp:txXfrm>
    </dsp:sp>
    <dsp:sp modelId="{F158B734-6E28-436E-8E29-E96BEA7BF178}">
      <dsp:nvSpPr>
        <dsp:cNvPr id="0" name=""/>
        <dsp:cNvSpPr/>
      </dsp:nvSpPr>
      <dsp:spPr>
        <a:xfrm>
          <a:off x="0" y="229814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4BA267-A74D-493E-B689-52145FCADACA}">
      <dsp:nvSpPr>
        <dsp:cNvPr id="0" name=""/>
        <dsp:cNvSpPr/>
      </dsp:nvSpPr>
      <dsp:spPr>
        <a:xfrm>
          <a:off x="277554" y="2504593"/>
          <a:ext cx="504644" cy="5046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157B2A-5F1C-4CE5-ADF5-9F14247FBC02}">
      <dsp:nvSpPr>
        <dsp:cNvPr id="0" name=""/>
        <dsp:cNvSpPr/>
      </dsp:nvSpPr>
      <dsp:spPr>
        <a:xfrm>
          <a:off x="1059754" y="229814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Studying and Analyzing Data</a:t>
          </a:r>
        </a:p>
      </dsp:txBody>
      <dsp:txXfrm>
        <a:off x="1059754" y="2298147"/>
        <a:ext cx="5304469" cy="917536"/>
      </dsp:txXfrm>
    </dsp:sp>
    <dsp:sp modelId="{FC5ACCB2-44F4-4FBC-A2F0-3DB6842EEAED}">
      <dsp:nvSpPr>
        <dsp:cNvPr id="0" name=""/>
        <dsp:cNvSpPr/>
      </dsp:nvSpPr>
      <dsp:spPr>
        <a:xfrm>
          <a:off x="0" y="3445068"/>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81D0BE-9656-4BA9-A0F8-965E7DFABE1D}">
      <dsp:nvSpPr>
        <dsp:cNvPr id="0" name=""/>
        <dsp:cNvSpPr/>
      </dsp:nvSpPr>
      <dsp:spPr>
        <a:xfrm>
          <a:off x="277554" y="3651513"/>
          <a:ext cx="504644" cy="5046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5904EA-64C7-4F5A-859E-9347FD346B7F}">
      <dsp:nvSpPr>
        <dsp:cNvPr id="0" name=""/>
        <dsp:cNvSpPr/>
      </dsp:nvSpPr>
      <dsp:spPr>
        <a:xfrm>
          <a:off x="1059754" y="344506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Visualize the Data</a:t>
          </a:r>
        </a:p>
      </dsp:txBody>
      <dsp:txXfrm>
        <a:off x="1059754" y="3445068"/>
        <a:ext cx="5304469" cy="917536"/>
      </dsp:txXfrm>
    </dsp:sp>
    <dsp:sp modelId="{4636556F-D84B-456B-98AC-F9579A077515}">
      <dsp:nvSpPr>
        <dsp:cNvPr id="0" name=""/>
        <dsp:cNvSpPr/>
      </dsp:nvSpPr>
      <dsp:spPr>
        <a:xfrm>
          <a:off x="0" y="4591988"/>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C6CC52-D316-49DD-8153-E48285B5D058}">
      <dsp:nvSpPr>
        <dsp:cNvPr id="0" name=""/>
        <dsp:cNvSpPr/>
      </dsp:nvSpPr>
      <dsp:spPr>
        <a:xfrm>
          <a:off x="277554" y="4798433"/>
          <a:ext cx="504644" cy="5046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C3F5ED-D72D-41C0-8489-6DA66F7DD426}">
      <dsp:nvSpPr>
        <dsp:cNvPr id="0" name=""/>
        <dsp:cNvSpPr/>
      </dsp:nvSpPr>
      <dsp:spPr>
        <a:xfrm>
          <a:off x="1059754" y="459198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Finding Patterns in the Data</a:t>
          </a:r>
        </a:p>
      </dsp:txBody>
      <dsp:txXfrm>
        <a:off x="1059754" y="4591988"/>
        <a:ext cx="5304469" cy="9175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5D7771-0032-4EA3-98E2-DEA4D773F2AF}">
      <dsp:nvSpPr>
        <dsp:cNvPr id="0" name=""/>
        <dsp:cNvSpPr/>
      </dsp:nvSpPr>
      <dsp:spPr>
        <a:xfrm>
          <a:off x="0" y="664"/>
          <a:ext cx="6830568" cy="1554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AC7D0E-A0C7-4126-89EC-5CBFCD27E6DC}">
      <dsp:nvSpPr>
        <dsp:cNvPr id="0" name=""/>
        <dsp:cNvSpPr/>
      </dsp:nvSpPr>
      <dsp:spPr>
        <a:xfrm>
          <a:off x="470115" y="350336"/>
          <a:ext cx="854755" cy="8547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BA6F9B-6811-4DF6-B4B6-6FEC7EDC6DEA}">
      <dsp:nvSpPr>
        <dsp:cNvPr id="0" name=""/>
        <dsp:cNvSpPr/>
      </dsp:nvSpPr>
      <dsp:spPr>
        <a:xfrm>
          <a:off x="1794986" y="664"/>
          <a:ext cx="5035581" cy="155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476" tIns="164476" rIns="164476" bIns="164476" numCol="1" spcCol="1270" anchor="ctr" anchorCtr="0">
          <a:noAutofit/>
        </a:bodyPr>
        <a:lstStyle/>
        <a:p>
          <a:pPr marL="0" lvl="0" indent="0" algn="l" defTabSz="844550">
            <a:lnSpc>
              <a:spcPct val="100000"/>
            </a:lnSpc>
            <a:spcBef>
              <a:spcPct val="0"/>
            </a:spcBef>
            <a:spcAft>
              <a:spcPct val="35000"/>
            </a:spcAft>
            <a:buNone/>
          </a:pPr>
          <a:r>
            <a:rPr lang="en-US" sz="1900" kern="1200"/>
            <a:t>It allows algorithms to learn from experience without being programmed</a:t>
          </a:r>
        </a:p>
      </dsp:txBody>
      <dsp:txXfrm>
        <a:off x="1794986" y="664"/>
        <a:ext cx="5035581" cy="1554100"/>
      </dsp:txXfrm>
    </dsp:sp>
    <dsp:sp modelId="{EFD401B2-9866-4F44-AF62-AD4FAF080A22}">
      <dsp:nvSpPr>
        <dsp:cNvPr id="0" name=""/>
        <dsp:cNvSpPr/>
      </dsp:nvSpPr>
      <dsp:spPr>
        <a:xfrm>
          <a:off x="0" y="1943289"/>
          <a:ext cx="6830568" cy="1554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83A39C-D41F-4EE8-8140-D7BE0C66751C}">
      <dsp:nvSpPr>
        <dsp:cNvPr id="0" name=""/>
        <dsp:cNvSpPr/>
      </dsp:nvSpPr>
      <dsp:spPr>
        <a:xfrm>
          <a:off x="470115" y="2292962"/>
          <a:ext cx="854755" cy="8547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060172-F835-4599-894D-0F9E52E693E3}">
      <dsp:nvSpPr>
        <dsp:cNvPr id="0" name=""/>
        <dsp:cNvSpPr/>
      </dsp:nvSpPr>
      <dsp:spPr>
        <a:xfrm>
          <a:off x="1794986" y="1943289"/>
          <a:ext cx="5035581" cy="155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476" tIns="164476" rIns="164476" bIns="164476" numCol="1" spcCol="1270" anchor="ctr" anchorCtr="0">
          <a:noAutofit/>
        </a:bodyPr>
        <a:lstStyle/>
        <a:p>
          <a:pPr marL="0" lvl="0" indent="0" algn="l" defTabSz="844550">
            <a:lnSpc>
              <a:spcPct val="100000"/>
            </a:lnSpc>
            <a:spcBef>
              <a:spcPct val="0"/>
            </a:spcBef>
            <a:spcAft>
              <a:spcPct val="35000"/>
            </a:spcAft>
            <a:buNone/>
          </a:pPr>
          <a:r>
            <a:rPr lang="en-US" sz="1900" kern="1200"/>
            <a:t>Machine Learning is the science (and art) of programming computers so they can learn from data. </a:t>
          </a:r>
        </a:p>
      </dsp:txBody>
      <dsp:txXfrm>
        <a:off x="1794986" y="1943289"/>
        <a:ext cx="5035581" cy="1554100"/>
      </dsp:txXfrm>
    </dsp:sp>
    <dsp:sp modelId="{26FE1CBB-6152-4427-8069-56DD79BF9540}">
      <dsp:nvSpPr>
        <dsp:cNvPr id="0" name=""/>
        <dsp:cNvSpPr/>
      </dsp:nvSpPr>
      <dsp:spPr>
        <a:xfrm>
          <a:off x="0" y="3885915"/>
          <a:ext cx="6830568" cy="1554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4D9311-50B9-47C4-8336-8AB6F9A70121}">
      <dsp:nvSpPr>
        <dsp:cNvPr id="0" name=""/>
        <dsp:cNvSpPr/>
      </dsp:nvSpPr>
      <dsp:spPr>
        <a:xfrm>
          <a:off x="470115" y="4235587"/>
          <a:ext cx="854755" cy="8547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874640-9C39-4FAD-AFBF-AD982B3F820E}">
      <dsp:nvSpPr>
        <dsp:cNvPr id="0" name=""/>
        <dsp:cNvSpPr/>
      </dsp:nvSpPr>
      <dsp:spPr>
        <a:xfrm>
          <a:off x="1794986" y="3885915"/>
          <a:ext cx="5035581" cy="155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476" tIns="164476" rIns="164476" bIns="164476" numCol="1" spcCol="1270" anchor="ctr" anchorCtr="0">
          <a:noAutofit/>
        </a:bodyPr>
        <a:lstStyle/>
        <a:p>
          <a:pPr marL="0" lvl="0" indent="0" algn="l" defTabSz="844550">
            <a:lnSpc>
              <a:spcPct val="100000"/>
            </a:lnSpc>
            <a:spcBef>
              <a:spcPct val="0"/>
            </a:spcBef>
            <a:spcAft>
              <a:spcPct val="35000"/>
            </a:spcAft>
            <a:buNone/>
          </a:pPr>
          <a:r>
            <a:rPr lang="en-US" sz="1900" kern="1200"/>
            <a:t>Your spam filter is a Machine Learning program that, given examples of spam emails and examples of non-spam emails, can learn to flag spam. </a:t>
          </a:r>
        </a:p>
      </dsp:txBody>
      <dsp:txXfrm>
        <a:off x="1794986" y="3885915"/>
        <a:ext cx="5035581" cy="15541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1DFB1-2A54-483F-B5D7-CC020FF46515}">
      <dsp:nvSpPr>
        <dsp:cNvPr id="0" name=""/>
        <dsp:cNvSpPr/>
      </dsp:nvSpPr>
      <dsp:spPr>
        <a:xfrm>
          <a:off x="484281" y="1089"/>
          <a:ext cx="2980591" cy="17883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Analyze Spam emails and see what they typically look like.</a:t>
          </a:r>
        </a:p>
      </dsp:txBody>
      <dsp:txXfrm>
        <a:off x="484281" y="1089"/>
        <a:ext cx="2980591" cy="1788354"/>
      </dsp:txXfrm>
    </dsp:sp>
    <dsp:sp modelId="{CFDD229A-E22A-4823-AB4B-C4CA81C36D53}">
      <dsp:nvSpPr>
        <dsp:cNvPr id="0" name=""/>
        <dsp:cNvSpPr/>
      </dsp:nvSpPr>
      <dsp:spPr>
        <a:xfrm>
          <a:off x="3762932" y="1089"/>
          <a:ext cx="2980591" cy="178835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You might notice that some words or phrases like “4U” and “credit card” are common.</a:t>
          </a:r>
        </a:p>
      </dsp:txBody>
      <dsp:txXfrm>
        <a:off x="3762932" y="1089"/>
        <a:ext cx="2980591" cy="1788354"/>
      </dsp:txXfrm>
    </dsp:sp>
    <dsp:sp modelId="{0D9EC376-4BFB-49F7-9196-EB38FE97B69E}">
      <dsp:nvSpPr>
        <dsp:cNvPr id="0" name=""/>
        <dsp:cNvSpPr/>
      </dsp:nvSpPr>
      <dsp:spPr>
        <a:xfrm>
          <a:off x="7041582" y="1089"/>
          <a:ext cx="2980591" cy="17883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You would need to write a detection algorithm for each of the hundreds of patterns you found.</a:t>
          </a:r>
        </a:p>
      </dsp:txBody>
      <dsp:txXfrm>
        <a:off x="7041582" y="1089"/>
        <a:ext cx="2980591" cy="1788354"/>
      </dsp:txXfrm>
    </dsp:sp>
    <dsp:sp modelId="{FFB88A0B-242F-4D50-8B4B-68798ED2D45F}">
      <dsp:nvSpPr>
        <dsp:cNvPr id="0" name=""/>
        <dsp:cNvSpPr/>
      </dsp:nvSpPr>
      <dsp:spPr>
        <a:xfrm>
          <a:off x="3762932" y="2087503"/>
          <a:ext cx="2980591" cy="178835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Repeat steps 1, 2 and 3 till the rules are good enough.</a:t>
          </a:r>
        </a:p>
      </dsp:txBody>
      <dsp:txXfrm>
        <a:off x="3762932" y="2087503"/>
        <a:ext cx="2980591" cy="17883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8FD30D-2CE8-4C66-9E2B-ED32CEA1F7EC}">
      <dsp:nvSpPr>
        <dsp:cNvPr id="0" name=""/>
        <dsp:cNvSpPr/>
      </dsp:nvSpPr>
      <dsp:spPr>
        <a:xfrm>
          <a:off x="0" y="559"/>
          <a:ext cx="10506456" cy="13096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8CB5EF-8139-41E4-9CCC-F54E69BE8011}">
      <dsp:nvSpPr>
        <dsp:cNvPr id="0" name=""/>
        <dsp:cNvSpPr/>
      </dsp:nvSpPr>
      <dsp:spPr>
        <a:xfrm>
          <a:off x="396173" y="295234"/>
          <a:ext cx="720315" cy="7203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9CFDE6-99EC-4ABA-8EB3-F34F884A8C1D}">
      <dsp:nvSpPr>
        <dsp:cNvPr id="0" name=""/>
        <dsp:cNvSpPr/>
      </dsp:nvSpPr>
      <dsp:spPr>
        <a:xfrm>
          <a:off x="1512662" y="559"/>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1111250">
            <a:lnSpc>
              <a:spcPct val="90000"/>
            </a:lnSpc>
            <a:spcBef>
              <a:spcPct val="0"/>
            </a:spcBef>
            <a:spcAft>
              <a:spcPct val="35000"/>
            </a:spcAft>
            <a:buNone/>
          </a:pPr>
          <a:r>
            <a:rPr lang="en-US" sz="2500" kern="1200" dirty="0"/>
            <a:t>Since the problem is difficult, your program will likely become a long list of complex rules—hard to maintain.</a:t>
          </a:r>
        </a:p>
      </dsp:txBody>
      <dsp:txXfrm>
        <a:off x="1512662" y="559"/>
        <a:ext cx="8993793" cy="1309664"/>
      </dsp:txXfrm>
    </dsp:sp>
    <dsp:sp modelId="{F7FDCCA6-75A4-4894-8575-1F43EDA368B6}">
      <dsp:nvSpPr>
        <dsp:cNvPr id="0" name=""/>
        <dsp:cNvSpPr/>
      </dsp:nvSpPr>
      <dsp:spPr>
        <a:xfrm>
          <a:off x="0" y="1637640"/>
          <a:ext cx="10506456" cy="13096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F6A33E-A109-4483-8C12-8736B0BD85A5}">
      <dsp:nvSpPr>
        <dsp:cNvPr id="0" name=""/>
        <dsp:cNvSpPr/>
      </dsp:nvSpPr>
      <dsp:spPr>
        <a:xfrm>
          <a:off x="396173" y="1932315"/>
          <a:ext cx="720315" cy="7203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2A5331-6834-48F9-A532-5474B6F02EDF}">
      <dsp:nvSpPr>
        <dsp:cNvPr id="0" name=""/>
        <dsp:cNvSpPr/>
      </dsp:nvSpPr>
      <dsp:spPr>
        <a:xfrm>
          <a:off x="1512662" y="1637640"/>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1111250">
            <a:lnSpc>
              <a:spcPct val="90000"/>
            </a:lnSpc>
            <a:spcBef>
              <a:spcPct val="0"/>
            </a:spcBef>
            <a:spcAft>
              <a:spcPct val="35000"/>
            </a:spcAft>
            <a:buNone/>
          </a:pPr>
          <a:r>
            <a:rPr lang="en-US" sz="2500" kern="1200"/>
            <a:t>What if spammers notice that all their emails containing “4U” are blocked? They might start writing “For U” instead.</a:t>
          </a:r>
        </a:p>
      </dsp:txBody>
      <dsp:txXfrm>
        <a:off x="1512662" y="1637640"/>
        <a:ext cx="8993793" cy="1309664"/>
      </dsp:txXfrm>
    </dsp:sp>
    <dsp:sp modelId="{B361D0A7-8A6E-4695-AFC8-DDBD9B8ABE7E}">
      <dsp:nvSpPr>
        <dsp:cNvPr id="0" name=""/>
        <dsp:cNvSpPr/>
      </dsp:nvSpPr>
      <dsp:spPr>
        <a:xfrm>
          <a:off x="0" y="3274721"/>
          <a:ext cx="10506456" cy="13096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AC7E17-606B-4EE6-AD22-82883AFAA7DE}">
      <dsp:nvSpPr>
        <dsp:cNvPr id="0" name=""/>
        <dsp:cNvSpPr/>
      </dsp:nvSpPr>
      <dsp:spPr>
        <a:xfrm>
          <a:off x="396173" y="3569396"/>
          <a:ext cx="720315" cy="7203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BAF47B-E5C5-49B1-ABFE-329B86B8D2B9}">
      <dsp:nvSpPr>
        <dsp:cNvPr id="0" name=""/>
        <dsp:cNvSpPr/>
      </dsp:nvSpPr>
      <dsp:spPr>
        <a:xfrm>
          <a:off x="1512662" y="3274721"/>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1111250">
            <a:lnSpc>
              <a:spcPct val="90000"/>
            </a:lnSpc>
            <a:spcBef>
              <a:spcPct val="0"/>
            </a:spcBef>
            <a:spcAft>
              <a:spcPct val="35000"/>
            </a:spcAft>
            <a:buNone/>
          </a:pPr>
          <a:r>
            <a:rPr lang="en-US" sz="2500" kern="1200"/>
            <a:t>If spammers keep working around your spam filter, you will need to keep writing new rules forever.</a:t>
          </a:r>
        </a:p>
      </dsp:txBody>
      <dsp:txXfrm>
        <a:off x="1512662" y="3274721"/>
        <a:ext cx="8993793" cy="13096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81D34-CC92-41CE-9A72-4FBB398CA4EC}">
      <dsp:nvSpPr>
        <dsp:cNvPr id="0" name=""/>
        <dsp:cNvSpPr/>
      </dsp:nvSpPr>
      <dsp:spPr>
        <a:xfrm>
          <a:off x="0" y="2288"/>
          <a:ext cx="6364224" cy="11598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7C16DA-6B40-4EBA-8793-1ED30F1A788C}">
      <dsp:nvSpPr>
        <dsp:cNvPr id="0" name=""/>
        <dsp:cNvSpPr/>
      </dsp:nvSpPr>
      <dsp:spPr>
        <a:xfrm>
          <a:off x="350852" y="263253"/>
          <a:ext cx="637913" cy="637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21C5B3-7799-41A8-9382-F89DC481751A}">
      <dsp:nvSpPr>
        <dsp:cNvPr id="0" name=""/>
        <dsp:cNvSpPr/>
      </dsp:nvSpPr>
      <dsp:spPr>
        <a:xfrm>
          <a:off x="1339618" y="2288"/>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800100">
            <a:lnSpc>
              <a:spcPct val="90000"/>
            </a:lnSpc>
            <a:spcBef>
              <a:spcPct val="0"/>
            </a:spcBef>
            <a:spcAft>
              <a:spcPct val="35000"/>
            </a:spcAft>
            <a:buNone/>
          </a:pPr>
          <a:r>
            <a:rPr lang="en-US" sz="1800" kern="1200"/>
            <a:t>A spam filter based on Machine Learning techniques automatically learns which words and phrases are good predictors of spam.</a:t>
          </a:r>
        </a:p>
      </dsp:txBody>
      <dsp:txXfrm>
        <a:off x="1339618" y="2288"/>
        <a:ext cx="5024605" cy="1159843"/>
      </dsp:txXfrm>
    </dsp:sp>
    <dsp:sp modelId="{6B2F6871-1DEC-468E-AC5C-F36B23146A86}">
      <dsp:nvSpPr>
        <dsp:cNvPr id="0" name=""/>
        <dsp:cNvSpPr/>
      </dsp:nvSpPr>
      <dsp:spPr>
        <a:xfrm>
          <a:off x="0" y="1452092"/>
          <a:ext cx="6364224" cy="11598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8746E-7B45-4633-936B-86C73BDDAC19}">
      <dsp:nvSpPr>
        <dsp:cNvPr id="0" name=""/>
        <dsp:cNvSpPr/>
      </dsp:nvSpPr>
      <dsp:spPr>
        <a:xfrm>
          <a:off x="350852" y="1713057"/>
          <a:ext cx="637913" cy="637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454347-B85A-4E65-9CAD-6CA2ACD5487D}">
      <dsp:nvSpPr>
        <dsp:cNvPr id="0" name=""/>
        <dsp:cNvSpPr/>
      </dsp:nvSpPr>
      <dsp:spPr>
        <a:xfrm>
          <a:off x="1339618" y="1452092"/>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800100">
            <a:lnSpc>
              <a:spcPct val="90000"/>
            </a:lnSpc>
            <a:spcBef>
              <a:spcPct val="0"/>
            </a:spcBef>
            <a:spcAft>
              <a:spcPct val="35000"/>
            </a:spcAft>
            <a:buNone/>
          </a:pPr>
          <a:r>
            <a:rPr lang="en-US" sz="1800" kern="1200"/>
            <a:t>The program is much shorter, easier to maintain, and most likely more accurate.</a:t>
          </a:r>
        </a:p>
      </dsp:txBody>
      <dsp:txXfrm>
        <a:off x="1339618" y="1452092"/>
        <a:ext cx="5024605" cy="1159843"/>
      </dsp:txXfrm>
    </dsp:sp>
    <dsp:sp modelId="{ABD77336-6937-480A-9F38-08C729785455}">
      <dsp:nvSpPr>
        <dsp:cNvPr id="0" name=""/>
        <dsp:cNvSpPr/>
      </dsp:nvSpPr>
      <dsp:spPr>
        <a:xfrm>
          <a:off x="0" y="2901896"/>
          <a:ext cx="6364224" cy="11598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E25B7B-CF6A-4CB8-9CF1-7C7C4BB4D306}">
      <dsp:nvSpPr>
        <dsp:cNvPr id="0" name=""/>
        <dsp:cNvSpPr/>
      </dsp:nvSpPr>
      <dsp:spPr>
        <a:xfrm>
          <a:off x="350852" y="3162861"/>
          <a:ext cx="637913" cy="637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335F0A-AC27-41A5-9E0E-8EFF16CEA0D5}">
      <dsp:nvSpPr>
        <dsp:cNvPr id="0" name=""/>
        <dsp:cNvSpPr/>
      </dsp:nvSpPr>
      <dsp:spPr>
        <a:xfrm>
          <a:off x="1339618" y="2901896"/>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800100">
            <a:lnSpc>
              <a:spcPct val="90000"/>
            </a:lnSpc>
            <a:spcBef>
              <a:spcPct val="0"/>
            </a:spcBef>
            <a:spcAft>
              <a:spcPct val="35000"/>
            </a:spcAft>
            <a:buNone/>
          </a:pPr>
          <a:r>
            <a:rPr lang="en-US" sz="1800" kern="1200"/>
            <a:t>We can automate this process to retrain the model on the latest data.</a:t>
          </a:r>
        </a:p>
      </dsp:txBody>
      <dsp:txXfrm>
        <a:off x="1339618" y="2901896"/>
        <a:ext cx="5024605" cy="1159843"/>
      </dsp:txXfrm>
    </dsp:sp>
    <dsp:sp modelId="{3C4976A8-0838-47D3-AACA-DADE447D0483}">
      <dsp:nvSpPr>
        <dsp:cNvPr id="0" name=""/>
        <dsp:cNvSpPr/>
      </dsp:nvSpPr>
      <dsp:spPr>
        <a:xfrm>
          <a:off x="0" y="4351700"/>
          <a:ext cx="6364224" cy="115984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E35B8F-37E8-4C00-BEB8-447F5901C57C}">
      <dsp:nvSpPr>
        <dsp:cNvPr id="0" name=""/>
        <dsp:cNvSpPr/>
      </dsp:nvSpPr>
      <dsp:spPr>
        <a:xfrm>
          <a:off x="350852" y="4612665"/>
          <a:ext cx="637913" cy="637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D41FEE-FBE5-48B2-81CB-77DC6EA32F5D}">
      <dsp:nvSpPr>
        <dsp:cNvPr id="0" name=""/>
        <dsp:cNvSpPr/>
      </dsp:nvSpPr>
      <dsp:spPr>
        <a:xfrm>
          <a:off x="1339618" y="4351700"/>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800100">
            <a:lnSpc>
              <a:spcPct val="90000"/>
            </a:lnSpc>
            <a:spcBef>
              <a:spcPct val="0"/>
            </a:spcBef>
            <a:spcAft>
              <a:spcPct val="35000"/>
            </a:spcAft>
            <a:buNone/>
          </a:pPr>
          <a:r>
            <a:rPr lang="en-US" sz="1800" kern="1200"/>
            <a:t>This keeps it updated with the latest trends.</a:t>
          </a:r>
        </a:p>
      </dsp:txBody>
      <dsp:txXfrm>
        <a:off x="1339618" y="4351700"/>
        <a:ext cx="5024605" cy="11598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8D1B6A-BE6B-40D5-9D29-72A3B689D665}">
      <dsp:nvSpPr>
        <dsp:cNvPr id="0" name=""/>
        <dsp:cNvSpPr/>
      </dsp:nvSpPr>
      <dsp:spPr>
        <a:xfrm>
          <a:off x="0" y="2288"/>
          <a:ext cx="6364224" cy="11598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5CC829-292A-4DD4-9C0C-F7E6DF318944}">
      <dsp:nvSpPr>
        <dsp:cNvPr id="0" name=""/>
        <dsp:cNvSpPr/>
      </dsp:nvSpPr>
      <dsp:spPr>
        <a:xfrm>
          <a:off x="350852" y="263253"/>
          <a:ext cx="637913" cy="637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83875E-1623-4FDD-AEEA-D6BA281A7493}">
      <dsp:nvSpPr>
        <dsp:cNvPr id="0" name=""/>
        <dsp:cNvSpPr/>
      </dsp:nvSpPr>
      <dsp:spPr>
        <a:xfrm>
          <a:off x="1339618" y="2288"/>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In supervised learning, the training set you feed to the algorithm includes the desired solutions, called labels</a:t>
          </a:r>
        </a:p>
      </dsp:txBody>
      <dsp:txXfrm>
        <a:off x="1339618" y="2288"/>
        <a:ext cx="5024605" cy="1159843"/>
      </dsp:txXfrm>
    </dsp:sp>
    <dsp:sp modelId="{DF9EC139-F951-48BF-BB22-AF4A0CC71616}">
      <dsp:nvSpPr>
        <dsp:cNvPr id="0" name=""/>
        <dsp:cNvSpPr/>
      </dsp:nvSpPr>
      <dsp:spPr>
        <a:xfrm>
          <a:off x="0" y="1452092"/>
          <a:ext cx="6364224" cy="11598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C65EBD-4948-4DD8-81D7-8CEC4089A0D4}">
      <dsp:nvSpPr>
        <dsp:cNvPr id="0" name=""/>
        <dsp:cNvSpPr/>
      </dsp:nvSpPr>
      <dsp:spPr>
        <a:xfrm>
          <a:off x="350852" y="1713057"/>
          <a:ext cx="637913" cy="637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7DE38A-832D-47CD-8A33-195479AC3BBD}">
      <dsp:nvSpPr>
        <dsp:cNvPr id="0" name=""/>
        <dsp:cNvSpPr/>
      </dsp:nvSpPr>
      <dsp:spPr>
        <a:xfrm>
          <a:off x="1339618" y="1452092"/>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The task of the algorithm is to predict the labels based on the data.</a:t>
          </a:r>
        </a:p>
      </dsp:txBody>
      <dsp:txXfrm>
        <a:off x="1339618" y="1452092"/>
        <a:ext cx="5024605" cy="1159843"/>
      </dsp:txXfrm>
    </dsp:sp>
    <dsp:sp modelId="{AE9F2367-6C6E-4FBD-B405-422A6E1E8F8C}">
      <dsp:nvSpPr>
        <dsp:cNvPr id="0" name=""/>
        <dsp:cNvSpPr/>
      </dsp:nvSpPr>
      <dsp:spPr>
        <a:xfrm>
          <a:off x="0" y="2901896"/>
          <a:ext cx="6364224" cy="11598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7C388E-B7C4-46D9-94C5-6907A7D33DD2}">
      <dsp:nvSpPr>
        <dsp:cNvPr id="0" name=""/>
        <dsp:cNvSpPr/>
      </dsp:nvSpPr>
      <dsp:spPr>
        <a:xfrm>
          <a:off x="350852" y="3162861"/>
          <a:ext cx="637913" cy="637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3232EA-FD3C-46B0-9698-48513FC6856B}">
      <dsp:nvSpPr>
        <dsp:cNvPr id="0" name=""/>
        <dsp:cNvSpPr/>
      </dsp:nvSpPr>
      <dsp:spPr>
        <a:xfrm>
          <a:off x="1339618" y="2901896"/>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dirty="0"/>
            <a:t>Most common type of Machine Learning. </a:t>
          </a:r>
        </a:p>
      </dsp:txBody>
      <dsp:txXfrm>
        <a:off x="1339618" y="2901896"/>
        <a:ext cx="5024605" cy="1159843"/>
      </dsp:txXfrm>
    </dsp:sp>
    <dsp:sp modelId="{74ADEADF-83C5-428B-894B-2BE2E9F64E6F}">
      <dsp:nvSpPr>
        <dsp:cNvPr id="0" name=""/>
        <dsp:cNvSpPr/>
      </dsp:nvSpPr>
      <dsp:spPr>
        <a:xfrm>
          <a:off x="0" y="4351700"/>
          <a:ext cx="6364224" cy="115984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BEA0A6-FE9F-4FD9-BD98-15A9DB201E9E}">
      <dsp:nvSpPr>
        <dsp:cNvPr id="0" name=""/>
        <dsp:cNvSpPr/>
      </dsp:nvSpPr>
      <dsp:spPr>
        <a:xfrm>
          <a:off x="350852" y="4612665"/>
          <a:ext cx="637913" cy="637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53535C-1439-4346-9F6E-C8645731B556}">
      <dsp:nvSpPr>
        <dsp:cNvPr id="0" name=""/>
        <dsp:cNvSpPr/>
      </dsp:nvSpPr>
      <dsp:spPr>
        <a:xfrm>
          <a:off x="1339618" y="4351700"/>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There are two types of Supervised Learning algorithms.</a:t>
          </a:r>
        </a:p>
      </dsp:txBody>
      <dsp:txXfrm>
        <a:off x="1339618" y="4351700"/>
        <a:ext cx="5024605" cy="11598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2FE9E-C503-4C74-8311-921EDC49529A}">
      <dsp:nvSpPr>
        <dsp:cNvPr id="0" name=""/>
        <dsp:cNvSpPr/>
      </dsp:nvSpPr>
      <dsp:spPr>
        <a:xfrm>
          <a:off x="0" y="2288"/>
          <a:ext cx="6364224" cy="11598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2301E4-512B-4B19-BEEB-8FE2F8340B2D}">
      <dsp:nvSpPr>
        <dsp:cNvPr id="0" name=""/>
        <dsp:cNvSpPr/>
      </dsp:nvSpPr>
      <dsp:spPr>
        <a:xfrm>
          <a:off x="350852" y="263253"/>
          <a:ext cx="637913" cy="637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06502E-A29C-4DC8-85FC-1CE5EC7F81AC}">
      <dsp:nvSpPr>
        <dsp:cNvPr id="0" name=""/>
        <dsp:cNvSpPr/>
      </dsp:nvSpPr>
      <dsp:spPr>
        <a:xfrm>
          <a:off x="1339618" y="2288"/>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Though ML is very useful, there are many challenges associated with creating a good model.</a:t>
          </a:r>
        </a:p>
      </dsp:txBody>
      <dsp:txXfrm>
        <a:off x="1339618" y="2288"/>
        <a:ext cx="5024605" cy="1159843"/>
      </dsp:txXfrm>
    </dsp:sp>
    <dsp:sp modelId="{65607B37-7250-49A8-939B-88E11C32814D}">
      <dsp:nvSpPr>
        <dsp:cNvPr id="0" name=""/>
        <dsp:cNvSpPr/>
      </dsp:nvSpPr>
      <dsp:spPr>
        <a:xfrm>
          <a:off x="0" y="1452092"/>
          <a:ext cx="6364224" cy="11598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0A5D12-C2AB-4C58-B088-4E2989253C5D}">
      <dsp:nvSpPr>
        <dsp:cNvPr id="0" name=""/>
        <dsp:cNvSpPr/>
      </dsp:nvSpPr>
      <dsp:spPr>
        <a:xfrm>
          <a:off x="350852" y="1713057"/>
          <a:ext cx="637913" cy="637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9970FE-687B-431C-B572-75C181FF58B6}">
      <dsp:nvSpPr>
        <dsp:cNvPr id="0" name=""/>
        <dsp:cNvSpPr/>
      </dsp:nvSpPr>
      <dsp:spPr>
        <a:xfrm>
          <a:off x="1339618" y="1452092"/>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These problems can be categorized into two parts:</a:t>
          </a:r>
        </a:p>
      </dsp:txBody>
      <dsp:txXfrm>
        <a:off x="1339618" y="1452092"/>
        <a:ext cx="5024605" cy="1159843"/>
      </dsp:txXfrm>
    </dsp:sp>
    <dsp:sp modelId="{63549616-E23B-484D-9EEF-A1FB99642658}">
      <dsp:nvSpPr>
        <dsp:cNvPr id="0" name=""/>
        <dsp:cNvSpPr/>
      </dsp:nvSpPr>
      <dsp:spPr>
        <a:xfrm>
          <a:off x="0" y="2901896"/>
          <a:ext cx="6364224" cy="11598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5CCA27-5D36-401A-9D32-B5990C4088CB}">
      <dsp:nvSpPr>
        <dsp:cNvPr id="0" name=""/>
        <dsp:cNvSpPr/>
      </dsp:nvSpPr>
      <dsp:spPr>
        <a:xfrm>
          <a:off x="350852" y="3162861"/>
          <a:ext cx="637913" cy="637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D151A0-B38D-4300-88CD-0A377B4EE92B}">
      <dsp:nvSpPr>
        <dsp:cNvPr id="0" name=""/>
        <dsp:cNvSpPr/>
      </dsp:nvSpPr>
      <dsp:spPr>
        <a:xfrm>
          <a:off x="1339618" y="2901896"/>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Problems with the Data</a:t>
          </a:r>
        </a:p>
      </dsp:txBody>
      <dsp:txXfrm>
        <a:off x="1339618" y="2901896"/>
        <a:ext cx="5024605" cy="1159843"/>
      </dsp:txXfrm>
    </dsp:sp>
    <dsp:sp modelId="{8C6C423C-3BA9-40A7-81DB-3B45665003BA}">
      <dsp:nvSpPr>
        <dsp:cNvPr id="0" name=""/>
        <dsp:cNvSpPr/>
      </dsp:nvSpPr>
      <dsp:spPr>
        <a:xfrm>
          <a:off x="0" y="4351700"/>
          <a:ext cx="6364224" cy="115984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2AD138-C40E-4D98-B191-87EE9570F52B}">
      <dsp:nvSpPr>
        <dsp:cNvPr id="0" name=""/>
        <dsp:cNvSpPr/>
      </dsp:nvSpPr>
      <dsp:spPr>
        <a:xfrm>
          <a:off x="350852" y="4612665"/>
          <a:ext cx="637913" cy="637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512AC9-B7C7-44CB-B6B0-6E68136BC99D}">
      <dsp:nvSpPr>
        <dsp:cNvPr id="0" name=""/>
        <dsp:cNvSpPr/>
      </dsp:nvSpPr>
      <dsp:spPr>
        <a:xfrm>
          <a:off x="1339618" y="4351700"/>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Problems with the Model</a:t>
          </a:r>
        </a:p>
      </dsp:txBody>
      <dsp:txXfrm>
        <a:off x="1339618" y="4351700"/>
        <a:ext cx="5024605" cy="11598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BFCA3-906A-4A3E-8FC4-DB9EF91F9385}">
      <dsp:nvSpPr>
        <dsp:cNvPr id="0" name=""/>
        <dsp:cNvSpPr/>
      </dsp:nvSpPr>
      <dsp:spPr>
        <a:xfrm>
          <a:off x="0" y="1902"/>
          <a:ext cx="10506456" cy="9644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D3568D-74CD-4096-9285-34742413D1D9}">
      <dsp:nvSpPr>
        <dsp:cNvPr id="0" name=""/>
        <dsp:cNvSpPr/>
      </dsp:nvSpPr>
      <dsp:spPr>
        <a:xfrm>
          <a:off x="291746" y="218904"/>
          <a:ext cx="530447" cy="5304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3D4166-ABE1-40F0-80B8-79D3022989D0}">
      <dsp:nvSpPr>
        <dsp:cNvPr id="0" name=""/>
        <dsp:cNvSpPr/>
      </dsp:nvSpPr>
      <dsp:spPr>
        <a:xfrm>
          <a:off x="1113940" y="1902"/>
          <a:ext cx="9392515"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977900">
            <a:lnSpc>
              <a:spcPct val="100000"/>
            </a:lnSpc>
            <a:spcBef>
              <a:spcPct val="0"/>
            </a:spcBef>
            <a:spcAft>
              <a:spcPct val="35000"/>
            </a:spcAft>
            <a:buNone/>
          </a:pPr>
          <a:r>
            <a:rPr lang="en-US" sz="2200" kern="1200"/>
            <a:t>A better option is to split your data into two sets: the training set and the test set. </a:t>
          </a:r>
        </a:p>
      </dsp:txBody>
      <dsp:txXfrm>
        <a:off x="1113940" y="1902"/>
        <a:ext cx="9392515" cy="964450"/>
      </dsp:txXfrm>
    </dsp:sp>
    <dsp:sp modelId="{57D89A78-64F2-447D-AB8E-53D016C280D8}">
      <dsp:nvSpPr>
        <dsp:cNvPr id="0" name=""/>
        <dsp:cNvSpPr/>
      </dsp:nvSpPr>
      <dsp:spPr>
        <a:xfrm>
          <a:off x="0" y="1207466"/>
          <a:ext cx="10506456" cy="9644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09D760-CFBC-494E-A534-D358C6CDC279}">
      <dsp:nvSpPr>
        <dsp:cNvPr id="0" name=""/>
        <dsp:cNvSpPr/>
      </dsp:nvSpPr>
      <dsp:spPr>
        <a:xfrm>
          <a:off x="291746" y="1424467"/>
          <a:ext cx="530447" cy="5304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F676BF-25AC-49E8-85E4-B3EF77A528E5}">
      <dsp:nvSpPr>
        <dsp:cNvPr id="0" name=""/>
        <dsp:cNvSpPr/>
      </dsp:nvSpPr>
      <dsp:spPr>
        <a:xfrm>
          <a:off x="1113940" y="1207466"/>
          <a:ext cx="9392515"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977900">
            <a:lnSpc>
              <a:spcPct val="100000"/>
            </a:lnSpc>
            <a:spcBef>
              <a:spcPct val="0"/>
            </a:spcBef>
            <a:spcAft>
              <a:spcPct val="35000"/>
            </a:spcAft>
            <a:buNone/>
          </a:pPr>
          <a:r>
            <a:rPr lang="en-US" sz="2200" kern="1200"/>
            <a:t>You train your model using the training set, and you test it using the test set. </a:t>
          </a:r>
        </a:p>
      </dsp:txBody>
      <dsp:txXfrm>
        <a:off x="1113940" y="1207466"/>
        <a:ext cx="9392515" cy="964450"/>
      </dsp:txXfrm>
    </dsp:sp>
    <dsp:sp modelId="{533A8EA5-7B71-4852-9C8A-6D0F1A024183}">
      <dsp:nvSpPr>
        <dsp:cNvPr id="0" name=""/>
        <dsp:cNvSpPr/>
      </dsp:nvSpPr>
      <dsp:spPr>
        <a:xfrm>
          <a:off x="0" y="2413029"/>
          <a:ext cx="10506456" cy="9644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EE0BB-961B-4B5C-A51F-5154EC782366}">
      <dsp:nvSpPr>
        <dsp:cNvPr id="0" name=""/>
        <dsp:cNvSpPr/>
      </dsp:nvSpPr>
      <dsp:spPr>
        <a:xfrm>
          <a:off x="291746" y="2630030"/>
          <a:ext cx="530447" cy="5304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AD9E70-057E-483A-96E6-09F05E1316A2}">
      <dsp:nvSpPr>
        <dsp:cNvPr id="0" name=""/>
        <dsp:cNvSpPr/>
      </dsp:nvSpPr>
      <dsp:spPr>
        <a:xfrm>
          <a:off x="1113940" y="2413029"/>
          <a:ext cx="9392515"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977900">
            <a:lnSpc>
              <a:spcPct val="100000"/>
            </a:lnSpc>
            <a:spcBef>
              <a:spcPct val="0"/>
            </a:spcBef>
            <a:spcAft>
              <a:spcPct val="35000"/>
            </a:spcAft>
            <a:buNone/>
          </a:pPr>
          <a:r>
            <a:rPr lang="en-US" sz="2200" kern="1200"/>
            <a:t>The accuracy on the Test set value tells you how well your model will perform on instances it has never seen before</a:t>
          </a:r>
        </a:p>
      </dsp:txBody>
      <dsp:txXfrm>
        <a:off x="1113940" y="2413029"/>
        <a:ext cx="9392515" cy="964450"/>
      </dsp:txXfrm>
    </dsp:sp>
    <dsp:sp modelId="{DA4AA859-CF22-4E15-973E-258F41054017}">
      <dsp:nvSpPr>
        <dsp:cNvPr id="0" name=""/>
        <dsp:cNvSpPr/>
      </dsp:nvSpPr>
      <dsp:spPr>
        <a:xfrm>
          <a:off x="0" y="3618592"/>
          <a:ext cx="10506456" cy="9644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9DD815-3086-4BAD-B1A7-41C7CCAFCCF2}">
      <dsp:nvSpPr>
        <dsp:cNvPr id="0" name=""/>
        <dsp:cNvSpPr/>
      </dsp:nvSpPr>
      <dsp:spPr>
        <a:xfrm>
          <a:off x="291746" y="3835593"/>
          <a:ext cx="530447" cy="5304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BFF2BE-58E0-47C7-8E41-6CDEB37FB2E9}">
      <dsp:nvSpPr>
        <dsp:cNvPr id="0" name=""/>
        <dsp:cNvSpPr/>
      </dsp:nvSpPr>
      <dsp:spPr>
        <a:xfrm>
          <a:off x="1113940" y="3618592"/>
          <a:ext cx="9392515"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977900">
            <a:lnSpc>
              <a:spcPct val="100000"/>
            </a:lnSpc>
            <a:spcBef>
              <a:spcPct val="0"/>
            </a:spcBef>
            <a:spcAft>
              <a:spcPct val="35000"/>
            </a:spcAft>
            <a:buNone/>
          </a:pPr>
          <a:r>
            <a:rPr lang="en-US" sz="2200" kern="1200"/>
            <a:t>It is common to use 80% of the data for training and 20% for testing. </a:t>
          </a:r>
        </a:p>
      </dsp:txBody>
      <dsp:txXfrm>
        <a:off x="1113940" y="3618592"/>
        <a:ext cx="9392515" cy="96445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8/28/2022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781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8/28/2022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325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8/28/2022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8975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8/28/2022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56730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8/28/2022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3297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8/28/2022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3607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8/28/2022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5566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8/28/2022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44119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8/28/2022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36325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8/28/2022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83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8/28/2022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89135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8/28/2022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89435458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green eye&#10;&#10;Description automatically generated with low confidence">
            <a:extLst>
              <a:ext uri="{FF2B5EF4-FFF2-40B4-BE49-F238E27FC236}">
                <a16:creationId xmlns:a16="http://schemas.microsoft.com/office/drawing/2014/main" id="{7295D4B1-6D74-3509-802B-F633DBEF15A1}"/>
              </a:ext>
            </a:extLst>
          </p:cNvPr>
          <p:cNvPicPr>
            <a:picLocks noChangeAspect="1"/>
          </p:cNvPicPr>
          <p:nvPr/>
        </p:nvPicPr>
        <p:blipFill rotWithShape="1">
          <a:blip r:embed="rId2"/>
          <a:srcRect l="15628" r="-1" b="-1"/>
          <a:stretch/>
        </p:blipFill>
        <p:spPr>
          <a:xfrm>
            <a:off x="-2" y="10"/>
            <a:ext cx="8668512" cy="6857990"/>
          </a:xfrm>
          <a:prstGeom prst="rect">
            <a:avLst/>
          </a:prstGeom>
        </p:spPr>
      </p:pic>
      <p:sp>
        <p:nvSpPr>
          <p:cNvPr id="28"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B973CF-3A6D-2F23-E558-86FF794E7D57}"/>
              </a:ext>
            </a:extLst>
          </p:cNvPr>
          <p:cNvSpPr>
            <a:spLocks noGrp="1"/>
          </p:cNvSpPr>
          <p:nvPr>
            <p:ph type="ctrTitle"/>
          </p:nvPr>
        </p:nvSpPr>
        <p:spPr>
          <a:xfrm>
            <a:off x="7848600" y="1122363"/>
            <a:ext cx="4023360" cy="3204134"/>
          </a:xfrm>
        </p:spPr>
        <p:txBody>
          <a:bodyPr anchor="b">
            <a:normAutofit/>
          </a:bodyPr>
          <a:lstStyle/>
          <a:p>
            <a:r>
              <a:rPr lang="en-US" sz="4800"/>
              <a:t>Introduction to Machine Learning</a:t>
            </a:r>
          </a:p>
        </p:txBody>
      </p:sp>
      <p:sp>
        <p:nvSpPr>
          <p:cNvPr id="3" name="Subtitle 2">
            <a:extLst>
              <a:ext uri="{FF2B5EF4-FFF2-40B4-BE49-F238E27FC236}">
                <a16:creationId xmlns:a16="http://schemas.microsoft.com/office/drawing/2014/main" id="{0D529174-D99C-DFBF-253D-693E2349112A}"/>
              </a:ext>
            </a:extLst>
          </p:cNvPr>
          <p:cNvSpPr>
            <a:spLocks noGrp="1"/>
          </p:cNvSpPr>
          <p:nvPr>
            <p:ph type="subTitle" idx="1"/>
          </p:nvPr>
        </p:nvSpPr>
        <p:spPr>
          <a:xfrm>
            <a:off x="7848600" y="4872922"/>
            <a:ext cx="4023360" cy="1208141"/>
          </a:xfrm>
        </p:spPr>
        <p:txBody>
          <a:bodyPr>
            <a:normAutofit/>
          </a:bodyPr>
          <a:lstStyle/>
          <a:p>
            <a:r>
              <a:rPr lang="en-US" sz="2000" dirty="0"/>
              <a:t>Day 1</a:t>
            </a:r>
          </a:p>
        </p:txBody>
      </p:sp>
      <p:sp>
        <p:nvSpPr>
          <p:cNvPr id="29"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91720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1692F5-94B7-9A78-4D51-085EA7090D5A}"/>
              </a:ext>
            </a:extLst>
          </p:cNvPr>
          <p:cNvSpPr>
            <a:spLocks noGrp="1"/>
          </p:cNvSpPr>
          <p:nvPr>
            <p:ph type="title"/>
          </p:nvPr>
        </p:nvSpPr>
        <p:spPr>
          <a:xfrm>
            <a:off x="841248" y="685800"/>
            <a:ext cx="10506456" cy="1157005"/>
          </a:xfrm>
        </p:spPr>
        <p:txBody>
          <a:bodyPr anchor="b">
            <a:normAutofit fontScale="90000"/>
          </a:bodyPr>
          <a:lstStyle/>
          <a:p>
            <a:r>
              <a:rPr lang="en-US" sz="4800" dirty="0"/>
              <a:t>Creating a Spam Filter (without ML)</a:t>
            </a:r>
          </a:p>
        </p:txBody>
      </p:sp>
      <p:sp>
        <p:nvSpPr>
          <p:cNvPr id="49" name="Rectangle 48">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6" name="Content Placeholder 2">
            <a:extLst>
              <a:ext uri="{FF2B5EF4-FFF2-40B4-BE49-F238E27FC236}">
                <a16:creationId xmlns:a16="http://schemas.microsoft.com/office/drawing/2014/main" id="{1BFA1748-A83E-06B3-DDD4-C8ABB3B6146F}"/>
              </a:ext>
            </a:extLst>
          </p:cNvPr>
          <p:cNvGraphicFramePr>
            <a:graphicFrameLocks noGrp="1"/>
          </p:cNvGraphicFramePr>
          <p:nvPr>
            <p:ph idx="1"/>
            <p:extLst>
              <p:ext uri="{D42A27DB-BD31-4B8C-83A1-F6EECF244321}">
                <p14:modId xmlns:p14="http://schemas.microsoft.com/office/powerpoint/2010/main" val="1418492513"/>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557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AAAFB3-B5F6-973E-FBB5-8C4922001F14}"/>
              </a:ext>
            </a:extLst>
          </p:cNvPr>
          <p:cNvSpPr>
            <a:spLocks noGrp="1"/>
          </p:cNvSpPr>
          <p:nvPr>
            <p:ph type="title"/>
          </p:nvPr>
        </p:nvSpPr>
        <p:spPr>
          <a:xfrm>
            <a:off x="841248" y="251312"/>
            <a:ext cx="10506456" cy="1010264"/>
          </a:xfrm>
        </p:spPr>
        <p:txBody>
          <a:bodyPr anchor="ctr">
            <a:normAutofit/>
          </a:bodyPr>
          <a:lstStyle/>
          <a:p>
            <a:r>
              <a:rPr lang="en-US" dirty="0"/>
              <a:t>Problems with this Approach</a:t>
            </a:r>
          </a:p>
        </p:txBody>
      </p:sp>
      <p:sp>
        <p:nvSpPr>
          <p:cNvPr id="27" name="Rectangle 26">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0" name="Content Placeholder 2">
            <a:extLst>
              <a:ext uri="{FF2B5EF4-FFF2-40B4-BE49-F238E27FC236}">
                <a16:creationId xmlns:a16="http://schemas.microsoft.com/office/drawing/2014/main" id="{ED56ABBE-BC7A-E8A6-090F-D7E228777EDA}"/>
              </a:ext>
            </a:extLst>
          </p:cNvPr>
          <p:cNvGraphicFramePr>
            <a:graphicFrameLocks noGrp="1"/>
          </p:cNvGraphicFramePr>
          <p:nvPr>
            <p:ph idx="1"/>
            <p:extLst>
              <p:ext uri="{D42A27DB-BD31-4B8C-83A1-F6EECF244321}">
                <p14:modId xmlns:p14="http://schemas.microsoft.com/office/powerpoint/2010/main" val="2636652018"/>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597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40E6FB-D433-4432-E894-2F09907CDF5B}"/>
              </a:ext>
            </a:extLst>
          </p:cNvPr>
          <p:cNvSpPr>
            <a:spLocks noGrp="1"/>
          </p:cNvSpPr>
          <p:nvPr>
            <p:ph type="title"/>
          </p:nvPr>
        </p:nvSpPr>
        <p:spPr>
          <a:xfrm>
            <a:off x="5080216" y="1076324"/>
            <a:ext cx="6272784" cy="1535051"/>
          </a:xfrm>
        </p:spPr>
        <p:txBody>
          <a:bodyPr anchor="b">
            <a:normAutofit/>
          </a:bodyPr>
          <a:lstStyle/>
          <a:p>
            <a:r>
              <a:rPr lang="en-US" sz="5200"/>
              <a:t>Creating a Spam Filter (with ML)</a:t>
            </a:r>
          </a:p>
        </p:txBody>
      </p:sp>
      <p:pic>
        <p:nvPicPr>
          <p:cNvPr id="5" name="Picture 4" descr="Colourful envelopes">
            <a:extLst>
              <a:ext uri="{FF2B5EF4-FFF2-40B4-BE49-F238E27FC236}">
                <a16:creationId xmlns:a16="http://schemas.microsoft.com/office/drawing/2014/main" id="{EE349652-3F15-D9E7-DAB3-3A3AE9BA4320}"/>
              </a:ext>
            </a:extLst>
          </p:cNvPr>
          <p:cNvPicPr>
            <a:picLocks noChangeAspect="1"/>
          </p:cNvPicPr>
          <p:nvPr/>
        </p:nvPicPr>
        <p:blipFill rotWithShape="1">
          <a:blip r:embed="rId2"/>
          <a:srcRect l="28909" r="27240" b="-1"/>
          <a:stretch/>
        </p:blipFill>
        <p:spPr>
          <a:xfrm>
            <a:off x="20" y="10"/>
            <a:ext cx="4505305" cy="6857990"/>
          </a:xfrm>
          <a:prstGeom prst="rect">
            <a:avLst/>
          </a:prstGeom>
        </p:spPr>
      </p:pic>
      <p:sp>
        <p:nvSpPr>
          <p:cNvPr id="1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Content Placeholder 2">
            <a:extLst>
              <a:ext uri="{FF2B5EF4-FFF2-40B4-BE49-F238E27FC236}">
                <a16:creationId xmlns:a16="http://schemas.microsoft.com/office/drawing/2014/main" id="{BCDB1429-7AC0-2BCC-8F67-5CA6144EBF64}"/>
              </a:ext>
            </a:extLst>
          </p:cNvPr>
          <p:cNvSpPr>
            <a:spLocks noGrp="1"/>
          </p:cNvSpPr>
          <p:nvPr>
            <p:ph idx="1"/>
          </p:nvPr>
        </p:nvSpPr>
        <p:spPr>
          <a:xfrm>
            <a:off x="5080216" y="3351276"/>
            <a:ext cx="6272784" cy="2825686"/>
          </a:xfrm>
        </p:spPr>
        <p:txBody>
          <a:bodyPr>
            <a:normAutofit/>
          </a:bodyPr>
          <a:lstStyle/>
          <a:p>
            <a:r>
              <a:rPr lang="en-US" sz="1800"/>
              <a:t>Collect examples of Regular and Spam emails.</a:t>
            </a:r>
          </a:p>
          <a:p>
            <a:r>
              <a:rPr lang="en-US" sz="1800"/>
              <a:t>Train a ML model to classify the emails.</a:t>
            </a:r>
          </a:p>
          <a:p>
            <a:r>
              <a:rPr lang="en-US" sz="1800"/>
              <a:t>Tweak the model to get highest accuracy.</a:t>
            </a:r>
          </a:p>
          <a:p>
            <a:r>
              <a:rPr lang="en-US" sz="1800"/>
              <a:t>Automate the above process so that it is updated with latest trends in spam emails.</a:t>
            </a:r>
          </a:p>
        </p:txBody>
      </p:sp>
    </p:spTree>
    <p:extLst>
      <p:ext uri="{BB962C8B-B14F-4D97-AF65-F5344CB8AC3E}">
        <p14:creationId xmlns:p14="http://schemas.microsoft.com/office/powerpoint/2010/main" val="70330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019B25-8596-EE40-5EBC-E86BF13D791F}"/>
              </a:ext>
            </a:extLst>
          </p:cNvPr>
          <p:cNvSpPr>
            <a:spLocks noGrp="1"/>
          </p:cNvSpPr>
          <p:nvPr>
            <p:ph type="title"/>
          </p:nvPr>
        </p:nvSpPr>
        <p:spPr>
          <a:xfrm>
            <a:off x="621792" y="1161288"/>
            <a:ext cx="3602736" cy="4526280"/>
          </a:xfrm>
        </p:spPr>
        <p:txBody>
          <a:bodyPr>
            <a:normAutofit/>
          </a:bodyPr>
          <a:lstStyle/>
          <a:p>
            <a:r>
              <a:rPr lang="en-US"/>
              <a:t>Advantages of this Approach</a:t>
            </a:r>
            <a:endParaRPr lang="en-US" dirty="0"/>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Content Placeholder 2">
            <a:extLst>
              <a:ext uri="{FF2B5EF4-FFF2-40B4-BE49-F238E27FC236}">
                <a16:creationId xmlns:a16="http://schemas.microsoft.com/office/drawing/2014/main" id="{6F4B38E3-9D7D-7E30-3B29-0E5679E81757}"/>
              </a:ext>
            </a:extLst>
          </p:cNvPr>
          <p:cNvGraphicFramePr>
            <a:graphicFrameLocks noGrp="1"/>
          </p:cNvGraphicFramePr>
          <p:nvPr>
            <p:ph idx="1"/>
            <p:extLst>
              <p:ext uri="{D42A27DB-BD31-4B8C-83A1-F6EECF244321}">
                <p14:modId xmlns:p14="http://schemas.microsoft.com/office/powerpoint/2010/main" val="4012980433"/>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5304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A1B0AC-8120-CFA4-A6B4-8FFD0A437867}"/>
              </a:ext>
            </a:extLst>
          </p:cNvPr>
          <p:cNvSpPr>
            <a:spLocks noGrp="1"/>
          </p:cNvSpPr>
          <p:nvPr>
            <p:ph type="title"/>
          </p:nvPr>
        </p:nvSpPr>
        <p:spPr>
          <a:xfrm>
            <a:off x="5080216" y="1076324"/>
            <a:ext cx="6272784" cy="1535051"/>
          </a:xfrm>
        </p:spPr>
        <p:txBody>
          <a:bodyPr anchor="b">
            <a:normAutofit/>
          </a:bodyPr>
          <a:lstStyle/>
          <a:p>
            <a:r>
              <a:rPr lang="en-US" sz="5200"/>
              <a:t>ML is Great For</a:t>
            </a:r>
          </a:p>
        </p:txBody>
      </p:sp>
      <p:pic>
        <p:nvPicPr>
          <p:cNvPr id="7" name="Picture 4" descr="Digital financial graph">
            <a:extLst>
              <a:ext uri="{FF2B5EF4-FFF2-40B4-BE49-F238E27FC236}">
                <a16:creationId xmlns:a16="http://schemas.microsoft.com/office/drawing/2014/main" id="{86CFBE97-4E0D-38DE-17AE-047180D279DC}"/>
              </a:ext>
            </a:extLst>
          </p:cNvPr>
          <p:cNvPicPr>
            <a:picLocks noChangeAspect="1"/>
          </p:cNvPicPr>
          <p:nvPr/>
        </p:nvPicPr>
        <p:blipFill rotWithShape="1">
          <a:blip r:embed="rId2"/>
          <a:srcRect l="39167" r="23880"/>
          <a:stretch/>
        </p:blipFill>
        <p:spPr>
          <a:xfrm>
            <a:off x="20" y="10"/>
            <a:ext cx="4505305" cy="6857990"/>
          </a:xfrm>
          <a:prstGeom prst="rect">
            <a:avLst/>
          </a:prstGeom>
        </p:spPr>
      </p:pic>
      <p:sp>
        <p:nvSpPr>
          <p:cNvPr id="8"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B022973-E5FB-9EC6-1FBC-59E5913828C3}"/>
              </a:ext>
            </a:extLst>
          </p:cNvPr>
          <p:cNvSpPr>
            <a:spLocks noGrp="1"/>
          </p:cNvSpPr>
          <p:nvPr>
            <p:ph idx="1"/>
          </p:nvPr>
        </p:nvSpPr>
        <p:spPr>
          <a:xfrm>
            <a:off x="5080216" y="3351276"/>
            <a:ext cx="6272784" cy="2825686"/>
          </a:xfrm>
        </p:spPr>
        <p:txBody>
          <a:bodyPr>
            <a:normAutofit/>
          </a:bodyPr>
          <a:lstStyle/>
          <a:p>
            <a:r>
              <a:rPr lang="en-US" sz="1800"/>
              <a:t>Problems which require a long list of rules. ML simplifies code and reduces stress of maintenance.</a:t>
            </a:r>
          </a:p>
          <a:p>
            <a:r>
              <a:rPr lang="en-US" sz="1800"/>
              <a:t>Complex problems which do not have any other solution. E.g., Speech recognizing  is impossible with traditional programming.</a:t>
            </a:r>
          </a:p>
          <a:p>
            <a:r>
              <a:rPr lang="en-US" sz="1800"/>
              <a:t>Fluctuating environments: a Machine Learning system can adapt to new data.</a:t>
            </a:r>
          </a:p>
        </p:txBody>
      </p:sp>
    </p:spTree>
    <p:extLst>
      <p:ext uri="{BB962C8B-B14F-4D97-AF65-F5344CB8AC3E}">
        <p14:creationId xmlns:p14="http://schemas.microsoft.com/office/powerpoint/2010/main" val="133786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AF8AEB-1C1C-959B-8D3A-9104B86C9D91}"/>
              </a:ext>
            </a:extLst>
          </p:cNvPr>
          <p:cNvSpPr>
            <a:spLocks noGrp="1"/>
          </p:cNvSpPr>
          <p:nvPr>
            <p:ph type="title"/>
          </p:nvPr>
        </p:nvSpPr>
        <p:spPr>
          <a:xfrm>
            <a:off x="411480" y="987552"/>
            <a:ext cx="4485861" cy="1088136"/>
          </a:xfrm>
        </p:spPr>
        <p:txBody>
          <a:bodyPr anchor="b">
            <a:normAutofit/>
          </a:bodyPr>
          <a:lstStyle/>
          <a:p>
            <a:r>
              <a:rPr lang="en-US" sz="3400"/>
              <a:t>Applications of Machine Learning</a:t>
            </a:r>
          </a:p>
        </p:txBody>
      </p:sp>
      <p:sp>
        <p:nvSpPr>
          <p:cNvPr id="1044" name="Rectangle 1043">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6" name="Rectangle 1045">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591E2E3-F954-5080-C35F-94CBAF9DBEEA}"/>
              </a:ext>
            </a:extLst>
          </p:cNvPr>
          <p:cNvSpPr>
            <a:spLocks noGrp="1"/>
          </p:cNvSpPr>
          <p:nvPr>
            <p:ph idx="1"/>
          </p:nvPr>
        </p:nvSpPr>
        <p:spPr>
          <a:xfrm>
            <a:off x="411479" y="2688336"/>
            <a:ext cx="4498848" cy="3584448"/>
          </a:xfrm>
        </p:spPr>
        <p:txBody>
          <a:bodyPr anchor="t">
            <a:normAutofit/>
          </a:bodyPr>
          <a:lstStyle/>
          <a:p>
            <a:r>
              <a:rPr lang="en-US" sz="1700"/>
              <a:t>Detecting tumors in brain scans</a:t>
            </a:r>
          </a:p>
          <a:p>
            <a:r>
              <a:rPr lang="en-US" sz="1700"/>
              <a:t>Flagging offensive comments</a:t>
            </a:r>
          </a:p>
          <a:p>
            <a:r>
              <a:rPr lang="en-US" sz="1700"/>
              <a:t>Summarizing long documents</a:t>
            </a:r>
          </a:p>
          <a:p>
            <a:r>
              <a:rPr lang="en-US" sz="1700"/>
              <a:t>Creating a chatbot</a:t>
            </a:r>
          </a:p>
          <a:p>
            <a:r>
              <a:rPr lang="en-US" sz="1700"/>
              <a:t>Forecasting your company’s revenue</a:t>
            </a:r>
          </a:p>
          <a:p>
            <a:r>
              <a:rPr lang="en-US" sz="1700"/>
              <a:t>Video recommendations on YouTube</a:t>
            </a:r>
          </a:p>
        </p:txBody>
      </p:sp>
      <p:pic>
        <p:nvPicPr>
          <p:cNvPr id="1028" name="Picture 4" descr="Premium Vector | Machine learning vector website template, landing page  design for website and mobile site development. artificial intelligence,  robotics, cyber mind technology concept with robot character">
            <a:extLst>
              <a:ext uri="{FF2B5EF4-FFF2-40B4-BE49-F238E27FC236}">
                <a16:creationId xmlns:a16="http://schemas.microsoft.com/office/drawing/2014/main" id="{B8E38A74-1D11-3AFE-ABA5-CB3D03725F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7" r="1" b="1"/>
          <a:stretch/>
        </p:blipFill>
        <p:spPr bwMode="auto">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88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2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Rectangle 2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lex maths formulae on a blackboard">
            <a:extLst>
              <a:ext uri="{FF2B5EF4-FFF2-40B4-BE49-F238E27FC236}">
                <a16:creationId xmlns:a16="http://schemas.microsoft.com/office/drawing/2014/main" id="{75F16C6A-61F2-5A9C-C1DB-77B9686BDB7D}"/>
              </a:ext>
            </a:extLst>
          </p:cNvPr>
          <p:cNvPicPr>
            <a:picLocks noChangeAspect="1"/>
          </p:cNvPicPr>
          <p:nvPr/>
        </p:nvPicPr>
        <p:blipFill rotWithShape="1">
          <a:blip r:embed="rId2"/>
          <a:srcRect l="7728" r="-1" b="-1"/>
          <a:stretch/>
        </p:blipFill>
        <p:spPr>
          <a:xfrm>
            <a:off x="3523488" y="10"/>
            <a:ext cx="8668512" cy="6857990"/>
          </a:xfrm>
          <a:prstGeom prst="rect">
            <a:avLst/>
          </a:prstGeom>
        </p:spPr>
      </p:pic>
      <p:sp>
        <p:nvSpPr>
          <p:cNvPr id="39" name="Rectangle 2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82DF0A-2B70-A174-D6D3-36A3C3EB5AC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Types of Machine Learning</a:t>
            </a:r>
          </a:p>
        </p:txBody>
      </p:sp>
      <p:sp>
        <p:nvSpPr>
          <p:cNvPr id="40"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38218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2A872A-F4E0-6723-C237-1D5D7046EEEA}"/>
              </a:ext>
            </a:extLst>
          </p:cNvPr>
          <p:cNvSpPr>
            <a:spLocks noGrp="1"/>
          </p:cNvSpPr>
          <p:nvPr>
            <p:ph type="title"/>
          </p:nvPr>
        </p:nvSpPr>
        <p:spPr>
          <a:xfrm>
            <a:off x="621792" y="1161288"/>
            <a:ext cx="3602736" cy="4526280"/>
          </a:xfrm>
        </p:spPr>
        <p:txBody>
          <a:bodyPr>
            <a:normAutofit/>
          </a:bodyPr>
          <a:lstStyle/>
          <a:p>
            <a:r>
              <a:rPr lang="en-US" dirty="0"/>
              <a:t>Supervised Machine Learning</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C060562A-E707-77A7-7FD4-9F6F17D71967}"/>
              </a:ext>
            </a:extLst>
          </p:cNvPr>
          <p:cNvGraphicFramePr>
            <a:graphicFrameLocks noGrp="1"/>
          </p:cNvGraphicFramePr>
          <p:nvPr>
            <p:ph idx="1"/>
            <p:extLst>
              <p:ext uri="{D42A27DB-BD31-4B8C-83A1-F6EECF244321}">
                <p14:modId xmlns:p14="http://schemas.microsoft.com/office/powerpoint/2010/main" val="3803907011"/>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789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8" name="Rectangle 2067">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4E3F07-9DF1-A958-0CCA-7A5946B98F12}"/>
              </a:ext>
            </a:extLst>
          </p:cNvPr>
          <p:cNvSpPr>
            <a:spLocks noGrp="1"/>
          </p:cNvSpPr>
          <p:nvPr>
            <p:ph type="title"/>
          </p:nvPr>
        </p:nvSpPr>
        <p:spPr>
          <a:xfrm>
            <a:off x="411480" y="991443"/>
            <a:ext cx="4443154" cy="1087819"/>
          </a:xfrm>
        </p:spPr>
        <p:txBody>
          <a:bodyPr anchor="b">
            <a:normAutofit/>
          </a:bodyPr>
          <a:lstStyle/>
          <a:p>
            <a:r>
              <a:rPr lang="en-US" sz="3400"/>
              <a:t>Classification</a:t>
            </a:r>
          </a:p>
        </p:txBody>
      </p:sp>
      <p:sp>
        <p:nvSpPr>
          <p:cNvPr id="2070" name="Rectangle 2069">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72" name="Rectangle 2071">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E804D79-370C-EC38-D593-C86CAE1554ED}"/>
              </a:ext>
            </a:extLst>
          </p:cNvPr>
          <p:cNvSpPr>
            <a:spLocks noGrp="1"/>
          </p:cNvSpPr>
          <p:nvPr>
            <p:ph idx="1"/>
          </p:nvPr>
        </p:nvSpPr>
        <p:spPr>
          <a:xfrm>
            <a:off x="411480" y="2684095"/>
            <a:ext cx="4443154" cy="3492868"/>
          </a:xfrm>
        </p:spPr>
        <p:txBody>
          <a:bodyPr>
            <a:normAutofit/>
          </a:bodyPr>
          <a:lstStyle/>
          <a:p>
            <a:pPr marL="0" indent="0">
              <a:buNone/>
            </a:pPr>
            <a:r>
              <a:rPr lang="en-US" sz="1700"/>
              <a:t>A typical supervised learning task is classification. The spam filter is a good example of this: it is trained with many example emails along with their class (spam or non-spam), and it must learn how to classify new emails.</a:t>
            </a:r>
          </a:p>
        </p:txBody>
      </p:sp>
      <p:pic>
        <p:nvPicPr>
          <p:cNvPr id="2052" name="Picture 4" descr="Classification Algorithm in Machine Learning - Javatpoint">
            <a:extLst>
              <a:ext uri="{FF2B5EF4-FFF2-40B4-BE49-F238E27FC236}">
                <a16:creationId xmlns:a16="http://schemas.microsoft.com/office/drawing/2014/main" id="{F24F0560-03E2-8503-61FC-6384BB7A3B6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62057" y="625683"/>
            <a:ext cx="6287942" cy="5551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12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751755-74FB-4320-AECA-EB0CA727BF6E}"/>
              </a:ext>
            </a:extLst>
          </p:cNvPr>
          <p:cNvSpPr>
            <a:spLocks noGrp="1"/>
          </p:cNvSpPr>
          <p:nvPr>
            <p:ph type="title"/>
          </p:nvPr>
        </p:nvSpPr>
        <p:spPr>
          <a:xfrm>
            <a:off x="411480" y="991443"/>
            <a:ext cx="4443154" cy="1087819"/>
          </a:xfrm>
        </p:spPr>
        <p:txBody>
          <a:bodyPr anchor="b">
            <a:normAutofit/>
          </a:bodyPr>
          <a:lstStyle/>
          <a:p>
            <a:r>
              <a:rPr lang="en-US" sz="3400"/>
              <a:t>Regression</a:t>
            </a:r>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E9F96BA-36AD-5DF9-BC3A-BA693E94BF5B}"/>
              </a:ext>
            </a:extLst>
          </p:cNvPr>
          <p:cNvSpPr>
            <a:spLocks noGrp="1"/>
          </p:cNvSpPr>
          <p:nvPr>
            <p:ph idx="1"/>
          </p:nvPr>
        </p:nvSpPr>
        <p:spPr>
          <a:xfrm>
            <a:off x="411480" y="2684095"/>
            <a:ext cx="4443154" cy="3492868"/>
          </a:xfrm>
        </p:spPr>
        <p:txBody>
          <a:bodyPr>
            <a:normAutofit/>
          </a:bodyPr>
          <a:lstStyle/>
          <a:p>
            <a:pPr marL="0" indent="0">
              <a:buNone/>
            </a:pPr>
            <a:r>
              <a:rPr lang="en-US" sz="1700"/>
              <a:t>Another typical task is to predict a target numeric value, such as the price of a car, given a set of features (mileage, age, brand, etc.) called predictors. This sort of task is called regression. To train the system, you need to give it many examples of cars, including both their predictors and their labels (i.e., their prices). </a:t>
            </a:r>
          </a:p>
        </p:txBody>
      </p:sp>
      <p:pic>
        <p:nvPicPr>
          <p:cNvPr id="5" name="Picture 4" descr="Chart, scatter chart&#10;&#10;Description automatically generated">
            <a:extLst>
              <a:ext uri="{FF2B5EF4-FFF2-40B4-BE49-F238E27FC236}">
                <a16:creationId xmlns:a16="http://schemas.microsoft.com/office/drawing/2014/main" id="{C4A2A02C-17CD-93F7-3E9F-C1932282379E}"/>
              </a:ext>
            </a:extLst>
          </p:cNvPr>
          <p:cNvPicPr>
            <a:picLocks noChangeAspect="1"/>
          </p:cNvPicPr>
          <p:nvPr/>
        </p:nvPicPr>
        <p:blipFill>
          <a:blip r:embed="rId2"/>
          <a:stretch>
            <a:fillRect/>
          </a:stretch>
        </p:blipFill>
        <p:spPr>
          <a:xfrm>
            <a:off x="5385816" y="1573852"/>
            <a:ext cx="6440424" cy="3654941"/>
          </a:xfrm>
          <a:prstGeom prst="rect">
            <a:avLst/>
          </a:prstGeom>
        </p:spPr>
      </p:pic>
    </p:spTree>
    <p:extLst>
      <p:ext uri="{BB962C8B-B14F-4D97-AF65-F5344CB8AC3E}">
        <p14:creationId xmlns:p14="http://schemas.microsoft.com/office/powerpoint/2010/main" val="69304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E0222-CE3B-4702-539A-185FD9EF04A8}"/>
              </a:ext>
            </a:extLst>
          </p:cNvPr>
          <p:cNvSpPr>
            <a:spLocks noGrp="1"/>
          </p:cNvSpPr>
          <p:nvPr>
            <p:ph type="title"/>
          </p:nvPr>
        </p:nvSpPr>
        <p:spPr>
          <a:xfrm>
            <a:off x="841248" y="256032"/>
            <a:ext cx="10506456" cy="1014984"/>
          </a:xfrm>
        </p:spPr>
        <p:txBody>
          <a:bodyPr anchor="b">
            <a:normAutofit/>
          </a:bodyPr>
          <a:lstStyle/>
          <a:p>
            <a:r>
              <a:rPr lang="en-US"/>
              <a:t>Agenda</a:t>
            </a:r>
            <a:endParaRPr lang="en-US"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BCFFD329-AEAE-1DF4-C8BD-A1032F7DBF89}"/>
              </a:ext>
            </a:extLst>
          </p:cNvPr>
          <p:cNvGraphicFramePr>
            <a:graphicFrameLocks noGrp="1"/>
          </p:cNvGraphicFramePr>
          <p:nvPr>
            <p:ph idx="1"/>
            <p:extLst>
              <p:ext uri="{D42A27DB-BD31-4B8C-83A1-F6EECF244321}">
                <p14:modId xmlns:p14="http://schemas.microsoft.com/office/powerpoint/2010/main" val="22969813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54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4" name="Rectangle 309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05" name="Freeform: Shape 309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06" name="Freeform: Shape 309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D08C5D-1496-8067-DD2D-85ABB077E60F}"/>
              </a:ext>
            </a:extLst>
          </p:cNvPr>
          <p:cNvSpPr>
            <a:spLocks noGrp="1"/>
          </p:cNvSpPr>
          <p:nvPr>
            <p:ph type="title"/>
          </p:nvPr>
        </p:nvSpPr>
        <p:spPr>
          <a:xfrm>
            <a:off x="371094" y="1161288"/>
            <a:ext cx="3438144" cy="1239012"/>
          </a:xfrm>
        </p:spPr>
        <p:txBody>
          <a:bodyPr anchor="ctr">
            <a:normAutofit/>
          </a:bodyPr>
          <a:lstStyle/>
          <a:p>
            <a:r>
              <a:rPr lang="en-US" sz="2800"/>
              <a:t>Unsupervised Learning</a:t>
            </a:r>
          </a:p>
        </p:txBody>
      </p:sp>
      <p:sp>
        <p:nvSpPr>
          <p:cNvPr id="3107" name="Rectangle 309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08" name="Rectangle 310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CE96586-3782-EF03-EB5A-899BA3387622}"/>
              </a:ext>
            </a:extLst>
          </p:cNvPr>
          <p:cNvSpPr>
            <a:spLocks noGrp="1"/>
          </p:cNvSpPr>
          <p:nvPr>
            <p:ph idx="1"/>
          </p:nvPr>
        </p:nvSpPr>
        <p:spPr>
          <a:xfrm>
            <a:off x="371094" y="2718054"/>
            <a:ext cx="3438906" cy="3207258"/>
          </a:xfrm>
        </p:spPr>
        <p:txBody>
          <a:bodyPr anchor="t">
            <a:normAutofit/>
          </a:bodyPr>
          <a:lstStyle/>
          <a:p>
            <a:r>
              <a:rPr lang="en-US" sz="1700" dirty="0"/>
              <a:t>In unsupervised learning, as you might guess, the training data is unlabeled.</a:t>
            </a:r>
          </a:p>
          <a:p>
            <a:r>
              <a:rPr lang="en-US" sz="1700" dirty="0"/>
              <a:t>The job of Unsupervised Learning is to find patterns in data.</a:t>
            </a:r>
          </a:p>
          <a:p>
            <a:r>
              <a:rPr lang="en-US" sz="1700" dirty="0"/>
              <a:t>It is useful in tasks like identifying outliers in our data.</a:t>
            </a:r>
          </a:p>
        </p:txBody>
      </p:sp>
      <p:pic>
        <p:nvPicPr>
          <p:cNvPr id="3074" name="Picture 2" descr="What makes Outlier Detection tough? | by Athira Kaladharan | Jun, 2022 |  Medium">
            <a:extLst>
              <a:ext uri="{FF2B5EF4-FFF2-40B4-BE49-F238E27FC236}">
                <a16:creationId xmlns:a16="http://schemas.microsoft.com/office/drawing/2014/main" id="{379357F4-BE7F-9BAC-0EEA-2DF39D0339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1184" y="1184496"/>
            <a:ext cx="6922008" cy="4589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69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5" name="Rectangle 410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07" name="Rectangle 410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Broken Robot Fix Technology Stock Vector - Illustration of internet, hand:  81326299">
            <a:extLst>
              <a:ext uri="{FF2B5EF4-FFF2-40B4-BE49-F238E27FC236}">
                <a16:creationId xmlns:a16="http://schemas.microsoft.com/office/drawing/2014/main" id="{FE130F88-CA30-97DE-B404-A4E592C93E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516" r="-1" b="165"/>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4109" name="Rectangle 4108">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E1043E-8548-83A5-CE03-1912856603A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Challenges with Machine Learning</a:t>
            </a:r>
          </a:p>
        </p:txBody>
      </p:sp>
      <p:sp>
        <p:nvSpPr>
          <p:cNvPr id="4111" name="Rectangle 41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13" name="Rectangle 41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09020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343A2B-2FD4-43F7-AF41-CDD9F13773B9}"/>
              </a:ext>
            </a:extLst>
          </p:cNvPr>
          <p:cNvSpPr>
            <a:spLocks noGrp="1"/>
          </p:cNvSpPr>
          <p:nvPr>
            <p:ph type="title"/>
          </p:nvPr>
        </p:nvSpPr>
        <p:spPr>
          <a:xfrm>
            <a:off x="621792" y="1161288"/>
            <a:ext cx="3602736" cy="4526280"/>
          </a:xfrm>
        </p:spPr>
        <p:txBody>
          <a:bodyPr>
            <a:normAutofit/>
          </a:bodyPr>
          <a:lstStyle/>
          <a:p>
            <a:r>
              <a:rPr lang="en-US" dirty="0"/>
              <a:t>Problems with Machine Learning</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426D3E7-33C8-1ED1-D191-23BC0252B561}"/>
              </a:ext>
            </a:extLst>
          </p:cNvPr>
          <p:cNvGraphicFramePr>
            <a:graphicFrameLocks noGrp="1"/>
          </p:cNvGraphicFramePr>
          <p:nvPr>
            <p:ph idx="1"/>
            <p:extLst>
              <p:ext uri="{D42A27DB-BD31-4B8C-83A1-F6EECF244321}">
                <p14:modId xmlns:p14="http://schemas.microsoft.com/office/powerpoint/2010/main" val="3567481432"/>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834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4" name="Rectangle 5126">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36" name="Freeform: Shape 5128">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37" name="Freeform: Shape 5130">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42EA74-89AA-1EB0-5DC4-DF8402633C12}"/>
              </a:ext>
            </a:extLst>
          </p:cNvPr>
          <p:cNvSpPr>
            <a:spLocks noGrp="1"/>
          </p:cNvSpPr>
          <p:nvPr>
            <p:ph type="title"/>
          </p:nvPr>
        </p:nvSpPr>
        <p:spPr>
          <a:xfrm>
            <a:off x="371094" y="1161288"/>
            <a:ext cx="3438144" cy="1124712"/>
          </a:xfrm>
        </p:spPr>
        <p:txBody>
          <a:bodyPr anchor="b">
            <a:normAutofit/>
          </a:bodyPr>
          <a:lstStyle/>
          <a:p>
            <a:r>
              <a:rPr lang="en-US" sz="2800"/>
              <a:t>Problems with the Data</a:t>
            </a:r>
          </a:p>
        </p:txBody>
      </p:sp>
      <p:sp>
        <p:nvSpPr>
          <p:cNvPr id="5133" name="Rectangle 513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35" name="Rectangle 513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A404D4-085B-EC4C-3B21-24286912F6B5}"/>
              </a:ext>
            </a:extLst>
          </p:cNvPr>
          <p:cNvSpPr>
            <a:spLocks noGrp="1"/>
          </p:cNvSpPr>
          <p:nvPr>
            <p:ph idx="1"/>
          </p:nvPr>
        </p:nvSpPr>
        <p:spPr>
          <a:xfrm>
            <a:off x="371094" y="2718054"/>
            <a:ext cx="3438906" cy="3207258"/>
          </a:xfrm>
        </p:spPr>
        <p:txBody>
          <a:bodyPr anchor="t">
            <a:normAutofit/>
          </a:bodyPr>
          <a:lstStyle/>
          <a:p>
            <a:r>
              <a:rPr lang="en-US" sz="1700"/>
              <a:t>Insufficient Quantity of Training Data</a:t>
            </a:r>
          </a:p>
          <a:p>
            <a:r>
              <a:rPr lang="en-US" sz="1700"/>
              <a:t>Nonrepresentative Training Data</a:t>
            </a:r>
          </a:p>
          <a:p>
            <a:r>
              <a:rPr lang="en-US" sz="1700"/>
              <a:t>Poor-Quality Data</a:t>
            </a:r>
          </a:p>
          <a:p>
            <a:r>
              <a:rPr lang="en-US" sz="1700"/>
              <a:t>Irrelevant Features </a:t>
            </a:r>
          </a:p>
        </p:txBody>
      </p:sp>
      <p:pic>
        <p:nvPicPr>
          <p:cNvPr id="5122" name="Picture 2" descr="The Brutal Truth: Why Bad Data Visualizations Happen With You | Blog | Art  of Visualization">
            <a:extLst>
              <a:ext uri="{FF2B5EF4-FFF2-40B4-BE49-F238E27FC236}">
                <a16:creationId xmlns:a16="http://schemas.microsoft.com/office/drawing/2014/main" id="{55BF80F5-D011-E884-A071-7D67A792CDC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98967" y="1407038"/>
            <a:ext cx="6921940" cy="4153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431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8" name="Rectangle 6150">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60" name="Freeform: Shape 6152">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61" name="Freeform: Shape 6154">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368CF9-3FD6-D663-9B65-3A66F42C5BBC}"/>
              </a:ext>
            </a:extLst>
          </p:cNvPr>
          <p:cNvSpPr>
            <a:spLocks noGrp="1"/>
          </p:cNvSpPr>
          <p:nvPr>
            <p:ph type="title"/>
          </p:nvPr>
        </p:nvSpPr>
        <p:spPr>
          <a:xfrm>
            <a:off x="371094" y="1161288"/>
            <a:ext cx="3438144" cy="1124712"/>
          </a:xfrm>
        </p:spPr>
        <p:txBody>
          <a:bodyPr anchor="b">
            <a:normAutofit/>
          </a:bodyPr>
          <a:lstStyle/>
          <a:p>
            <a:r>
              <a:rPr lang="en-US" sz="2800"/>
              <a:t>Problems with the Model</a:t>
            </a:r>
          </a:p>
        </p:txBody>
      </p:sp>
      <p:sp>
        <p:nvSpPr>
          <p:cNvPr id="6157" name="Rectangle 615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59" name="Rectangle 615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62F6E49-22DB-795E-5885-E32A6AC7264F}"/>
              </a:ext>
            </a:extLst>
          </p:cNvPr>
          <p:cNvSpPr>
            <a:spLocks noGrp="1"/>
          </p:cNvSpPr>
          <p:nvPr>
            <p:ph idx="1"/>
          </p:nvPr>
        </p:nvSpPr>
        <p:spPr>
          <a:xfrm>
            <a:off x="371094" y="2718054"/>
            <a:ext cx="3438906" cy="3207258"/>
          </a:xfrm>
        </p:spPr>
        <p:txBody>
          <a:bodyPr anchor="t">
            <a:normAutofit/>
          </a:bodyPr>
          <a:lstStyle/>
          <a:p>
            <a:r>
              <a:rPr lang="en-US" sz="1700"/>
              <a:t>Most Machine Learning models need to tackle 2 main problems:</a:t>
            </a:r>
          </a:p>
          <a:p>
            <a:r>
              <a:rPr lang="en-US" sz="1700"/>
              <a:t>Overfitting</a:t>
            </a:r>
          </a:p>
          <a:p>
            <a:r>
              <a:rPr lang="en-US" sz="1700"/>
              <a:t>Underfitting</a:t>
            </a:r>
          </a:p>
        </p:txBody>
      </p:sp>
      <p:pic>
        <p:nvPicPr>
          <p:cNvPr id="6146" name="Picture 2" descr="Broken robot line icon stock vector. Illustration of broken - 155287218">
            <a:extLst>
              <a:ext uri="{FF2B5EF4-FFF2-40B4-BE49-F238E27FC236}">
                <a16:creationId xmlns:a16="http://schemas.microsoft.com/office/drawing/2014/main" id="{2B6DCFDB-5DA1-E7AC-3529-C66C10E8379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19849" y="843533"/>
            <a:ext cx="5280175" cy="528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968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B2545D-5D51-B097-189E-5F6E60210F86}"/>
              </a:ext>
            </a:extLst>
          </p:cNvPr>
          <p:cNvSpPr>
            <a:spLocks noGrp="1"/>
          </p:cNvSpPr>
          <p:nvPr>
            <p:ph type="title"/>
          </p:nvPr>
        </p:nvSpPr>
        <p:spPr>
          <a:xfrm>
            <a:off x="411480" y="991443"/>
            <a:ext cx="4443154" cy="1087819"/>
          </a:xfrm>
        </p:spPr>
        <p:txBody>
          <a:bodyPr anchor="b">
            <a:normAutofit/>
          </a:bodyPr>
          <a:lstStyle/>
          <a:p>
            <a:r>
              <a:rPr lang="en-US" sz="3400"/>
              <a:t>Overfitting</a:t>
            </a:r>
          </a:p>
        </p:txBody>
      </p:sp>
      <p:sp>
        <p:nvSpPr>
          <p:cNvPr id="21" name="Rectangle 2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5279C27-9EE8-C7E1-43B4-92414981A2A7}"/>
              </a:ext>
            </a:extLst>
          </p:cNvPr>
          <p:cNvSpPr>
            <a:spLocks noGrp="1"/>
          </p:cNvSpPr>
          <p:nvPr>
            <p:ph idx="1"/>
          </p:nvPr>
        </p:nvSpPr>
        <p:spPr>
          <a:xfrm>
            <a:off x="411480" y="2684095"/>
            <a:ext cx="4443154" cy="3492868"/>
          </a:xfrm>
        </p:spPr>
        <p:txBody>
          <a:bodyPr>
            <a:normAutofit/>
          </a:bodyPr>
          <a:lstStyle/>
          <a:p>
            <a:r>
              <a:rPr lang="en-US" sz="1700"/>
              <a:t>The model performs well on the training data, but it does not generalize well.</a:t>
            </a:r>
          </a:p>
          <a:p>
            <a:r>
              <a:rPr lang="en-US" sz="1700"/>
              <a:t>Overfitting happens when the model is too complex relative to the amount and noisiness of the training data. </a:t>
            </a:r>
          </a:p>
          <a:p>
            <a:r>
              <a:rPr lang="en-US" sz="1700"/>
              <a:t>It can be solved by making the model simpler and reducing noise in the data.</a:t>
            </a:r>
          </a:p>
          <a:p>
            <a:endParaRPr lang="en-US" sz="1700"/>
          </a:p>
        </p:txBody>
      </p:sp>
      <p:pic>
        <p:nvPicPr>
          <p:cNvPr id="5" name="Picture 4" descr="Chart, scatter chart&#10;&#10;Description automatically generated">
            <a:extLst>
              <a:ext uri="{FF2B5EF4-FFF2-40B4-BE49-F238E27FC236}">
                <a16:creationId xmlns:a16="http://schemas.microsoft.com/office/drawing/2014/main" id="{BB6661C0-8C3D-FEBC-0482-0EC8CC04C2A1}"/>
              </a:ext>
            </a:extLst>
          </p:cNvPr>
          <p:cNvPicPr>
            <a:picLocks noChangeAspect="1"/>
          </p:cNvPicPr>
          <p:nvPr/>
        </p:nvPicPr>
        <p:blipFill rotWithShape="1">
          <a:blip r:embed="rId2"/>
          <a:srcRect l="1992"/>
          <a:stretch/>
        </p:blipFill>
        <p:spPr>
          <a:xfrm>
            <a:off x="5385816" y="955330"/>
            <a:ext cx="6440424" cy="4891985"/>
          </a:xfrm>
          <a:prstGeom prst="rect">
            <a:avLst/>
          </a:prstGeom>
        </p:spPr>
      </p:pic>
    </p:spTree>
    <p:extLst>
      <p:ext uri="{BB962C8B-B14F-4D97-AF65-F5344CB8AC3E}">
        <p14:creationId xmlns:p14="http://schemas.microsoft.com/office/powerpoint/2010/main" val="1750078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DB0894-172F-74C2-0B85-8392BF280E71}"/>
              </a:ext>
            </a:extLst>
          </p:cNvPr>
          <p:cNvSpPr>
            <a:spLocks noGrp="1"/>
          </p:cNvSpPr>
          <p:nvPr>
            <p:ph type="title"/>
          </p:nvPr>
        </p:nvSpPr>
        <p:spPr>
          <a:xfrm>
            <a:off x="411480" y="991443"/>
            <a:ext cx="4443154" cy="1087819"/>
          </a:xfrm>
        </p:spPr>
        <p:txBody>
          <a:bodyPr anchor="b">
            <a:normAutofit/>
          </a:bodyPr>
          <a:lstStyle/>
          <a:p>
            <a:r>
              <a:rPr lang="en-US" sz="3400"/>
              <a:t>Underfitting</a:t>
            </a:r>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80E8196-E8EB-B352-00B5-720065D4BB81}"/>
              </a:ext>
            </a:extLst>
          </p:cNvPr>
          <p:cNvSpPr>
            <a:spLocks noGrp="1"/>
          </p:cNvSpPr>
          <p:nvPr>
            <p:ph idx="1"/>
          </p:nvPr>
        </p:nvSpPr>
        <p:spPr>
          <a:xfrm>
            <a:off x="411480" y="2684095"/>
            <a:ext cx="4443154" cy="3492868"/>
          </a:xfrm>
        </p:spPr>
        <p:txBody>
          <a:bodyPr>
            <a:normAutofit/>
          </a:bodyPr>
          <a:lstStyle/>
          <a:p>
            <a:r>
              <a:rPr lang="en-US" sz="1700"/>
              <a:t>As you might guess, underfitting is the opposite of overfitting.</a:t>
            </a:r>
          </a:p>
          <a:p>
            <a:r>
              <a:rPr lang="en-US" sz="1700"/>
              <a:t>It occurs when your model is too simple to learn the underlying structure of the data.</a:t>
            </a:r>
          </a:p>
          <a:p>
            <a:r>
              <a:rPr lang="en-US" sz="1700"/>
              <a:t>Underfitting can be fixed by making the model more complex.</a:t>
            </a:r>
          </a:p>
        </p:txBody>
      </p:sp>
      <p:pic>
        <p:nvPicPr>
          <p:cNvPr id="5" name="Picture 4" descr="Chart, scatter chart&#10;&#10;Description automatically generated">
            <a:extLst>
              <a:ext uri="{FF2B5EF4-FFF2-40B4-BE49-F238E27FC236}">
                <a16:creationId xmlns:a16="http://schemas.microsoft.com/office/drawing/2014/main" id="{5731A952-CF74-1A88-6773-364BDF6AAD00}"/>
              </a:ext>
            </a:extLst>
          </p:cNvPr>
          <p:cNvPicPr>
            <a:picLocks noChangeAspect="1"/>
          </p:cNvPicPr>
          <p:nvPr/>
        </p:nvPicPr>
        <p:blipFill>
          <a:blip r:embed="rId2"/>
          <a:stretch>
            <a:fillRect/>
          </a:stretch>
        </p:blipFill>
        <p:spPr>
          <a:xfrm>
            <a:off x="5385816" y="995277"/>
            <a:ext cx="6440424" cy="4812091"/>
          </a:xfrm>
          <a:prstGeom prst="rect">
            <a:avLst/>
          </a:prstGeom>
        </p:spPr>
      </p:pic>
    </p:spTree>
    <p:extLst>
      <p:ext uri="{BB962C8B-B14F-4D97-AF65-F5344CB8AC3E}">
        <p14:creationId xmlns:p14="http://schemas.microsoft.com/office/powerpoint/2010/main" val="398497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535739-B5C3-992B-6479-CC9F844BD087}"/>
              </a:ext>
            </a:extLst>
          </p:cNvPr>
          <p:cNvSpPr>
            <a:spLocks noGrp="1"/>
          </p:cNvSpPr>
          <p:nvPr>
            <p:ph type="title"/>
          </p:nvPr>
        </p:nvSpPr>
        <p:spPr>
          <a:xfrm>
            <a:off x="411480" y="991443"/>
            <a:ext cx="4443154" cy="1087819"/>
          </a:xfrm>
        </p:spPr>
        <p:txBody>
          <a:bodyPr anchor="b">
            <a:normAutofit/>
          </a:bodyPr>
          <a:lstStyle/>
          <a:p>
            <a:r>
              <a:rPr lang="en-US" sz="3400"/>
              <a:t>A Perfect Model</a:t>
            </a:r>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BEA97C1-C4B3-78DA-753C-14E325E38217}"/>
              </a:ext>
            </a:extLst>
          </p:cNvPr>
          <p:cNvSpPr>
            <a:spLocks noGrp="1"/>
          </p:cNvSpPr>
          <p:nvPr>
            <p:ph idx="1"/>
          </p:nvPr>
        </p:nvSpPr>
        <p:spPr>
          <a:xfrm>
            <a:off x="411480" y="2684095"/>
            <a:ext cx="4443154" cy="3492868"/>
          </a:xfrm>
        </p:spPr>
        <p:txBody>
          <a:bodyPr>
            <a:normAutofit/>
          </a:bodyPr>
          <a:lstStyle/>
          <a:p>
            <a:r>
              <a:rPr lang="en-US" sz="1700"/>
              <a:t>A Good Model is one that strikes the balance between underfitting.</a:t>
            </a:r>
          </a:p>
          <a:p>
            <a:r>
              <a:rPr lang="en-US" sz="1700"/>
              <a:t>It should be simple so that it does not overfit</a:t>
            </a:r>
          </a:p>
          <a:p>
            <a:r>
              <a:rPr lang="en-US" sz="1700"/>
              <a:t>But it should also be robust, so it captures the complexity if the data.</a:t>
            </a:r>
          </a:p>
        </p:txBody>
      </p:sp>
      <p:pic>
        <p:nvPicPr>
          <p:cNvPr id="5" name="Picture 4" descr="Chart, scatter chart&#10;&#10;Description automatically generated">
            <a:extLst>
              <a:ext uri="{FF2B5EF4-FFF2-40B4-BE49-F238E27FC236}">
                <a16:creationId xmlns:a16="http://schemas.microsoft.com/office/drawing/2014/main" id="{E6256182-1B81-CD41-0705-C93E60587FE4}"/>
              </a:ext>
            </a:extLst>
          </p:cNvPr>
          <p:cNvPicPr>
            <a:picLocks noChangeAspect="1"/>
          </p:cNvPicPr>
          <p:nvPr/>
        </p:nvPicPr>
        <p:blipFill>
          <a:blip r:embed="rId2"/>
          <a:stretch>
            <a:fillRect/>
          </a:stretch>
        </p:blipFill>
        <p:spPr>
          <a:xfrm>
            <a:off x="5385816" y="876677"/>
            <a:ext cx="6440424" cy="5049291"/>
          </a:xfrm>
          <a:prstGeom prst="rect">
            <a:avLst/>
          </a:prstGeom>
        </p:spPr>
      </p:pic>
    </p:spTree>
    <p:extLst>
      <p:ext uri="{BB962C8B-B14F-4D97-AF65-F5344CB8AC3E}">
        <p14:creationId xmlns:p14="http://schemas.microsoft.com/office/powerpoint/2010/main" val="248965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ample being pipetted into a petri dish">
            <a:extLst>
              <a:ext uri="{FF2B5EF4-FFF2-40B4-BE49-F238E27FC236}">
                <a16:creationId xmlns:a16="http://schemas.microsoft.com/office/drawing/2014/main" id="{C199388B-F627-445C-774F-A3B27C86A402}"/>
              </a:ext>
            </a:extLst>
          </p:cNvPr>
          <p:cNvPicPr>
            <a:picLocks noChangeAspect="1"/>
          </p:cNvPicPr>
          <p:nvPr/>
        </p:nvPicPr>
        <p:blipFill rotWithShape="1">
          <a:blip r:embed="rId2"/>
          <a:srcRect l="5516" r="-2" b="-2"/>
          <a:stretch/>
        </p:blipFill>
        <p:spPr>
          <a:xfrm>
            <a:off x="3523488" y="10"/>
            <a:ext cx="8668512" cy="6857990"/>
          </a:xfrm>
          <a:prstGeom prst="rect">
            <a:avLst/>
          </a:prstGeom>
        </p:spPr>
      </p:pic>
      <p:sp>
        <p:nvSpPr>
          <p:cNvPr id="14" name="Rectangle 13">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F16FE88-6BC9-BF84-2ED8-180AD0842BB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Testing and Validation</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31694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0BC68C-B546-A33A-A424-29D0559FB143}"/>
              </a:ext>
            </a:extLst>
          </p:cNvPr>
          <p:cNvSpPr>
            <a:spLocks noGrp="1"/>
          </p:cNvSpPr>
          <p:nvPr>
            <p:ph type="title"/>
          </p:nvPr>
        </p:nvSpPr>
        <p:spPr>
          <a:xfrm>
            <a:off x="621792" y="1161288"/>
            <a:ext cx="3602736" cy="4526280"/>
          </a:xfrm>
        </p:spPr>
        <p:txBody>
          <a:bodyPr>
            <a:normAutofit/>
          </a:bodyPr>
          <a:lstStyle/>
          <a:p>
            <a:r>
              <a:rPr lang="en-US"/>
              <a:t>How do we Test Models?</a:t>
            </a:r>
            <a:endParaRPr lang="en-US" dirty="0"/>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ontent Placeholder 2">
            <a:extLst>
              <a:ext uri="{FF2B5EF4-FFF2-40B4-BE49-F238E27FC236}">
                <a16:creationId xmlns:a16="http://schemas.microsoft.com/office/drawing/2014/main" id="{555CBAA4-4081-530B-5EC3-1B1E376760EE}"/>
              </a:ext>
            </a:extLst>
          </p:cNvPr>
          <p:cNvSpPr>
            <a:spLocks noGrp="1"/>
          </p:cNvSpPr>
          <p:nvPr>
            <p:ph idx="1"/>
          </p:nvPr>
        </p:nvSpPr>
        <p:spPr>
          <a:xfrm>
            <a:off x="5434149" y="932688"/>
            <a:ext cx="5916603" cy="4992624"/>
          </a:xfrm>
        </p:spPr>
        <p:txBody>
          <a:bodyPr anchor="ctr">
            <a:normAutofit/>
          </a:bodyPr>
          <a:lstStyle/>
          <a:p>
            <a:r>
              <a:rPr lang="en-US" sz="2000"/>
              <a:t>The only way to know how well a model will generalize to new cases is to try it out on new cases.</a:t>
            </a:r>
          </a:p>
          <a:p>
            <a:r>
              <a:rPr lang="en-US" sz="2000"/>
              <a:t>One way to do that is to put your model in production and monitor how well it performs. </a:t>
            </a:r>
          </a:p>
          <a:p>
            <a:r>
              <a:rPr lang="en-US" sz="2000"/>
              <a:t>This works well, but if your model is horribly bad, your users will complain—not the best idea</a:t>
            </a:r>
          </a:p>
        </p:txBody>
      </p:sp>
    </p:spTree>
    <p:extLst>
      <p:ext uri="{BB962C8B-B14F-4D97-AF65-F5344CB8AC3E}">
        <p14:creationId xmlns:p14="http://schemas.microsoft.com/office/powerpoint/2010/main" val="2444461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lex maths formulae on a blackboard">
            <a:extLst>
              <a:ext uri="{FF2B5EF4-FFF2-40B4-BE49-F238E27FC236}">
                <a16:creationId xmlns:a16="http://schemas.microsoft.com/office/drawing/2014/main" id="{BB484A05-D694-08FD-FDC1-39842F322BA3}"/>
              </a:ext>
            </a:extLst>
          </p:cNvPr>
          <p:cNvPicPr>
            <a:picLocks noChangeAspect="1"/>
          </p:cNvPicPr>
          <p:nvPr/>
        </p:nvPicPr>
        <p:blipFill rotWithShape="1">
          <a:blip r:embed="rId2"/>
          <a:srcRect l="7728" r="-1" b="-1"/>
          <a:stretch/>
        </p:blipFill>
        <p:spPr>
          <a:xfrm>
            <a:off x="-2" y="10"/>
            <a:ext cx="8668512" cy="6857990"/>
          </a:xfrm>
          <a:prstGeom prst="rect">
            <a:avLst/>
          </a:prstGeom>
        </p:spPr>
      </p:pic>
      <p:sp>
        <p:nvSpPr>
          <p:cNvPr id="14" name="Rectangle 13">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251F71-CCE1-E445-7F44-08FAACA80CA0}"/>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400"/>
              <a:t>What is Machine Learning and Data Science?</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57630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09FAB9-8999-79C8-EC6F-0713B6086ADE}"/>
              </a:ext>
            </a:extLst>
          </p:cNvPr>
          <p:cNvSpPr>
            <a:spLocks noGrp="1"/>
          </p:cNvSpPr>
          <p:nvPr>
            <p:ph type="title"/>
          </p:nvPr>
        </p:nvSpPr>
        <p:spPr>
          <a:xfrm>
            <a:off x="841248" y="251312"/>
            <a:ext cx="10506456" cy="1010264"/>
          </a:xfrm>
        </p:spPr>
        <p:txBody>
          <a:bodyPr anchor="ctr">
            <a:normAutofit/>
          </a:bodyPr>
          <a:lstStyle/>
          <a:p>
            <a:r>
              <a:rPr lang="en-US"/>
              <a:t>Training and Test Sets</a:t>
            </a:r>
            <a:endParaRPr lang="en-US" dirty="0"/>
          </a:p>
        </p:txBody>
      </p:sp>
      <p:sp>
        <p:nvSpPr>
          <p:cNvPr id="12" name="Rectangle 1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9EE688D7-A052-EA47-CEE4-C84413A25D78}"/>
              </a:ext>
            </a:extLst>
          </p:cNvPr>
          <p:cNvGraphicFramePr>
            <a:graphicFrameLocks noGrp="1"/>
          </p:cNvGraphicFramePr>
          <p:nvPr>
            <p:ph idx="1"/>
            <p:extLst>
              <p:ext uri="{D42A27DB-BD31-4B8C-83A1-F6EECF244321}">
                <p14:modId xmlns:p14="http://schemas.microsoft.com/office/powerpoint/2010/main" val="3564009973"/>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630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DB77DB-54DD-A8E7-5551-EFDCB72DCB85}"/>
              </a:ext>
            </a:extLst>
          </p:cNvPr>
          <p:cNvSpPr>
            <a:spLocks noGrp="1"/>
          </p:cNvSpPr>
          <p:nvPr>
            <p:ph type="title"/>
          </p:nvPr>
        </p:nvSpPr>
        <p:spPr>
          <a:xfrm>
            <a:off x="1115568" y="548640"/>
            <a:ext cx="10168128" cy="1179576"/>
          </a:xfrm>
        </p:spPr>
        <p:txBody>
          <a:bodyPr>
            <a:normAutofit/>
          </a:bodyPr>
          <a:lstStyle/>
          <a:p>
            <a:r>
              <a:rPr lang="en-US" dirty="0"/>
              <a:t>Conclusion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Content Placeholder 2">
            <a:extLst>
              <a:ext uri="{FF2B5EF4-FFF2-40B4-BE49-F238E27FC236}">
                <a16:creationId xmlns:a16="http://schemas.microsoft.com/office/drawing/2014/main" id="{CA8069B4-1E13-F49B-12F4-A0A48762FC9F}"/>
              </a:ext>
            </a:extLst>
          </p:cNvPr>
          <p:cNvSpPr>
            <a:spLocks noGrp="1"/>
          </p:cNvSpPr>
          <p:nvPr>
            <p:ph idx="1"/>
          </p:nvPr>
        </p:nvSpPr>
        <p:spPr>
          <a:xfrm>
            <a:off x="1115568" y="2481943"/>
            <a:ext cx="10168128" cy="3695020"/>
          </a:xfrm>
        </p:spPr>
        <p:txBody>
          <a:bodyPr>
            <a:normAutofit fontScale="92500" lnSpcReduction="10000"/>
          </a:bodyPr>
          <a:lstStyle/>
          <a:p>
            <a:r>
              <a:rPr lang="en-US" sz="2200" dirty="0"/>
              <a:t>Machine Learning is about making machines get better at some task by learning from data, instead of having to explicitly code rules. </a:t>
            </a:r>
          </a:p>
          <a:p>
            <a:r>
              <a:rPr lang="en-US" sz="2200" dirty="0"/>
              <a:t>There are different types of ML systems: Supervised and Unsupervised.</a:t>
            </a:r>
          </a:p>
          <a:p>
            <a:r>
              <a:rPr lang="en-US" sz="2200" dirty="0"/>
              <a:t>The system will not perform well if your training set is too small, or if the data is not representative, is noisy, or is polluted with irrelevant features.</a:t>
            </a:r>
          </a:p>
          <a:p>
            <a:r>
              <a:rPr lang="en-US" sz="2200" dirty="0"/>
              <a:t>Lastly, your model needs to be neither too simple (in which case it will underfit) nor too complex (in which case it will overfit). </a:t>
            </a:r>
          </a:p>
          <a:p>
            <a:r>
              <a:rPr lang="en-US" sz="2200" dirty="0"/>
              <a:t>We should split our data into two sets one to train the model and one to test it on.</a:t>
            </a:r>
          </a:p>
          <a:p>
            <a:r>
              <a:rPr lang="en-US" sz="2200" dirty="0"/>
              <a:t>Tomorrow we will get our hands dirty and work with some actual code.</a:t>
            </a:r>
          </a:p>
        </p:txBody>
      </p:sp>
    </p:spTree>
    <p:extLst>
      <p:ext uri="{BB962C8B-B14F-4D97-AF65-F5344CB8AC3E}">
        <p14:creationId xmlns:p14="http://schemas.microsoft.com/office/powerpoint/2010/main" val="166572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62B30-E80D-AA82-92D7-09D2E2444E63}"/>
              </a:ext>
            </a:extLst>
          </p:cNvPr>
          <p:cNvSpPr>
            <a:spLocks noGrp="1"/>
          </p:cNvSpPr>
          <p:nvPr>
            <p:ph type="title"/>
          </p:nvPr>
        </p:nvSpPr>
        <p:spPr/>
        <p:txBody>
          <a:bodyPr/>
          <a:lstStyle/>
          <a:p>
            <a:r>
              <a:rPr lang="en-US"/>
              <a:t>Thank You!</a:t>
            </a:r>
            <a:endParaRPr lang="en-US" dirty="0"/>
          </a:p>
        </p:txBody>
      </p:sp>
    </p:spTree>
    <p:extLst>
      <p:ext uri="{BB962C8B-B14F-4D97-AF65-F5344CB8AC3E}">
        <p14:creationId xmlns:p14="http://schemas.microsoft.com/office/powerpoint/2010/main" val="3730082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DC6FC29-C90E-8D82-DC58-AFB2B9F0AF57}"/>
              </a:ext>
            </a:extLst>
          </p:cNvPr>
          <p:cNvSpPr>
            <a:spLocks noGrp="1"/>
          </p:cNvSpPr>
          <p:nvPr>
            <p:ph type="title"/>
          </p:nvPr>
        </p:nvSpPr>
        <p:spPr>
          <a:xfrm>
            <a:off x="621792" y="1161288"/>
            <a:ext cx="3602736" cy="4526280"/>
          </a:xfrm>
        </p:spPr>
        <p:txBody>
          <a:bodyPr>
            <a:normAutofit/>
          </a:bodyPr>
          <a:lstStyle/>
          <a:p>
            <a:r>
              <a:rPr lang="en-US" dirty="0"/>
              <a:t>Data Science</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941DF53F-A898-4FA0-801C-3F699C718D3B}"/>
              </a:ext>
            </a:extLst>
          </p:cNvPr>
          <p:cNvGraphicFramePr>
            <a:graphicFrameLocks noGrp="1"/>
          </p:cNvGraphicFramePr>
          <p:nvPr>
            <p:ph idx="1"/>
            <p:extLst>
              <p:ext uri="{D42A27DB-BD31-4B8C-83A1-F6EECF244321}">
                <p14:modId xmlns:p14="http://schemas.microsoft.com/office/powerpoint/2010/main" val="2233329433"/>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4225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E98FAD-8487-0BEE-C7E1-8A32BC284B44}"/>
              </a:ext>
            </a:extLst>
          </p:cNvPr>
          <p:cNvSpPr>
            <a:spLocks noGrp="1"/>
          </p:cNvSpPr>
          <p:nvPr>
            <p:ph type="title"/>
          </p:nvPr>
        </p:nvSpPr>
        <p:spPr>
          <a:xfrm>
            <a:off x="1045029" y="507160"/>
            <a:ext cx="2993571" cy="5438730"/>
          </a:xfrm>
        </p:spPr>
        <p:txBody>
          <a:bodyPr>
            <a:normAutofit/>
          </a:bodyPr>
          <a:lstStyle/>
          <a:p>
            <a:r>
              <a:rPr lang="en-US" sz="3200"/>
              <a:t>Machine Learning</a:t>
            </a:r>
          </a:p>
        </p:txBody>
      </p:sp>
      <p:sp>
        <p:nvSpPr>
          <p:cNvPr id="14" name="Rectangle 13">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82FB08B-44E4-486C-6872-C354AEC8E25B}"/>
              </a:ext>
            </a:extLst>
          </p:cNvPr>
          <p:cNvGraphicFramePr>
            <a:graphicFrameLocks noGrp="1"/>
          </p:cNvGraphicFramePr>
          <p:nvPr>
            <p:ph idx="1"/>
            <p:extLst>
              <p:ext uri="{D42A27DB-BD31-4B8C-83A1-F6EECF244321}">
                <p14:modId xmlns:p14="http://schemas.microsoft.com/office/powerpoint/2010/main" val="2255513947"/>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410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3" name="Rectangle 103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5" name="Rectangle 1034">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7" name="Rectangle 103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EC7465-2B72-0391-6846-83014A4C97B9}"/>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a:t>Machine Learning vs. Traditional Programming</a:t>
            </a:r>
          </a:p>
        </p:txBody>
      </p:sp>
      <p:sp>
        <p:nvSpPr>
          <p:cNvPr id="1039" name="Rectangle: Rounded Corners 103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1026" name="Picture 2" descr="Machine Learning vs Traditional Programming - Avenga">
            <a:extLst>
              <a:ext uri="{FF2B5EF4-FFF2-40B4-BE49-F238E27FC236}">
                <a16:creationId xmlns:a16="http://schemas.microsoft.com/office/drawing/2014/main" id="{3CF32F0D-1B85-B536-661C-AD7EC7A0CC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77513" y="2139484"/>
            <a:ext cx="10436973"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37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Rectangle 36">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Freeform: Shape 38">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 name="Freeform: Shape 40">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A9C63E-8489-B27D-A0E7-051BB3F3C00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a:t>Example of Traditional Programming</a:t>
            </a:r>
          </a:p>
        </p:txBody>
      </p:sp>
      <p:sp>
        <p:nvSpPr>
          <p:cNvPr id="49" name="Rectangle 4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8" name="Picture 11" descr="Conventional Programming VS Machine Learning | by Ruben Stefanus | Medium">
            <a:extLst>
              <a:ext uri="{FF2B5EF4-FFF2-40B4-BE49-F238E27FC236}">
                <a16:creationId xmlns:a16="http://schemas.microsoft.com/office/drawing/2014/main" id="{2C63881A-38DF-4AEB-B6BF-9C0CE5ECCB6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4356" y="1791221"/>
            <a:ext cx="6408836" cy="312430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6D3BF8FF-AE2B-AF1A-DB9E-904A0187504A}"/>
              </a:ext>
            </a:extLst>
          </p:cNvPr>
          <p:cNvSpPr txBox="1"/>
          <p:nvPr/>
        </p:nvSpPr>
        <p:spPr>
          <a:xfrm>
            <a:off x="9529012" y="3176337"/>
            <a:ext cx="138360" cy="147587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8283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1" name="Rectangle 308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83" name="Rectangle 308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5" name="Freeform: Shape 308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87" name="Freeform: Shape 3086">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621CA9-2BB0-8466-7609-6552148AE61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Example of Machine Learning</a:t>
            </a:r>
          </a:p>
        </p:txBody>
      </p:sp>
      <p:sp>
        <p:nvSpPr>
          <p:cNvPr id="3089" name="Rectangle 308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91" name="Rectangle 309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Conventional Programming VS Machine Learning | by Ruben Stefanus | Medium">
            <a:extLst>
              <a:ext uri="{FF2B5EF4-FFF2-40B4-BE49-F238E27FC236}">
                <a16:creationId xmlns:a16="http://schemas.microsoft.com/office/drawing/2014/main" id="{CDC141FC-630C-3F1D-E2A7-DC296323FD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4356" y="1871331"/>
            <a:ext cx="6408836" cy="2964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36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Rectangle 26">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lex maths formulae on a blackboard">
            <a:extLst>
              <a:ext uri="{FF2B5EF4-FFF2-40B4-BE49-F238E27FC236}">
                <a16:creationId xmlns:a16="http://schemas.microsoft.com/office/drawing/2014/main" id="{BB484A05-D694-08FD-FDC1-39842F322BA3}"/>
              </a:ext>
            </a:extLst>
          </p:cNvPr>
          <p:cNvPicPr>
            <a:picLocks noChangeAspect="1"/>
          </p:cNvPicPr>
          <p:nvPr/>
        </p:nvPicPr>
        <p:blipFill rotWithShape="1">
          <a:blip r:embed="rId2"/>
          <a:srcRect l="7728" r="-1" b="-1"/>
          <a:stretch/>
        </p:blipFill>
        <p:spPr>
          <a:xfrm>
            <a:off x="-2" y="10"/>
            <a:ext cx="8668512" cy="6857990"/>
          </a:xfrm>
          <a:prstGeom prst="rect">
            <a:avLst/>
          </a:prstGeom>
        </p:spPr>
      </p:pic>
      <p:sp>
        <p:nvSpPr>
          <p:cNvPr id="37" name="Rectangle 28">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251F71-CCE1-E445-7F44-08FAACA80CA0}"/>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Why Use Machine Learning?</a:t>
            </a:r>
          </a:p>
        </p:txBody>
      </p:sp>
      <p:sp>
        <p:nvSpPr>
          <p:cNvPr id="38" name="Rectangle 3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80881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centBoxVTI">
  <a:themeElements>
    <a:clrScheme name="AnalogousFromDarkSeedLeftStep">
      <a:dk1>
        <a:srgbClr val="000000"/>
      </a:dk1>
      <a:lt1>
        <a:srgbClr val="FFFFFF"/>
      </a:lt1>
      <a:dk2>
        <a:srgbClr val="242A41"/>
      </a:dk2>
      <a:lt2>
        <a:srgbClr val="E7E8E2"/>
      </a:lt2>
      <a:accent1>
        <a:srgbClr val="654DC3"/>
      </a:accent1>
      <a:accent2>
        <a:srgbClr val="3B54B1"/>
      </a:accent2>
      <a:accent3>
        <a:srgbClr val="4D97C3"/>
      </a:accent3>
      <a:accent4>
        <a:srgbClr val="3BB1AC"/>
      </a:accent4>
      <a:accent5>
        <a:srgbClr val="48B683"/>
      </a:accent5>
      <a:accent6>
        <a:srgbClr val="3BB149"/>
      </a:accent6>
      <a:hlink>
        <a:srgbClr val="319476"/>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2668</TotalTime>
  <Words>1196</Words>
  <Application>Microsoft Office PowerPoint</Application>
  <PresentationFormat>Widescreen</PresentationFormat>
  <Paragraphs>117</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Avenir Next LT Pro</vt:lpstr>
      <vt:lpstr>Calibri</vt:lpstr>
      <vt:lpstr>Neue Haas Grotesk Text Pro</vt:lpstr>
      <vt:lpstr>AccentBoxVTI</vt:lpstr>
      <vt:lpstr>Introduction to Machine Learning</vt:lpstr>
      <vt:lpstr>Agenda</vt:lpstr>
      <vt:lpstr>What is Machine Learning and Data Science?</vt:lpstr>
      <vt:lpstr>Data Science</vt:lpstr>
      <vt:lpstr>Machine Learning</vt:lpstr>
      <vt:lpstr>Machine Learning vs. Traditional Programming</vt:lpstr>
      <vt:lpstr>Example of Traditional Programming</vt:lpstr>
      <vt:lpstr>Example of Machine Learning</vt:lpstr>
      <vt:lpstr>Why Use Machine Learning?</vt:lpstr>
      <vt:lpstr>Creating a Spam Filter (without ML)</vt:lpstr>
      <vt:lpstr>Problems with this Approach</vt:lpstr>
      <vt:lpstr>Creating a Spam Filter (with ML)</vt:lpstr>
      <vt:lpstr>Advantages of this Approach</vt:lpstr>
      <vt:lpstr>ML is Great For</vt:lpstr>
      <vt:lpstr>Applications of Machine Learning</vt:lpstr>
      <vt:lpstr>Types of Machine Learning</vt:lpstr>
      <vt:lpstr>Supervised Machine Learning</vt:lpstr>
      <vt:lpstr>Classification</vt:lpstr>
      <vt:lpstr>Regression</vt:lpstr>
      <vt:lpstr>Unsupervised Learning</vt:lpstr>
      <vt:lpstr>Challenges with Machine Learning</vt:lpstr>
      <vt:lpstr>Problems with Machine Learning</vt:lpstr>
      <vt:lpstr>Problems with the Data</vt:lpstr>
      <vt:lpstr>Problems with the Model</vt:lpstr>
      <vt:lpstr>Overfitting</vt:lpstr>
      <vt:lpstr>Underfitting</vt:lpstr>
      <vt:lpstr>A Perfect Model</vt:lpstr>
      <vt:lpstr>Testing and Validation</vt:lpstr>
      <vt:lpstr>How do we Test Models?</vt:lpstr>
      <vt:lpstr>Training and Test Sets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Arya Manjaramkar</dc:creator>
  <cp:lastModifiedBy>Arya Manjaramkar</cp:lastModifiedBy>
  <cp:revision>13</cp:revision>
  <dcterms:created xsi:type="dcterms:W3CDTF">2022-08-25T01:28:52Z</dcterms:created>
  <dcterms:modified xsi:type="dcterms:W3CDTF">2022-08-28T18:25:52Z</dcterms:modified>
</cp:coreProperties>
</file>