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Zen Dots"/>
      <p:regular r:id="rId28"/>
    </p:embeddedFont>
    <p:embeddedFont>
      <p:font typeface="Anaheim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ZenDots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nahei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4de811a9d7_2_12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0" name="Google Shape;1300;g24de811a9d7_2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93788ec7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93788ec7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24de811a9d7_2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6" name="Google Shape;1366;g24de811a9d7_2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4de811a9d7_2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4de811a9d7_2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25cc3cb3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25cc3cb3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93788ec7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93788ec7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4df73966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1" name="Google Shape;1391;g24df73966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4de811a9d7_2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4de811a9d7_2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4df73966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4df73966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24df73966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24df73966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25cc3cb30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25cc3cb30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5cc3cb30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8" name="Google Shape;1308;g25cc3cb30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293788eb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293788eb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24de811a9d7_2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8" name="Google Shape;1428;g24de811a9d7_2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4df73966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4df73966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93788eb4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93788eb4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93788eb4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293788eb4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93788eb4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93788eb4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5ce2bd7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5ce2bd7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93788ec7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93788ec7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5cc3cb30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5cc3cb30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6" name="Google Shape;56;p1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8" name="Google Shape;58;p1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64;p1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5" name="Google Shape;65;p14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66" name="Google Shape;66;p1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" name="Google Shape;89;p14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14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92" name="Google Shape;92;p14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4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1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7" name="Google Shape;107;p1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3" name="Google Shape;113;p1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14" name="Google Shape;114;p1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20" name="Google Shape;120;p16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16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9" name="Google Shape;129;p16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6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6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6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6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6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6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16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6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16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6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6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49" name="Google Shape;149;p17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87" name="Google Shape;187;p17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17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222" name="Google Shape;222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246" name="Google Shape;246;p1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70" name="Google Shape;270;p1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7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17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7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8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280" name="Google Shape;280;p18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306" name="Google Shape;306;p18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" name="Google Shape;359;p1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8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18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9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364" name="Google Shape;364;p19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9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404" name="Google Shape;404;p19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0" name="Google Shape;460;p1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62" name="Google Shape;462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63" name="Google Shape;463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4" name="Google Shape;464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65" name="Google Shape;465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1" name="Google Shape;471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72" name="Google Shape;472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3" name="Google Shape;473;p19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9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82" name="Google Shape;482;p2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2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9" name="Google Shape;489;p2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2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2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93" name="Google Shape;493;p2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5" name="Google Shape;495;p2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96" name="Google Shape;496;p2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2" name="Google Shape;502;p2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03" name="Google Shape;503;p2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4" name="Google Shape;50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08" name="Google Shape;50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09" name="Google Shape;50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11" name="Google Shape;51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7" name="Google Shape;51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18" name="Google Shape;51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9" name="Google Shape;519;p22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3"/>
          <p:cNvGrpSpPr/>
          <p:nvPr/>
        </p:nvGrpSpPr>
        <p:grpSpPr>
          <a:xfrm>
            <a:off x="818830" y="3790732"/>
            <a:ext cx="757775" cy="901643"/>
            <a:chOff x="1081548" y="3586707"/>
            <a:chExt cx="975133" cy="1160267"/>
          </a:xfrm>
        </p:grpSpPr>
        <p:sp>
          <p:nvSpPr>
            <p:cNvPr id="524" name="Google Shape;524;p23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4" name="Google Shape;574;p2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76" name="Google Shape;576;p2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8" name="Google Shape;578;p2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79" name="Google Shape;579;p2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5" name="Google Shape;585;p2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86" name="Google Shape;586;p2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7" name="Google Shape;587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9" name="Google Shape;589;p23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3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1" name="Google Shape;591;p23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3" name="Google Shape;593;p23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24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597" name="Google Shape;597;p24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4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24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604" name="Google Shape;604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4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628" name="Google Shape;628;p2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24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4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2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56" name="Google Shape;656;p2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57" name="Google Shape;657;p2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8" name="Google Shape;658;p2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59" name="Google Shape;659;p2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2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2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2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2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65" name="Google Shape;665;p2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66" name="Google Shape;666;p2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7" name="Google Shape;667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25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1" name="Google Shape;671;p25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5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3" name="Google Shape;673;p25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5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5" name="Google Shape;675;p25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5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7" name="Google Shape;677;p25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5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9" name="Google Shape;679;p25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2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2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83" name="Google Shape;683;p2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84" name="Google Shape;684;p2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2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86" name="Google Shape;686;p2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2" name="Google Shape;692;p2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93" name="Google Shape;693;p2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7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698" name="Google Shape;698;p27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27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752" name="Google Shape;752;p27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1" name="Google Shape;781;p2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3" name="Google Shape;783;p27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2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2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787" name="Google Shape;787;p2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788" name="Google Shape;788;p2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9" name="Google Shape;789;p2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96" name="Google Shape;796;p2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97" name="Google Shape;797;p2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98" name="Google Shape;798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9" name="Google Shape;799;p28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0" name="Google Shape;800;p28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28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2" name="Google Shape;802;p28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8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4" name="Google Shape;804;p28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8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6" name="Google Shape;806;p28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9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809" name="Google Shape;809;p29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846" name="Google Shape;846;p29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0" name="Google Shape;880;p2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2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2" name="Google Shape;882;p2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83" name="Google Shape;883;p2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4" name="Google Shape;884;p2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85" name="Google Shape;885;p2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2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2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1" name="Google Shape;891;p2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92" name="Google Shape;892;p2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3" name="Google Shape;893;p29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9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9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29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7" name="Google Shape;897;p29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8" name="Google Shape;898;p29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9" name="Google Shape;899;p29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902" name="Google Shape;902;p3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931" name="Google Shape;931;p3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0" name="Google Shape;950;p3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0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3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1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5" name="Google Shape;955;p3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31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57" name="Google Shape;957;p3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2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960" name="Google Shape;960;p32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32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989" name="Google Shape;989;p32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4" name="Google Shape;1044;p3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32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4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52" name="Google Shape;1052;p32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53" name="Google Shape;1053;p32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4" name="Google Shape;1054;p32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3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1057" name="Google Shape;1057;p33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5" name="Google Shape;1085;p3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6" name="Google Shape;1086;p3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87" name="Google Shape;1087;p3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88" name="Google Shape;1088;p3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9" name="Google Shape;1089;p3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90" name="Google Shape;1090;p3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96" name="Google Shape;1096;p3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097" name="Google Shape;1097;p3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8" name="Google Shape;1098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9" name="Google Shape;1099;p33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3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Google Shape;1102;p3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03" name="Google Shape;1103;p3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3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05" name="Google Shape;1105;p3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1" name="Google Shape;1111;p3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12" name="Google Shape;1112;p34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3" name="Google Shape;1113;p34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4" name="Google Shape;1114;p34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5" name="Google Shape;1115;p34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6" name="Google Shape;1116;p34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7" name="Google Shape;1117;p34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3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3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3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24" name="Google Shape;1124;p37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5" name="Google Shape;1125;p37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2" name="Google Shape;1132;p37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33" name="Google Shape;1133;p37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134" name="Google Shape;1134;p3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37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58" name="Google Shape;1158;p37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3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8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8" name="Google Shape;1168;p38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69" name="Google Shape;1169;p38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75" name="Google Shape;1175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99" name="Google Shape;1199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3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4" name="Google Shape;1224;p3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225" name="Google Shape;1225;p3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226" name="Google Shape;1226;p3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7" name="Google Shape;1227;p3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228" name="Google Shape;1228;p3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3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3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3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3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3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34" name="Google Shape;1234;p3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35" name="Google Shape;1235;p3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40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238" name="Google Shape;1238;p4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4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67" name="Google Shape;1267;p4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6" name="Google Shape;1286;p4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4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1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41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91" name="Google Shape;1291;p41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7" name="Google Shape;1297;p41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python/python_lists_comprehensio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COMPUTER SCIENCE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CLUB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03" name="Google Shape;1303;p42"/>
          <p:cNvSpPr txBox="1"/>
          <p:nvPr>
            <p:ph idx="1" type="subTitle"/>
          </p:nvPr>
        </p:nvSpPr>
        <p:spPr>
          <a:xfrm>
            <a:off x="466675" y="3999833"/>
            <a:ext cx="3334500" cy="448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solidFill>
                  <a:schemeClr val="dk2"/>
                </a:solidFill>
              </a:rPr>
              <a:t>Tony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304" name="Google Shape;1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125" y="2755925"/>
            <a:ext cx="1840825" cy="18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42"/>
          <p:cNvSpPr txBox="1"/>
          <p:nvPr>
            <p:ph idx="1" type="subTitle"/>
          </p:nvPr>
        </p:nvSpPr>
        <p:spPr>
          <a:xfrm>
            <a:off x="466675" y="3242199"/>
            <a:ext cx="3334500" cy="513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900">
                <a:solidFill>
                  <a:schemeClr val="dk2"/>
                </a:solidFill>
              </a:rPr>
              <a:t>Intro To Python (pt. 2)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1363" name="Google Shape;1363;p51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/>
              <a:t>For beginners: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Create for loops that sums a list, tuple and a set 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/>
              <a:t>For advanced: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Use list comprehension to filter a list to only include odd numbers</a:t>
            </a:r>
            <a:endParaRPr sz="19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2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369" name="Google Shape;1369;p52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375" name="Google Shape;1375;p5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Loops based on a condition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While (condition)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Can be used as a for loop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Better use case:</a:t>
            </a:r>
            <a:endParaRPr sz="2150"/>
          </a:p>
          <a:p>
            <a:pPr indent="-365125" lvl="1" marL="9144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Checking if a user input is valid</a:t>
            </a:r>
            <a:endParaRPr sz="2150"/>
          </a:p>
          <a:p>
            <a:pPr indent="-365125" lvl="1" marL="9144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Looping until a signal is sent (such as exit)</a:t>
            </a:r>
            <a:endParaRPr sz="21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5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</p:txBody>
      </p:sp>
      <p:sp>
        <p:nvSpPr>
          <p:cNvPr id="1381" name="Google Shape;1381;p5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No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Asks for an input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Predefined list of bad characters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While the input is empty, or contains a bad character, ask for a new input</a:t>
            </a:r>
            <a:endParaRPr sz="2150"/>
          </a:p>
        </p:txBody>
      </p:sp>
      <p:pic>
        <p:nvPicPr>
          <p:cNvPr id="1382" name="Google Shape;13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44713"/>
            <a:ext cx="70866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5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1388" name="Google Shape;1388;p55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/>
              <a:t>For beginners: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Recreate the while loop but only allow characters in the alphabet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/>
              <a:t>For advanced: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Use regex and recreate the while loop to only allow characters from the alphabet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Regex: short for regular expression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String of text that allows you to check whether a string matches a certain pattern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Check out regex101.com for more info</a:t>
            </a:r>
            <a:endParaRPr sz="19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6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94" name="Google Shape;1394;p56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?</a:t>
            </a:r>
            <a:endParaRPr/>
          </a:p>
        </p:txBody>
      </p:sp>
      <p:sp>
        <p:nvSpPr>
          <p:cNvPr id="1400" name="Google Shape;1400;p57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/>
              <a:t>What is a function?</a:t>
            </a:r>
            <a:endParaRPr b="1" sz="35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1406" name="Google Shape;1406;p58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Reusable piece of code that does a specific task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“Boxes”</a:t>
            </a:r>
            <a:endParaRPr sz="21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5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!</a:t>
            </a:r>
            <a:endParaRPr/>
          </a:p>
        </p:txBody>
      </p:sp>
      <p:sp>
        <p:nvSpPr>
          <p:cNvPr id="1412" name="Google Shape;1412;p59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Started with def, for define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Parameters</a:t>
            </a:r>
            <a:r>
              <a:rPr lang="en" sz="2150"/>
              <a:t> pass in data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Return gives data back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</p:txBody>
      </p:sp>
      <p:pic>
        <p:nvPicPr>
          <p:cNvPr id="1413" name="Google Shape;14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000" y="1783288"/>
            <a:ext cx="34671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</a:t>
            </a:r>
            <a:endParaRPr/>
          </a:p>
        </p:txBody>
      </p:sp>
      <p:sp>
        <p:nvSpPr>
          <p:cNvPr id="1419" name="Google Shape;1419;p60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Result = functionName(1, 2)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Return values will be wasted without assigning to a variable, or passing to something which uses the data (such as another function)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Parameters are passed in, in order with the parameters in the definition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3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311" name="Google Shape;1311;p43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6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1425" name="Google Shape;1425;p61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Beginner: 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Make a function that multiplies two numbers together, and call that function with 2 user inputs. Print out the output.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50"/>
            </a:br>
            <a:r>
              <a:rPr lang="en" sz="2150"/>
              <a:t>Advanced: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Make recursive function that calculates the prime numbers up to a number. </a:t>
            </a:r>
            <a:endParaRPr sz="21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0" name="Google Shape;1430;p62"/>
          <p:cNvGrpSpPr/>
          <p:nvPr/>
        </p:nvGrpSpPr>
        <p:grpSpPr>
          <a:xfrm>
            <a:off x="1123325" y="1089000"/>
            <a:ext cx="6897300" cy="2747400"/>
            <a:chOff x="1123325" y="1089000"/>
            <a:chExt cx="6897300" cy="2747400"/>
          </a:xfrm>
        </p:grpSpPr>
        <p:sp>
          <p:nvSpPr>
            <p:cNvPr id="1431" name="Google Shape;1431;p62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2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2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2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2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2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6" name="Google Shape;1436;p62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2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317" name="Google Shape;1317;p44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1950"/>
              <a:t>List: holds a list of information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Defined using square brackets</a:t>
            </a:r>
            <a:br>
              <a:rPr lang="en" sz="1950"/>
            </a:b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Items start counting from 0 (index)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Can store different types of values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Ex. </a:t>
            </a:r>
            <a:r>
              <a:rPr lang="en" sz="1950">
                <a:latin typeface="Courier New"/>
                <a:ea typeface="Courier New"/>
                <a:cs typeface="Courier New"/>
                <a:sym typeface="Courier New"/>
              </a:rPr>
              <a:t>abc = [1, 2, “a”, None]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To access an element: list_name[idx]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To add an element: list_name.append(new_item)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To remove an element: list_name.remove(item_to_remove)</a:t>
            </a:r>
            <a:endParaRPr sz="1950"/>
          </a:p>
        </p:txBody>
      </p:sp>
      <p:pic>
        <p:nvPicPr>
          <p:cNvPr id="1318" name="Google Shape;13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25" y="2158500"/>
            <a:ext cx="39624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324" name="Google Shape;1324;p45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1950"/>
              <a:t>Similar</a:t>
            </a:r>
            <a:r>
              <a:rPr lang="en" sz="1950"/>
              <a:t> to a list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Defined using circle brackets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Items start counting from 0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Items cannot be added or deleted, and order cannot be changed</a:t>
            </a:r>
            <a:endParaRPr sz="1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  <p:pic>
        <p:nvPicPr>
          <p:cNvPr id="1325" name="Google Shape;1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00" y="2834875"/>
            <a:ext cx="47148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/ Hashmaps</a:t>
            </a:r>
            <a:endParaRPr/>
          </a:p>
        </p:txBody>
      </p:sp>
      <p:sp>
        <p:nvSpPr>
          <p:cNvPr id="1331" name="Google Shape;1331;p46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1950"/>
              <a:t>Key Value Pairs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Defined using curly brackets and colons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Access using the “Key” which gives you the “Value”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No duplicates keys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NO INDEX!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Can still go through all the keys &amp; values if you’d like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  <p:pic>
        <p:nvPicPr>
          <p:cNvPr id="1332" name="Google Shape;1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138" y="3482788"/>
            <a:ext cx="21812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1338" name="Google Shape;1338;p47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Similar</a:t>
            </a:r>
            <a:r>
              <a:rPr lang="en" sz="1950"/>
              <a:t> to dictionaries, but rather than having a value, it simply has a key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Also defined using curly brackets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Unordered, but can still iterate through them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Similar</a:t>
            </a:r>
            <a:r>
              <a:rPr lang="en" sz="1950"/>
              <a:t> restrictions and features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No duplicates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NO INDEX!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  <p:pic>
        <p:nvPicPr>
          <p:cNvPr id="1339" name="Google Shape;1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25" y="3752925"/>
            <a:ext cx="3242633" cy="2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1345" name="Google Shape;1345;p48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To create: set(), or curly brackets.</a:t>
            </a:r>
            <a:br>
              <a:rPr lang="en" sz="1950"/>
            </a:b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To check if element already exists: if x in set</a:t>
            </a:r>
            <a:br>
              <a:rPr lang="en" sz="1950"/>
            </a:b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To add elements: .add()</a:t>
            </a:r>
            <a:br>
              <a:rPr lang="en" sz="1950"/>
            </a:b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To remove: same as list (.remove)</a:t>
            </a:r>
            <a:endParaRPr sz="19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and Iterables</a:t>
            </a:r>
            <a:endParaRPr/>
          </a:p>
        </p:txBody>
      </p:sp>
      <p:sp>
        <p:nvSpPr>
          <p:cNvPr id="1351" name="Google Shape;1351;p49"/>
          <p:cNvSpPr txBox="1"/>
          <p:nvPr>
            <p:ph idx="1" type="body"/>
          </p:nvPr>
        </p:nvSpPr>
        <p:spPr>
          <a:xfrm>
            <a:off x="720000" y="1308525"/>
            <a:ext cx="77040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For lists and tuples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Can use for in, and for i in range(len(list))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What is the difference between the two?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For Dictionaries and sets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Only can use in, or use a function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.items returns both the keys and values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-"/>
            </a:pPr>
            <a:r>
              <a:rPr lang="en" sz="1950"/>
              <a:t>.values returns values</a:t>
            </a:r>
            <a:endParaRPr sz="19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</a:t>
            </a:r>
            <a:endParaRPr/>
          </a:p>
        </p:txBody>
      </p:sp>
      <p:sp>
        <p:nvSpPr>
          <p:cNvPr id="1357" name="Google Shape;1357;p50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newlist = [expression for item in iterable if condition == True]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Where expression is the output of the list comprehension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Item is the individual item inside the iterable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Iterable is the iterable (list, tuple, string, etc.)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/>
              <a:t>Condition filters the input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-"/>
            </a:pPr>
            <a:r>
              <a:rPr lang="en" sz="2150" u="sng">
                <a:solidFill>
                  <a:schemeClr val="hlink"/>
                </a:solidFill>
                <a:hlinkClick r:id="rId3"/>
              </a:rPr>
              <a:t>https://www.w3schools.com/python/python_lists_comprehension.asp</a:t>
            </a:r>
            <a:r>
              <a:rPr lang="en" sz="2150"/>
              <a:t> for more detail</a:t>
            </a:r>
            <a:endParaRPr sz="21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