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  <p:sldMasterId id="2147483716" r:id="rId5"/>
    <p:sldMasterId id="214748371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Zen Dots"/>
      <p:regular r:id="rId19"/>
    </p:embeddedFont>
    <p:embeddedFont>
      <p:font typeface="Anaheim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ZenDots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29a47815371_1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8" name="Google Shape;2548;g29a47815371_1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29e2635ef4c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29e2635ef4c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26269cd9d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26269cd9d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29e2635e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29e2635e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29e2ebb5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29e2ebb5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26269cd9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26269cd9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26269cd9d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26269cd9d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26269cd9d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26269cd9d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26269cd9d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26269cd9d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26269cd9d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26269cd9d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29e2ebb5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29e2ebb5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4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3" name="Google Shape;1303;p4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04" name="Google Shape;1304;p4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4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06" name="Google Shape;1306;p4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2" name="Google Shape;1312;p4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13" name="Google Shape;1313;p43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314" name="Google Shape;1314;p4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7" name="Google Shape;1337;p43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43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9" name="Google Shape;1339;p43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1340" name="Google Shape;1340;p43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43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8" name="Google Shape;1348;p43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" name="Google Shape;1350;p4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1" name="Google Shape;1351;p4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352" name="Google Shape;1352;p4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353" name="Google Shape;1353;p4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4" name="Google Shape;1354;p4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355" name="Google Shape;1355;p4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61" name="Google Shape;1361;p4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362" name="Google Shape;1362;p4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63" name="Google Shape;1363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4" name="Google Shape;1364;p4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4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7" name="Google Shape;1367;p4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368" name="Google Shape;1368;p4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70" name="Google Shape;1370;p4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77" name="Google Shape;1377;p45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8" name="Google Shape;1378;p45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9" name="Google Shape;1379;p45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45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1" name="Google Shape;1381;p45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2" name="Google Shape;1382;p45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45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4" name="Google Shape;1384;p45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5" name="Google Shape;1385;p45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6" name="Google Shape;1386;p45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7" name="Google Shape;1387;p45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8" name="Google Shape;1388;p45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45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0" name="Google Shape;1390;p45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1" name="Google Shape;1391;p45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45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3" name="Google Shape;1393;p45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4" name="Google Shape;1394;p45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46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397" name="Google Shape;1397;p46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435" name="Google Shape;1435;p46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7" name="Google Shape;1467;p4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4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46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1470" name="Google Shape;1470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46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1494" name="Google Shape;1494;p4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4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518" name="Google Shape;1518;p4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3" name="Google Shape;1523;p4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24" name="Google Shape;1524;p46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46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47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1528" name="Google Shape;1528;p47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47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1554" name="Google Shape;1554;p47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7" name="Google Shape;1607;p4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9" name="Google Shape;1609;p47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48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1612" name="Google Shape;1612;p48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1" name="Google Shape;1651;p48"/>
          <p:cNvGrpSpPr/>
          <p:nvPr/>
        </p:nvGrpSpPr>
        <p:grpSpPr>
          <a:xfrm rot="401786">
            <a:off x="1610187" y="3211661"/>
            <a:ext cx="1039046" cy="1489737"/>
            <a:chOff x="6224263" y="1126225"/>
            <a:chExt cx="1156125" cy="1657600"/>
          </a:xfrm>
        </p:grpSpPr>
        <p:sp>
          <p:nvSpPr>
            <p:cNvPr id="1652" name="Google Shape;1652;p48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8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8" name="Google Shape;1708;p4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4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10" name="Google Shape;1710;p4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11" name="Google Shape;1711;p4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2" name="Google Shape;1712;p4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13" name="Google Shape;1713;p4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Google Shape;1717;p4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4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19" name="Google Shape;1719;p4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20" name="Google Shape;1720;p4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1" name="Google Shape;1721;p48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2" name="Google Shape;1722;p48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723" name="Google Shape;1723;p48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48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4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9" name="Google Shape;1729;p4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30" name="Google Shape;1730;p4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4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7" name="Google Shape;1737;p49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" name="Google Shape;1739;p5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0" name="Google Shape;1740;p5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41" name="Google Shape;1741;p5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42" name="Google Shape;1742;p5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3" name="Google Shape;1743;p5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44" name="Google Shape;1744;p5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5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5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5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5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5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50" name="Google Shape;1750;p5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51" name="Google Shape;1751;p5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2" name="Google Shape;1752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4" name="Google Shape;1754;p5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5" name="Google Shape;1755;p5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756" name="Google Shape;1756;p5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757" name="Google Shape;1757;p5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8" name="Google Shape;1758;p5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759" name="Google Shape;1759;p5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5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5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5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5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5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5" name="Google Shape;1765;p5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766" name="Google Shape;1766;p5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7" name="Google Shape;1767;p51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8" name="Google Shape;1768;p51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9" name="Google Shape;1769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52"/>
          <p:cNvGrpSpPr/>
          <p:nvPr/>
        </p:nvGrpSpPr>
        <p:grpSpPr>
          <a:xfrm>
            <a:off x="818831" y="3790731"/>
            <a:ext cx="757776" cy="901643"/>
            <a:chOff x="1081548" y="3586707"/>
            <a:chExt cx="975133" cy="1160266"/>
          </a:xfrm>
        </p:grpSpPr>
        <p:sp>
          <p:nvSpPr>
            <p:cNvPr id="1772" name="Google Shape;1772;p52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2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2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2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2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2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2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2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2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2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2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2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2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2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2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2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2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2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2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2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2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2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2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2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2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2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2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2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2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2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2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2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2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2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2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2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2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2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2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2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2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2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2" name="Google Shape;1822;p5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3" name="Google Shape;1823;p5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824" name="Google Shape;1824;p5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825" name="Google Shape;1825;p5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6" name="Google Shape;1826;p5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827" name="Google Shape;1827;p5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5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5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5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5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5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33" name="Google Shape;1833;p5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834" name="Google Shape;1834;p5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5" name="Google Shape;1835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6" name="Google Shape;1836;p52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7" name="Google Shape;1837;p52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52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9" name="Google Shape;1839;p52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52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1" name="Google Shape;1841;p52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p5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5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845" name="Google Shape;1845;p5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0" name="Google Shape;1850;p5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1" name="Google Shape;1851;p53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1852" name="Google Shape;1852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53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1876" name="Google Shape;1876;p5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9" name="Google Shape;1899;p53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0" name="Google Shape;1900;p53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" name="Google Shape;1902;p5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3" name="Google Shape;1903;p5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4" name="Google Shape;1904;p5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05" name="Google Shape;1905;p5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6" name="Google Shape;1906;p5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07" name="Google Shape;1907;p5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5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9" name="Google Shape;1909;p5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5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5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2" name="Google Shape;1912;p5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13" name="Google Shape;1913;p5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14" name="Google Shape;1914;p5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5" name="Google Shape;1915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6" name="Google Shape;1916;p54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7" name="Google Shape;1917;p54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54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9" name="Google Shape;1919;p54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0" name="Google Shape;1920;p54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1" name="Google Shape;1921;p54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2" name="Google Shape;1922;p54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3" name="Google Shape;1923;p54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4" name="Google Shape;1924;p54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5" name="Google Shape;1925;p54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54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7" name="Google Shape;1927;p54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" name="Google Shape;1929;p5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0" name="Google Shape;1930;p5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31" name="Google Shape;1931;p5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32" name="Google Shape;1932;p5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3" name="Google Shape;1933;p5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4" name="Google Shape;1934;p5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5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5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5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5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5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0" name="Google Shape;1940;p5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41" name="Google Shape;1941;p5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42" name="Google Shape;1942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3" name="Google Shape;1943;p55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oogle Shape;1945;p56"/>
          <p:cNvGrpSpPr/>
          <p:nvPr/>
        </p:nvGrpSpPr>
        <p:grpSpPr>
          <a:xfrm rot="513767">
            <a:off x="7302476" y="127262"/>
            <a:ext cx="1208232" cy="1240909"/>
            <a:chOff x="3275000" y="551700"/>
            <a:chExt cx="1208175" cy="1240850"/>
          </a:xfrm>
        </p:grpSpPr>
        <p:sp>
          <p:nvSpPr>
            <p:cNvPr id="1946" name="Google Shape;1946;p56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p56"/>
          <p:cNvGrpSpPr/>
          <p:nvPr/>
        </p:nvGrpSpPr>
        <p:grpSpPr>
          <a:xfrm rot="-263580">
            <a:off x="603860" y="3660286"/>
            <a:ext cx="1347151" cy="1115842"/>
            <a:chOff x="3159675" y="4001400"/>
            <a:chExt cx="1347100" cy="1115800"/>
          </a:xfrm>
        </p:grpSpPr>
        <p:sp>
          <p:nvSpPr>
            <p:cNvPr id="2000" name="Google Shape;2000;p56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9" name="Google Shape;2029;p5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56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1" name="Google Shape;2031;p56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3" name="Google Shape;2033;p5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Google Shape;2034;p5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035" name="Google Shape;2035;p5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036" name="Google Shape;2036;p5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7" name="Google Shape;2037;p5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038" name="Google Shape;2038;p5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5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5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5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5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3" name="Google Shape;2043;p5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44" name="Google Shape;2044;p5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045" name="Google Shape;2045;p5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46" name="Google Shape;2046;p5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7" name="Google Shape;2047;p57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8" name="Google Shape;2048;p57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57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0" name="Google Shape;2050;p57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57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2" name="Google Shape;2052;p57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3" name="Google Shape;2053;p57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4" name="Google Shape;2054;p57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58"/>
          <p:cNvGrpSpPr/>
          <p:nvPr/>
        </p:nvGrpSpPr>
        <p:grpSpPr>
          <a:xfrm>
            <a:off x="7495224" y="1393376"/>
            <a:ext cx="755026" cy="1035656"/>
            <a:chOff x="5141975" y="584675"/>
            <a:chExt cx="922225" cy="1265000"/>
          </a:xfrm>
        </p:grpSpPr>
        <p:sp>
          <p:nvSpPr>
            <p:cNvPr id="2057" name="Google Shape;2057;p58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8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8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8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8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8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8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8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58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58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58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58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58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58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58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58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8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Google Shape;2093;p58"/>
          <p:cNvGrpSpPr/>
          <p:nvPr/>
        </p:nvGrpSpPr>
        <p:grpSpPr>
          <a:xfrm rot="-1183679">
            <a:off x="816932" y="1445907"/>
            <a:ext cx="1240952" cy="1102962"/>
            <a:chOff x="4461213" y="1170525"/>
            <a:chExt cx="1781750" cy="1583625"/>
          </a:xfrm>
        </p:grpSpPr>
        <p:sp>
          <p:nvSpPr>
            <p:cNvPr id="2094" name="Google Shape;2094;p58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58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8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8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58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58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8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8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8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8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8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8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8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8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8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8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8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8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8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8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8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8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8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8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8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8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8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8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8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8" name="Google Shape;2128;p5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9" name="Google Shape;2129;p5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130" name="Google Shape;2130;p5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131" name="Google Shape;2131;p5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2" name="Google Shape;2132;p5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133" name="Google Shape;2133;p5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4" name="Google Shape;2134;p5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5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5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7" name="Google Shape;2137;p5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8" name="Google Shape;2138;p5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39" name="Google Shape;2139;p5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140" name="Google Shape;2140;p5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1" name="Google Shape;2141;p58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2" name="Google Shape;2142;p58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58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4" name="Google Shape;2144;p58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5" name="Google Shape;2145;p58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6" name="Google Shape;2146;p58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7" name="Google Shape;2147;p58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9" name="Google Shape;2149;p5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150" name="Google Shape;2150;p5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8" name="Google Shape;2178;p5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179" name="Google Shape;2179;p5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8" name="Google Shape;2198;p5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9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6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60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3" name="Google Shape;2203;p60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4" name="Google Shape;2204;p60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05" name="Google Shape;2205;p60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61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2208" name="Google Shape;2208;p61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6" name="Google Shape;2236;p61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2237" name="Google Shape;2237;p61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2" name="Google Shape;2292;p6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3" name="Google Shape;2293;p61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2294" name="Google Shape;2294;p61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2295" name="Google Shape;2295;p61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61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61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61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61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00" name="Google Shape;2300;p61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1" name="Google Shape;2301;p61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2" name="Google Shape;2302;p61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62"/>
          <p:cNvGrpSpPr/>
          <p:nvPr/>
        </p:nvGrpSpPr>
        <p:grpSpPr>
          <a:xfrm rot="-946651">
            <a:off x="950562" y="1671103"/>
            <a:ext cx="826526" cy="831268"/>
            <a:chOff x="3178525" y="2232075"/>
            <a:chExt cx="1315775" cy="1323325"/>
          </a:xfrm>
        </p:grpSpPr>
        <p:sp>
          <p:nvSpPr>
            <p:cNvPr id="2305" name="Google Shape;2305;p62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33" name="Google Shape;2333;p6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4" name="Google Shape;2334;p6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335" name="Google Shape;2335;p6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336" name="Google Shape;2336;p6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7" name="Google Shape;2337;p6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338" name="Google Shape;2338;p6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9" name="Google Shape;2339;p6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6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1" name="Google Shape;2341;p6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2" name="Google Shape;2342;p6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6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4" name="Google Shape;2344;p6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345" name="Google Shape;2345;p6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46" name="Google Shape;2346;p6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7" name="Google Shape;2347;p62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9" name="Google Shape;2349;p6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0" name="Google Shape;2350;p6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51" name="Google Shape;2351;p6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2" name="Google Shape;2352;p6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53" name="Google Shape;2353;p6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6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6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6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6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6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9" name="Google Shape;2359;p6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60" name="Google Shape;2360;p6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1" name="Google Shape;2361;p6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2" name="Google Shape;2362;p6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363" name="Google Shape;2363;p6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4" name="Google Shape;2364;p6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5" name="Google Shape;2365;p6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8" name="Google Shape;2368;p6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Google Shape;2370;p6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1" name="Google Shape;2371;p6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2372" name="Google Shape;2372;p6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3" name="Google Shape;2373;p6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2374" name="Google Shape;2374;p6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6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6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6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6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6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0" name="Google Shape;2380;p6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81" name="Google Shape;2381;p66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382" name="Google Shape;2382;p6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5" name="Google Shape;2405;p66"/>
          <p:cNvGrpSpPr/>
          <p:nvPr/>
        </p:nvGrpSpPr>
        <p:grpSpPr>
          <a:xfrm>
            <a:off x="4313686" y="2999817"/>
            <a:ext cx="530320" cy="530308"/>
            <a:chOff x="5720325" y="1250450"/>
            <a:chExt cx="1103225" cy="1103200"/>
          </a:xfrm>
        </p:grpSpPr>
        <p:sp>
          <p:nvSpPr>
            <p:cNvPr id="2406" name="Google Shape;2406;p66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6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6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6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6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6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4" name="Google Shape;2414;p6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p6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6" name="Google Shape;2416;p6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417" name="Google Shape;2417;p6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2" name="Google Shape;2422;p67"/>
          <p:cNvGrpSpPr/>
          <p:nvPr/>
        </p:nvGrpSpPr>
        <p:grpSpPr>
          <a:xfrm>
            <a:off x="371330" y="3818003"/>
            <a:ext cx="8400431" cy="1003659"/>
            <a:chOff x="4122825" y="2769975"/>
            <a:chExt cx="4390775" cy="1934950"/>
          </a:xfrm>
        </p:grpSpPr>
        <p:sp>
          <p:nvSpPr>
            <p:cNvPr id="2423" name="Google Shape;2423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 flipH="1" rot="10800000">
            <a:off x="371330" y="540080"/>
            <a:ext cx="8400431" cy="1003659"/>
            <a:chOff x="4122825" y="2769975"/>
            <a:chExt cx="4390775" cy="1934950"/>
          </a:xfrm>
        </p:grpSpPr>
        <p:sp>
          <p:nvSpPr>
            <p:cNvPr id="2447" name="Google Shape;2447;p6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1" name="Google Shape;2471;p6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2" name="Google Shape;2472;p6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473" name="Google Shape;2473;p6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474" name="Google Shape;2474;p6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5" name="Google Shape;2475;p6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476" name="Google Shape;2476;p6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7" name="Google Shape;2477;p6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8" name="Google Shape;2478;p6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9" name="Google Shape;2479;p6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0" name="Google Shape;2480;p6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1" name="Google Shape;2481;p6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82" name="Google Shape;2482;p6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483" name="Google Shape;2483;p6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69"/>
          <p:cNvGrpSpPr/>
          <p:nvPr/>
        </p:nvGrpSpPr>
        <p:grpSpPr>
          <a:xfrm rot="816243">
            <a:off x="7885017" y="585070"/>
            <a:ext cx="624221" cy="2019733"/>
            <a:chOff x="6505688" y="3123675"/>
            <a:chExt cx="624250" cy="2019825"/>
          </a:xfrm>
        </p:grpSpPr>
        <p:sp>
          <p:nvSpPr>
            <p:cNvPr id="2486" name="Google Shape;2486;p69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9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9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69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2515" name="Google Shape;2515;p69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9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9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4" name="Google Shape;2534;p6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6" name="Google Shape;2536;p7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p7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8" name="Google Shape;2538;p7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539" name="Google Shape;2539;p7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5" name="Google Shape;2545;p7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1300" name="Google Shape;1300;p4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708517@pdsb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71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1" name="Google Shape;2551;p71"/>
          <p:cNvSpPr txBox="1"/>
          <p:nvPr/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  <a:t>COMPUTER SCIENCE</a:t>
            </a:r>
            <a:br>
              <a:rPr lang="en" sz="5200">
                <a:solidFill>
                  <a:srgbClr val="FFD21F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" sz="28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CLUB</a:t>
            </a:r>
            <a:endParaRPr sz="280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52" name="Google Shape;2552;p71"/>
          <p:cNvSpPr txBox="1"/>
          <p:nvPr/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Praneeth Suryadevara</a:t>
            </a:r>
            <a:endParaRPr sz="17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53" name="Google Shape;255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4" name="Google Shape;2554;p71"/>
          <p:cNvSpPr txBox="1"/>
          <p:nvPr/>
        </p:nvSpPr>
        <p:spPr>
          <a:xfrm>
            <a:off x="466675" y="3242200"/>
            <a:ext cx="4394400" cy="513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ECE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5B4"/>
                </a:solidFill>
                <a:latin typeface="Anaheim"/>
                <a:ea typeface="Anaheim"/>
                <a:cs typeface="Anaheim"/>
                <a:sym typeface="Anaheim"/>
              </a:rPr>
              <a:t>Intro to Competitive Programming (Pt. 4)</a:t>
            </a:r>
            <a:endParaRPr sz="1900">
              <a:solidFill>
                <a:srgbClr val="ECE5B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8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Solutions: Exactly Electrical</a:t>
            </a:r>
            <a:endParaRPr/>
          </a:p>
        </p:txBody>
      </p:sp>
      <p:pic>
        <p:nvPicPr>
          <p:cNvPr id="2618" name="Google Shape;261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" y="1173350"/>
            <a:ext cx="4736325" cy="35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9" name="Google Shape;2619;p80"/>
          <p:cNvSpPr txBox="1"/>
          <p:nvPr>
            <p:ph idx="4294967295" type="body"/>
          </p:nvPr>
        </p:nvSpPr>
        <p:spPr>
          <a:xfrm>
            <a:off x="5336375" y="1173350"/>
            <a:ext cx="35481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Strategy: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net path is the difference between the initial and final x and y coordinates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other movements need to be offset by a move in the other direction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Hence, if the remaining moves is divisible by 2, it’s doable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81"/>
          <p:cNvSpPr txBox="1"/>
          <p:nvPr>
            <p:ph type="title"/>
          </p:nvPr>
        </p:nvSpPr>
        <p:spPr>
          <a:xfrm>
            <a:off x="624750" y="563800"/>
            <a:ext cx="7295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 Any other Problems?</a:t>
            </a:r>
            <a:endParaRPr/>
          </a:p>
        </p:txBody>
      </p:sp>
      <p:sp>
        <p:nvSpPr>
          <p:cNvPr id="2625" name="Google Shape;2625;p81"/>
          <p:cNvSpPr txBox="1"/>
          <p:nvPr>
            <p:ph idx="4294967295" type="body"/>
          </p:nvPr>
        </p:nvSpPr>
        <p:spPr>
          <a:xfrm>
            <a:off x="720000" y="1209075"/>
            <a:ext cx="78669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solve any of the other problems on DMOJ live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other questions? Can email me (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708517@pdsb.net</a:t>
            </a:r>
            <a:r>
              <a:rPr lang="en" sz="2000"/>
              <a:t>) if you have any questions about the three other problems linked in the slideshow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72"/>
          <p:cNvSpPr txBox="1"/>
          <p:nvPr>
            <p:ph type="title"/>
          </p:nvPr>
        </p:nvSpPr>
        <p:spPr>
          <a:xfrm>
            <a:off x="478625" y="540000"/>
            <a:ext cx="8346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Implementation/Simple Math Problems</a:t>
            </a:r>
            <a:endParaRPr sz="2700"/>
          </a:p>
        </p:txBody>
      </p:sp>
      <p:sp>
        <p:nvSpPr>
          <p:cNvPr id="2560" name="Google Shape;2560;p72"/>
          <p:cNvSpPr txBox="1"/>
          <p:nvPr>
            <p:ph idx="1" type="body"/>
          </p:nvPr>
        </p:nvSpPr>
        <p:spPr>
          <a:xfrm>
            <a:off x="720000" y="11904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problems on the CCC (especially J1-J5, S1-S2)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Important to master before we proceed to complex topics like graph theory and dynamic programming</a:t>
            </a:r>
            <a:endParaRPr sz="2400"/>
          </a:p>
        </p:txBody>
      </p:sp>
      <p:pic>
        <p:nvPicPr>
          <p:cNvPr id="2561" name="Google Shape;256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25" y="1764400"/>
            <a:ext cx="5659151" cy="19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7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567" name="Google Shape;2567;p7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these problems have solutions that can be first expressed in words/thoughts/diagrams, then implemented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try a simple algorithm in your head/on paper and match it with the example inputs/outputs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Discovering the correct </a:t>
            </a:r>
            <a:r>
              <a:rPr lang="en" sz="2400"/>
              <a:t>strategy</a:t>
            </a:r>
            <a:r>
              <a:rPr lang="en" sz="2400"/>
              <a:t> is 50% of the work: the other 50% is implementing it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7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Problem: J3 - Art</a:t>
            </a:r>
            <a:endParaRPr/>
          </a:p>
        </p:txBody>
      </p:sp>
      <p:sp>
        <p:nvSpPr>
          <p:cNvPr id="2573" name="Google Shape;2573;p74"/>
          <p:cNvSpPr txBox="1"/>
          <p:nvPr>
            <p:ph idx="1" type="body"/>
          </p:nvPr>
        </p:nvSpPr>
        <p:spPr>
          <a:xfrm>
            <a:off x="720000" y="2409828"/>
            <a:ext cx="77040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Identify the objective: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the coordinates of the smallest rectangle that fits all paint drops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74" name="Google Shape;2574;p74"/>
          <p:cNvPicPr preferRelativeResize="0"/>
          <p:nvPr/>
        </p:nvPicPr>
        <p:blipFill rotWithShape="1">
          <a:blip r:embed="rId3">
            <a:alphaModFix/>
          </a:blip>
          <a:srcRect b="57275" l="0" r="0" t="0"/>
          <a:stretch/>
        </p:blipFill>
        <p:spPr>
          <a:xfrm>
            <a:off x="444450" y="1400300"/>
            <a:ext cx="8255074" cy="9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7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Specification</a:t>
            </a:r>
            <a:endParaRPr/>
          </a:p>
        </p:txBody>
      </p:sp>
      <p:pic>
        <p:nvPicPr>
          <p:cNvPr id="2580" name="Google Shape;2580;p75"/>
          <p:cNvPicPr preferRelativeResize="0"/>
          <p:nvPr/>
        </p:nvPicPr>
        <p:blipFill rotWithShape="1">
          <a:blip r:embed="rId3">
            <a:alphaModFix/>
          </a:blip>
          <a:srcRect b="21067" l="0" r="0" t="0"/>
          <a:stretch/>
        </p:blipFill>
        <p:spPr>
          <a:xfrm>
            <a:off x="448325" y="1220475"/>
            <a:ext cx="8247326" cy="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1" name="Google Shape;2581;p75"/>
          <p:cNvSpPr txBox="1"/>
          <p:nvPr>
            <p:ph idx="1" type="body"/>
          </p:nvPr>
        </p:nvSpPr>
        <p:spPr>
          <a:xfrm>
            <a:off x="720000" y="3111601"/>
            <a:ext cx="77040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input: </a:t>
            </a:r>
            <a:r>
              <a:rPr b="1" lang="en" sz="2000"/>
              <a:t>N</a:t>
            </a:r>
            <a:r>
              <a:rPr lang="en" sz="2000"/>
              <a:t> - the amount of coordinates to be collected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</a:t>
            </a:r>
            <a:r>
              <a:rPr b="1" lang="en" sz="2000"/>
              <a:t>N </a:t>
            </a:r>
            <a:r>
              <a:rPr lang="en" sz="2000"/>
              <a:t>lines - X,Y coordinates for drops of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Output: Create the smallest possible canvas to fit all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Output the bottom-left and top-right corner of the rectangle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82" name="Google Shape;258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5" y="2199375"/>
            <a:ext cx="8247324" cy="86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Example </a:t>
            </a:r>
            <a:endParaRPr/>
          </a:p>
        </p:txBody>
      </p:sp>
      <p:pic>
        <p:nvPicPr>
          <p:cNvPr id="2588" name="Google Shape;258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05" y="1203175"/>
            <a:ext cx="2064420" cy="2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00" y="1203175"/>
            <a:ext cx="3511525" cy="15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0" name="Google Shape;2590;p76"/>
          <p:cNvSpPr txBox="1"/>
          <p:nvPr>
            <p:ph idx="1" type="body"/>
          </p:nvPr>
        </p:nvSpPr>
        <p:spPr>
          <a:xfrm>
            <a:off x="450650" y="3551100"/>
            <a:ext cx="82668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this, what would be your first approach to solving this problem?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Take 2 minutes to brainstorm: Look at patterns in the input/output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7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596" name="Google Shape;2596;p77"/>
          <p:cNvSpPr txBox="1"/>
          <p:nvPr>
            <p:ph idx="1" type="body"/>
          </p:nvPr>
        </p:nvSpPr>
        <p:spPr>
          <a:xfrm>
            <a:off x="4919650" y="1237075"/>
            <a:ext cx="372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Strategy: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corners of the frame are one greater/less than the highest/lowest x and y coordinates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more would be wasting space; any less wouldn’t fit all points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97" name="Google Shape;259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1160875"/>
            <a:ext cx="4199775" cy="35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7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Solution</a:t>
            </a:r>
            <a:endParaRPr/>
          </a:p>
        </p:txBody>
      </p:sp>
      <p:pic>
        <p:nvPicPr>
          <p:cNvPr id="2603" name="Google Shape;260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00" y="1163825"/>
            <a:ext cx="5863201" cy="3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4" name="Google Shape;2604;p78"/>
          <p:cNvSpPr txBox="1"/>
          <p:nvPr/>
        </p:nvSpPr>
        <p:spPr>
          <a:xfrm>
            <a:off x="6407950" y="1284250"/>
            <a:ext cx="227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Setting the max value to a value lower than the range, and a min value to something higher than the range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Makes sure the initial values aren’t the final values from the collected data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2610" name="Google Shape;2610;p7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Beginner: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Exactly Electrical (2017) - J3/3p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Intermediate: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Crazy Fencing (2021) - S1/5p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Advanced: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Geneva Confection (2014) - S3/7p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Nailed It (2017) - S3/7p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 10p+ fall into other categories</a:t>
            </a:r>
            <a:endParaRPr sz="2400"/>
          </a:p>
        </p:txBody>
      </p:sp>
      <p:sp>
        <p:nvSpPr>
          <p:cNvPr id="2611" name="Google Shape;2611;p79"/>
          <p:cNvSpPr txBox="1"/>
          <p:nvPr/>
        </p:nvSpPr>
        <p:spPr>
          <a:xfrm>
            <a:off x="5979325" y="2124075"/>
            <a:ext cx="2583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Find these </a:t>
            </a: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problems</a:t>
            </a: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on DMOJ by searching the title or looking for the year and name under the CCC category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612" name="Google Shape;2612;p79"/>
          <p:cNvCxnSpPr/>
          <p:nvPr/>
        </p:nvCxnSpPr>
        <p:spPr>
          <a:xfrm rot="10800000">
            <a:off x="5122075" y="2433725"/>
            <a:ext cx="762000" cy="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