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  <p:sldMasterId id="2147483716" r:id="rId5"/>
    <p:sldMasterId id="214748371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Zen Dots"/>
      <p:regular r:id="rId20"/>
    </p:embeddedFont>
    <p:embeddedFont>
      <p:font typeface="Anaheim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enDots-regular.fntdata"/><Relationship Id="rId21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29a47815371_1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8" name="Google Shape;2548;g29a47815371_1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2631861e9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2631861e9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2631861e9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2631861e9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2631861e9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2631861e9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2631861e9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2631861e9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29e2ebb5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29e2ebb5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29e2635ef4c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29e2635ef4c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2631861e9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2631861e9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2631861e9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2631861e9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2a29cccac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2a29cccac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2631861e9d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2631861e9d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2631861e9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2631861e9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4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3" name="Google Shape;1303;p4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04" name="Google Shape;1304;p4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4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06" name="Google Shape;1306;p4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2" name="Google Shape;1312;p4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13" name="Google Shape;1313;p43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314" name="Google Shape;1314;p4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7" name="Google Shape;1337;p43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43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9" name="Google Shape;1339;p43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340" name="Google Shape;1340;p43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43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8" name="Google Shape;1348;p43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" name="Google Shape;1350;p4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1" name="Google Shape;1351;p4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352" name="Google Shape;1352;p4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353" name="Google Shape;1353;p4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4" name="Google Shape;1354;p4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355" name="Google Shape;1355;p4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61" name="Google Shape;1361;p4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362" name="Google Shape;1362;p4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63" name="Google Shape;1363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4" name="Google Shape;1364;p4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4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7" name="Google Shape;1367;p4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68" name="Google Shape;1368;p4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70" name="Google Shape;1370;p4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77" name="Google Shape;1377;p45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8" name="Google Shape;1378;p45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9" name="Google Shape;1379;p45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45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1" name="Google Shape;1381;p45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2" name="Google Shape;1382;p45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45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4" name="Google Shape;1384;p45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5" name="Google Shape;1385;p45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6" name="Google Shape;1386;p45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7" name="Google Shape;1387;p45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8" name="Google Shape;1388;p45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45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0" name="Google Shape;1390;p45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1" name="Google Shape;1391;p45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45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3" name="Google Shape;1393;p45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4" name="Google Shape;1394;p45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46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397" name="Google Shape;1397;p46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435" name="Google Shape;1435;p46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7" name="Google Shape;1467;p4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4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46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470" name="Google Shape;1470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46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494" name="Google Shape;1494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4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518" name="Google Shape;1518;p4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3" name="Google Shape;1523;p4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24" name="Google Shape;1524;p46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46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47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1528" name="Google Shape;1528;p47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47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1554" name="Google Shape;1554;p47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7" name="Google Shape;1607;p4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9" name="Google Shape;1609;p47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48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1612" name="Google Shape;1612;p48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1" name="Google Shape;1651;p48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1652" name="Google Shape;1652;p48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8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8" name="Google Shape;1708;p4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4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10" name="Google Shape;1710;p4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11" name="Google Shape;1711;p4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2" name="Google Shape;1712;p4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13" name="Google Shape;1713;p4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Google Shape;1717;p4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4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19" name="Google Shape;1719;p4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20" name="Google Shape;1720;p4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1" name="Google Shape;1721;p48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2" name="Google Shape;1722;p48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3" name="Google Shape;1723;p48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48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4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9" name="Google Shape;1729;p4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30" name="Google Shape;1730;p4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4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7" name="Google Shape;1737;p49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" name="Google Shape;1739;p5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0" name="Google Shape;1740;p5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41" name="Google Shape;1741;p5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42" name="Google Shape;1742;p5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3" name="Google Shape;1743;p5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44" name="Google Shape;1744;p5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5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5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5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5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5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50" name="Google Shape;1750;p5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51" name="Google Shape;1751;p5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2" name="Google Shape;1752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4" name="Google Shape;1754;p5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5" name="Google Shape;1755;p5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56" name="Google Shape;1756;p5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57" name="Google Shape;1757;p5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8" name="Google Shape;1758;p5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59" name="Google Shape;1759;p5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5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5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5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5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5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5" name="Google Shape;1765;p5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66" name="Google Shape;1766;p5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7" name="Google Shape;1767;p51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8" name="Google Shape;1768;p51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9" name="Google Shape;1769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52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1772" name="Google Shape;1772;p52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2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2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2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2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2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2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2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2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2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2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2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2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2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2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2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2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2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2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2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2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2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2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2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2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2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2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2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2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2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2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2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2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2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2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2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2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2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2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2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2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2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2" name="Google Shape;1822;p5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3" name="Google Shape;1823;p5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824" name="Google Shape;1824;p5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825" name="Google Shape;1825;p5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6" name="Google Shape;1826;p5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827" name="Google Shape;1827;p5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5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5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5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5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5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33" name="Google Shape;1833;p5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834" name="Google Shape;1834;p5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5" name="Google Shape;1835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6" name="Google Shape;1836;p52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7" name="Google Shape;1837;p52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52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9" name="Google Shape;1839;p52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52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1" name="Google Shape;1841;p52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p5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5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845" name="Google Shape;1845;p5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0" name="Google Shape;1850;p5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1" name="Google Shape;1851;p53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1852" name="Google Shape;1852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53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1876" name="Google Shape;1876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9" name="Google Shape;1899;p53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0" name="Google Shape;1900;p53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" name="Google Shape;1902;p5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3" name="Google Shape;1903;p5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4" name="Google Shape;1904;p5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05" name="Google Shape;1905;p5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6" name="Google Shape;1906;p5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07" name="Google Shape;1907;p5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5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9" name="Google Shape;1909;p5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5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5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2" name="Google Shape;1912;p5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13" name="Google Shape;1913;p5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14" name="Google Shape;1914;p5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5" name="Google Shape;1915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6" name="Google Shape;1916;p54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7" name="Google Shape;1917;p54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54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9" name="Google Shape;1919;p54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0" name="Google Shape;1920;p54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1" name="Google Shape;1921;p54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2" name="Google Shape;1922;p54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3" name="Google Shape;1923;p54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54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5" name="Google Shape;1925;p54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54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7" name="Google Shape;1927;p54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" name="Google Shape;1929;p5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0" name="Google Shape;1930;p5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31" name="Google Shape;1931;p5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32" name="Google Shape;1932;p5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3" name="Google Shape;1933;p5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4" name="Google Shape;1934;p5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5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5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5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5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5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0" name="Google Shape;1940;p5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41" name="Google Shape;1941;p5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42" name="Google Shape;1942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3" name="Google Shape;1943;p55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oogle Shape;1945;p56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1946" name="Google Shape;1946;p56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p56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2000" name="Google Shape;2000;p56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9" name="Google Shape;2029;p5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56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1" name="Google Shape;2031;p56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3" name="Google Shape;2033;p5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Google Shape;2034;p5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035" name="Google Shape;2035;p5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036" name="Google Shape;2036;p5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7" name="Google Shape;2037;p5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038" name="Google Shape;2038;p5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5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5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5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5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5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44" name="Google Shape;2044;p5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045" name="Google Shape;2045;p5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46" name="Google Shape;2046;p5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7" name="Google Shape;2047;p57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8" name="Google Shape;2048;p57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57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0" name="Google Shape;2050;p57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57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2" name="Google Shape;2052;p57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3" name="Google Shape;2053;p57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4" name="Google Shape;2054;p57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58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2057" name="Google Shape;2057;p58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8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8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8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8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8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8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58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58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58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58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8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Google Shape;2093;p58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2094" name="Google Shape;2094;p58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58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8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58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8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8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8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8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8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8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8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8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8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8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8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8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8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8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8" name="Google Shape;2128;p5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9" name="Google Shape;2129;p5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130" name="Google Shape;2130;p5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131" name="Google Shape;2131;p5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2" name="Google Shape;2132;p5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133" name="Google Shape;2133;p5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4" name="Google Shape;2134;p5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5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5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7" name="Google Shape;2137;p5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8" name="Google Shape;2138;p5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39" name="Google Shape;2139;p5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140" name="Google Shape;2140;p5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1" name="Google Shape;2141;p58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58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58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58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5" name="Google Shape;2145;p58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6" name="Google Shape;2146;p58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7" name="Google Shape;2147;p58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9" name="Google Shape;2149;p5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150" name="Google Shape;2150;p5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8" name="Google Shape;2178;p5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179" name="Google Shape;2179;p5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8" name="Google Shape;2198;p5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9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6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60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3" name="Google Shape;2203;p60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4" name="Google Shape;2204;p60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5" name="Google Shape;2205;p60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61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2208" name="Google Shape;2208;p61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6" name="Google Shape;2236;p61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2237" name="Google Shape;2237;p61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2" name="Google Shape;2292;p6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3" name="Google Shape;2293;p61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2294" name="Google Shape;2294;p61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2295" name="Google Shape;2295;p61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61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61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61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61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00" name="Google Shape;2300;p61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1" name="Google Shape;2301;p61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2" name="Google Shape;2302;p61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62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2305" name="Google Shape;2305;p62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33" name="Google Shape;2333;p6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4" name="Google Shape;2334;p6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335" name="Google Shape;2335;p6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336" name="Google Shape;2336;p6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7" name="Google Shape;2337;p6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338" name="Google Shape;2338;p6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9" name="Google Shape;2339;p6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6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1" name="Google Shape;2341;p6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2" name="Google Shape;2342;p6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6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4" name="Google Shape;2344;p6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345" name="Google Shape;2345;p6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46" name="Google Shape;2346;p6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7" name="Google Shape;2347;p62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9" name="Google Shape;2349;p6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0" name="Google Shape;2350;p6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51" name="Google Shape;2351;p6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2" name="Google Shape;2352;p6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53" name="Google Shape;2353;p6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6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6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6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6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6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9" name="Google Shape;2359;p6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60" name="Google Shape;2360;p6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1" name="Google Shape;2361;p6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2" name="Google Shape;2362;p6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363" name="Google Shape;2363;p6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4" name="Google Shape;2364;p6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5" name="Google Shape;2365;p6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8" name="Google Shape;2368;p6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Google Shape;2370;p6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1" name="Google Shape;2371;p6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72" name="Google Shape;2372;p6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3" name="Google Shape;2373;p6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74" name="Google Shape;2374;p6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6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6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6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6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6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0" name="Google Shape;2380;p6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81" name="Google Shape;2381;p66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382" name="Google Shape;2382;p6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5" name="Google Shape;2405;p66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2406" name="Google Shape;2406;p66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6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6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6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6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6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4" name="Google Shape;2414;p6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p6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6" name="Google Shape;2416;p6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417" name="Google Shape;2417;p6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2" name="Google Shape;2422;p6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423" name="Google Shape;2423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47" name="Google Shape;2447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1" name="Google Shape;2471;p6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2" name="Google Shape;2472;p6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473" name="Google Shape;2473;p6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474" name="Google Shape;2474;p6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5" name="Google Shape;2475;p6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476" name="Google Shape;2476;p6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7" name="Google Shape;2477;p6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8" name="Google Shape;2478;p6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9" name="Google Shape;2479;p6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0" name="Google Shape;2480;p6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1" name="Google Shape;2481;p6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82" name="Google Shape;2482;p6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483" name="Google Shape;2483;p6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6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486" name="Google Shape;2486;p6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6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515" name="Google Shape;2515;p6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4" name="Google Shape;2534;p6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6" name="Google Shape;2536;p7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p7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8" name="Google Shape;2538;p7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539" name="Google Shape;2539;p7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5" name="Google Shape;2545;p7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300" name="Google Shape;1300;p4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moj.ca/problem/dmopc14c2p4" TargetMode="External"/><Relationship Id="rId4" Type="http://schemas.openxmlformats.org/officeDocument/2006/relationships/hyperlink" Target="https://dmoj.ca/problem/sac21ccp4" TargetMode="External"/><Relationship Id="rId5" Type="http://schemas.openxmlformats.org/officeDocument/2006/relationships/hyperlink" Target="https://dmoj.ca/problem/ccc21s2" TargetMode="External"/><Relationship Id="rId6" Type="http://schemas.openxmlformats.org/officeDocument/2006/relationships/hyperlink" Target="https://dmoj.ca/problem/ccc17s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71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1" name="Google Shape;2551;p71"/>
          <p:cNvSpPr txBox="1"/>
          <p:nvPr/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COMPUTER SCIENCE</a:t>
            </a:r>
            <a:b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28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CLUB</a:t>
            </a:r>
            <a:endParaRPr sz="280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2" name="Google Shape;2552;p71"/>
          <p:cNvSpPr txBox="1"/>
          <p:nvPr/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Edward Wang</a:t>
            </a:r>
            <a:endParaRPr sz="17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53" name="Google Shape;255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4" name="Google Shape;2554;p71"/>
          <p:cNvSpPr txBox="1"/>
          <p:nvPr/>
        </p:nvSpPr>
        <p:spPr>
          <a:xfrm>
            <a:off x="466675" y="3242200"/>
            <a:ext cx="4394400" cy="513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Intro to Competitive Programming (Pt. 5)</a:t>
            </a:r>
            <a:endParaRPr sz="19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8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Sum Array</a:t>
            </a:r>
            <a:endParaRPr/>
          </a:p>
        </p:txBody>
      </p:sp>
      <p:sp>
        <p:nvSpPr>
          <p:cNvPr id="2619" name="Google Shape;2619;p80"/>
          <p:cNvSpPr txBox="1"/>
          <p:nvPr>
            <p:ph idx="1" type="subTitle"/>
          </p:nvPr>
        </p:nvSpPr>
        <p:spPr>
          <a:xfrm>
            <a:off x="615000" y="1545800"/>
            <a:ext cx="405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 find value at index i, find the difference between index i and index i-1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 find sum in a range (inclusive), psa[r] - psa[l]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620" name="Google Shape;262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00" y="1256700"/>
            <a:ext cx="34956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1" name="Google Shape;262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00" y="3542700"/>
            <a:ext cx="3134400" cy="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8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Sum Array</a:t>
            </a:r>
            <a:endParaRPr/>
          </a:p>
        </p:txBody>
      </p:sp>
      <p:sp>
        <p:nvSpPr>
          <p:cNvPr id="2627" name="Google Shape;2627;p81"/>
          <p:cNvSpPr txBox="1"/>
          <p:nvPr>
            <p:ph idx="1" type="subTitle"/>
          </p:nvPr>
        </p:nvSpPr>
        <p:spPr>
          <a:xfrm>
            <a:off x="615000" y="1545800"/>
            <a:ext cx="76095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Initializing PSA: O(n) time, iterating through original array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Query sum in PSA: O(1) time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8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633" name="Google Shape;2633;p82"/>
          <p:cNvSpPr txBox="1"/>
          <p:nvPr>
            <p:ph idx="1" type="subTitle"/>
          </p:nvPr>
        </p:nvSpPr>
        <p:spPr>
          <a:xfrm>
            <a:off x="615000" y="1545800"/>
            <a:ext cx="76095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Beginner (PSA)</a:t>
            </a:r>
            <a:r>
              <a:rPr lang="en" sz="2600"/>
              <a:t>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https://dmoj.ca/problem/dmopc14c2p4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Intermediate (PSA):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https://dmoj.ca/problem/sac21ccp4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Advanced (frequency array):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https://dmoj.ca/problem/ccc21s2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u="sng">
                <a:hlinkClick r:id="rId6"/>
              </a:rPr>
              <a:t>https://dmoj.ca/problem/ccc17s3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7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structure?</a:t>
            </a:r>
            <a:endParaRPr/>
          </a:p>
        </p:txBody>
      </p:sp>
      <p:sp>
        <p:nvSpPr>
          <p:cNvPr id="2560" name="Google Shape;2560;p72"/>
          <p:cNvSpPr txBox="1"/>
          <p:nvPr>
            <p:ph idx="4294967295" type="subTitle"/>
          </p:nvPr>
        </p:nvSpPr>
        <p:spPr>
          <a:xfrm>
            <a:off x="615000" y="1545800"/>
            <a:ext cx="78945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data structure is a way of representing data in a way that allows for certain specialized tasks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Examples: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String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List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Dictionary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Set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7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2566" name="Google Shape;2566;p73"/>
          <p:cNvSpPr txBox="1"/>
          <p:nvPr>
            <p:ph idx="1" type="body"/>
          </p:nvPr>
        </p:nvSpPr>
        <p:spPr>
          <a:xfrm>
            <a:off x="720000" y="1237075"/>
            <a:ext cx="3929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an array of n integers, find how many times each value from 0-100 occurs.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67" name="Google Shape;2567;p73"/>
          <p:cNvSpPr txBox="1"/>
          <p:nvPr/>
        </p:nvSpPr>
        <p:spPr>
          <a:xfrm>
            <a:off x="720000" y="2833975"/>
            <a:ext cx="3852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Naive: Use .count() or for loops: O(n) per value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68" name="Google Shape;2568;p73"/>
          <p:cNvPicPr preferRelativeResize="0"/>
          <p:nvPr/>
        </p:nvPicPr>
        <p:blipFill rotWithShape="1">
          <a:blip r:embed="rId3">
            <a:alphaModFix/>
          </a:blip>
          <a:srcRect b="0" l="0" r="0" t="3232"/>
          <a:stretch/>
        </p:blipFill>
        <p:spPr>
          <a:xfrm>
            <a:off x="4572000" y="1334825"/>
            <a:ext cx="4189799" cy="2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7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Array</a:t>
            </a:r>
            <a:endParaRPr/>
          </a:p>
        </p:txBody>
      </p:sp>
      <p:sp>
        <p:nvSpPr>
          <p:cNvPr id="2574" name="Google Shape;2574;p74"/>
          <p:cNvSpPr txBox="1"/>
          <p:nvPr>
            <p:ph idx="1" type="subTitle"/>
          </p:nvPr>
        </p:nvSpPr>
        <p:spPr>
          <a:xfrm>
            <a:off x="615000" y="1545800"/>
            <a:ext cx="39990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Stores the amount of element n in the original at index n of the new array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Freq_array[5] </a:t>
            </a:r>
            <a:r>
              <a:rPr lang="en" sz="2600"/>
              <a:t>evaluates</a:t>
            </a:r>
            <a:r>
              <a:rPr lang="en" sz="2600"/>
              <a:t> to how many ‘5’s are in the original array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75" name="Google Shape;2575;p74"/>
          <p:cNvPicPr preferRelativeResize="0"/>
          <p:nvPr/>
        </p:nvPicPr>
        <p:blipFill rotWithShape="1">
          <a:blip r:embed="rId3">
            <a:alphaModFix/>
          </a:blip>
          <a:srcRect b="0" l="0" r="16289" t="0"/>
          <a:stretch/>
        </p:blipFill>
        <p:spPr>
          <a:xfrm>
            <a:off x="4614000" y="1545807"/>
            <a:ext cx="4056974" cy="259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7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Array</a:t>
            </a:r>
            <a:endParaRPr/>
          </a:p>
        </p:txBody>
      </p:sp>
      <p:sp>
        <p:nvSpPr>
          <p:cNvPr id="2581" name="Google Shape;2581;p75"/>
          <p:cNvSpPr txBox="1"/>
          <p:nvPr>
            <p:ph idx="1" type="subTitle"/>
          </p:nvPr>
        </p:nvSpPr>
        <p:spPr>
          <a:xfrm>
            <a:off x="615000" y="1545800"/>
            <a:ext cx="39990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Initializing array: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Create an array with the length max(array), filled with 0’s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Iterate through original array, add one to the index corresponding to the value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82" name="Google Shape;2582;p75"/>
          <p:cNvPicPr preferRelativeResize="0"/>
          <p:nvPr/>
        </p:nvPicPr>
        <p:blipFill rotWithShape="1">
          <a:blip r:embed="rId3">
            <a:alphaModFix/>
          </a:blip>
          <a:srcRect b="0" l="0" r="16289" t="0"/>
          <a:stretch/>
        </p:blipFill>
        <p:spPr>
          <a:xfrm>
            <a:off x="4614000" y="1545807"/>
            <a:ext cx="4056974" cy="259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Array Example</a:t>
            </a:r>
            <a:endParaRPr/>
          </a:p>
        </p:txBody>
      </p:sp>
      <p:sp>
        <p:nvSpPr>
          <p:cNvPr id="2588" name="Google Shape;2588;p76"/>
          <p:cNvSpPr txBox="1"/>
          <p:nvPr>
            <p:ph idx="1" type="subTitle"/>
          </p:nvPr>
        </p:nvSpPr>
        <p:spPr>
          <a:xfrm>
            <a:off x="720000" y="3157125"/>
            <a:ext cx="7554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Index 1 of the frequency array shows how many 1’s are in the original array</a:t>
            </a:r>
            <a:endParaRPr sz="2600"/>
          </a:p>
        </p:txBody>
      </p:sp>
      <p:pic>
        <p:nvPicPr>
          <p:cNvPr id="2589" name="Google Shape;258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38" y="1478088"/>
            <a:ext cx="7802525" cy="1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7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Array</a:t>
            </a:r>
            <a:endParaRPr/>
          </a:p>
        </p:txBody>
      </p:sp>
      <p:sp>
        <p:nvSpPr>
          <p:cNvPr id="2595" name="Google Shape;2595;p77"/>
          <p:cNvSpPr txBox="1"/>
          <p:nvPr>
            <p:ph idx="1" type="subTitle"/>
          </p:nvPr>
        </p:nvSpPr>
        <p:spPr>
          <a:xfrm>
            <a:off x="615000" y="1545800"/>
            <a:ext cx="75726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Initializing frequency array: max(array) elements,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O(max(array)) or O(n) with dictionary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Query frequency array: array access, O(1) time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96" name="Google Shape;2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493825"/>
            <a:ext cx="3690973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7" name="Google Shape;25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235575"/>
            <a:ext cx="4269475" cy="12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7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2603" name="Google Shape;2603;p78"/>
          <p:cNvSpPr txBox="1"/>
          <p:nvPr>
            <p:ph idx="1" type="body"/>
          </p:nvPr>
        </p:nvSpPr>
        <p:spPr>
          <a:xfrm>
            <a:off x="720000" y="1237075"/>
            <a:ext cx="3929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an array of n integers, find the sum from index l to index 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04" name="Google Shape;2604;p78"/>
          <p:cNvSpPr txBox="1"/>
          <p:nvPr/>
        </p:nvSpPr>
        <p:spPr>
          <a:xfrm>
            <a:off x="720000" y="2833975"/>
            <a:ext cx="3852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Naive: Use sum() or for loop iteration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605" name="Google Shape;2605;p78"/>
          <p:cNvPicPr preferRelativeResize="0"/>
          <p:nvPr/>
        </p:nvPicPr>
        <p:blipFill rotWithShape="1">
          <a:blip r:embed="rId3">
            <a:alphaModFix/>
          </a:blip>
          <a:srcRect b="0" l="4591" r="16785" t="0"/>
          <a:stretch/>
        </p:blipFill>
        <p:spPr>
          <a:xfrm>
            <a:off x="4937525" y="1482800"/>
            <a:ext cx="3294525" cy="2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7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Sum </a:t>
            </a:r>
            <a:r>
              <a:rPr lang="en"/>
              <a:t>Array</a:t>
            </a:r>
            <a:endParaRPr/>
          </a:p>
        </p:txBody>
      </p:sp>
      <p:sp>
        <p:nvSpPr>
          <p:cNvPr id="2611" name="Google Shape;2611;p79"/>
          <p:cNvSpPr txBox="1"/>
          <p:nvPr>
            <p:ph idx="1" type="subTitle"/>
          </p:nvPr>
        </p:nvSpPr>
        <p:spPr>
          <a:xfrm>
            <a:off x="615000" y="1545800"/>
            <a:ext cx="405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Stores the sum from index 0 to index i at every index i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psa[5] </a:t>
            </a:r>
            <a:r>
              <a:rPr lang="en" sz="2600"/>
              <a:t>evaluates</a:t>
            </a:r>
            <a:r>
              <a:rPr lang="en" sz="2600"/>
              <a:t> to the sum from elements 0 to 5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612" name="Google Shape;261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00" y="1256700"/>
            <a:ext cx="34956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3" name="Google Shape;261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00" y="3542700"/>
            <a:ext cx="3134400" cy="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