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8" r:id="rId8"/>
    <p:sldId id="264" r:id="rId9"/>
    <p:sldId id="279" r:id="rId10"/>
    <p:sldId id="270" r:id="rId11"/>
    <p:sldId id="274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630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PHP </a:t>
            </a:r>
          </a:p>
          <a:p>
            <a:r>
              <a:rPr lang="en-IN" sz="2400" dirty="0"/>
              <a:t>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07" y="1676400"/>
            <a:ext cx="6591985" cy="377762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2D54-BD73-426E-9935-4D6FB2FE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09600"/>
            <a:ext cx="6589199" cy="128089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7EBA-53A2-45F8-B370-97D239E0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26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2E0C-5E33-4370-8051-FAEF999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B6C-97EA-4C1F-A9CB-91F1D8A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272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383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LIST OF FIGURES</vt:lpstr>
      <vt:lpstr>ADVANTAGES</vt:lpstr>
      <vt:lpstr>DISADVANTAGES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62</cp:revision>
  <dcterms:created xsi:type="dcterms:W3CDTF">2019-09-28T01:45:12Z</dcterms:created>
  <dcterms:modified xsi:type="dcterms:W3CDTF">2019-11-19T08:55:24Z</dcterms:modified>
</cp:coreProperties>
</file>