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64" r:id="rId15"/>
    <p:sldId id="279" r:id="rId16"/>
    <p:sldId id="270" r:id="rId17"/>
    <p:sldId id="274" r:id="rId18"/>
    <p:sldId id="269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C3608-C601-42A8-8909-13F1D2B69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762000"/>
            <a:ext cx="4305985" cy="533400"/>
          </a:xfrm>
        </p:spPr>
        <p:txBody>
          <a:bodyPr>
            <a:noAutofit/>
          </a:bodyPr>
          <a:lstStyle/>
          <a:p>
            <a:r>
              <a:rPr lang="en-IN" sz="2400" b="1" dirty="0"/>
              <a:t>User side: 2 Level DFD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FDC01-FA68-4A43-8943-D032CF6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239000" cy="459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5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9335C-797B-4837-AC8F-65B67766D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2934385" cy="609600"/>
          </a:xfrm>
        </p:spPr>
        <p:txBody>
          <a:bodyPr>
            <a:normAutofit/>
          </a:bodyPr>
          <a:lstStyle/>
          <a:p>
            <a:r>
              <a:rPr lang="en-IN" sz="2400" b="1" dirty="0"/>
              <a:t>Admin Side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F04DF-D462-4581-812E-15B920D04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57400"/>
            <a:ext cx="7911058" cy="39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361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F1-340B-4214-B2DA-A37AF918E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762000"/>
            <a:ext cx="5220385" cy="1066800"/>
          </a:xfrm>
        </p:spPr>
        <p:txBody>
          <a:bodyPr>
            <a:normAutofit/>
          </a:bodyPr>
          <a:lstStyle/>
          <a:p>
            <a:r>
              <a:rPr lang="en-IN" sz="2400" b="1" dirty="0"/>
              <a:t>User Case Diagram for User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83F672-293B-4EA4-954B-707C2D52A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752600"/>
            <a:ext cx="7010400" cy="482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69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727DF-1BB7-4770-972D-444782A5F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62000"/>
            <a:ext cx="4763185" cy="838200"/>
          </a:xfrm>
        </p:spPr>
        <p:txBody>
          <a:bodyPr>
            <a:normAutofit/>
          </a:bodyPr>
          <a:lstStyle/>
          <a:p>
            <a:r>
              <a:rPr lang="en-IN" sz="2400" b="1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86296-1C2A-4FC1-BCB5-582FE8BB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16467"/>
            <a:ext cx="6634780" cy="491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78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5293799" cy="823690"/>
          </a:xfrm>
        </p:spPr>
        <p:txBody>
          <a:bodyPr/>
          <a:lstStyle/>
          <a:p>
            <a:r>
              <a:rPr lang="en-US" b="1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r>
              <a:rPr lang="en-US" sz="2000" dirty="0"/>
              <a:t>Passengers don’t have to waiting time in queue. </a:t>
            </a:r>
          </a:p>
          <a:p>
            <a:r>
              <a:rPr lang="en-US" sz="2000" dirty="0"/>
              <a:t>Its mostly used for most of the employers. </a:t>
            </a:r>
          </a:p>
          <a:p>
            <a:r>
              <a:rPr lang="en-US" sz="2000" dirty="0"/>
              <a:t>Information is accurate. </a:t>
            </a:r>
          </a:p>
          <a:p>
            <a:r>
              <a:rPr lang="en-US" sz="2000" dirty="0"/>
              <a:t>It is a fast process.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2E0C-5E33-4370-8051-FAEF999CC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7B6C-97EA-4C1F-A9CB-91F1D8AB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It is time consuming </a:t>
            </a:r>
          </a:p>
          <a:p>
            <a:r>
              <a:rPr lang="en-US" sz="2000" dirty="0"/>
              <a:t>It consumes lot of manpower to better results </a:t>
            </a:r>
          </a:p>
          <a:p>
            <a:r>
              <a:rPr lang="en-US" sz="2000" dirty="0"/>
              <a:t>It lacks of data security </a:t>
            </a:r>
          </a:p>
          <a:p>
            <a:r>
              <a:rPr lang="en-US" sz="2000" dirty="0"/>
              <a:t>Retrieval of data takes lot of time </a:t>
            </a:r>
          </a:p>
          <a:p>
            <a:r>
              <a:rPr lang="en-US" sz="2000" dirty="0"/>
              <a:t>Percentage of accuracy is less </a:t>
            </a:r>
          </a:p>
          <a:p>
            <a:r>
              <a:rPr lang="en-US" sz="2000" dirty="0"/>
              <a:t>Reports take time to produce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0227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65778"/>
            <a:ext cx="6591985" cy="762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GLIMPSE OF PROJECT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434912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PLATFORM USED</a:t>
            </a:r>
          </a:p>
          <a:p>
            <a:r>
              <a:rPr lang="en-US" sz="2800" dirty="0"/>
              <a:t>LIST OF FIGURES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DISADVANTAGES</a:t>
            </a:r>
          </a:p>
          <a:p>
            <a:r>
              <a:rPr lang="en-US" sz="2800" dirty="0"/>
              <a:t>SOME GLIMPSE OF PROJECT</a:t>
            </a:r>
          </a:p>
          <a:p>
            <a:r>
              <a:rPr lang="en-US" sz="2800" dirty="0"/>
              <a:t>CONCLUSION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455599" cy="671290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828800"/>
            <a:ext cx="6591985" cy="3777622"/>
          </a:xfrm>
        </p:spPr>
        <p:txBody>
          <a:bodyPr>
            <a:normAutofit fontScale="92500" lnSpcReduction="10000"/>
          </a:bodyPr>
          <a:lstStyle/>
          <a:p>
            <a:endParaRPr lang="en-US" sz="1800" dirty="0"/>
          </a:p>
          <a:p>
            <a:r>
              <a:rPr lang="en-GB" dirty="0"/>
              <a:t>Customer can buy the bus ticket over the Internet, 24 hours a day, this solves the issue of ticket being misplaced or stolen. </a:t>
            </a:r>
            <a:endParaRPr lang="en-IN" dirty="0"/>
          </a:p>
          <a:p>
            <a:r>
              <a:rPr lang="en-GB" dirty="0"/>
              <a:t>This system is built up using cloud infrastructure for improved performance.</a:t>
            </a:r>
            <a:endParaRPr lang="en-IN" dirty="0"/>
          </a:p>
          <a:p>
            <a:r>
              <a:rPr lang="en-GB" dirty="0"/>
              <a:t> Using this website we can check all details related Bus pass.</a:t>
            </a:r>
            <a:endParaRPr lang="en-IN" dirty="0"/>
          </a:p>
          <a:p>
            <a:r>
              <a:rPr lang="en-GB" dirty="0"/>
              <a:t>This website keeps all information of all Bus passes.</a:t>
            </a:r>
            <a:endParaRPr lang="en-IN" dirty="0"/>
          </a:p>
          <a:p>
            <a:r>
              <a:rPr lang="en-GB" dirty="0"/>
              <a:t>Passengers first need to verify themselves through registration.</a:t>
            </a:r>
            <a:endParaRPr lang="en-IN" dirty="0"/>
          </a:p>
          <a:p>
            <a:r>
              <a:rPr lang="en-GB" dirty="0"/>
              <a:t>Users can recharge through cc debit cards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WHAT IS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r>
              <a:rPr lang="en-US" dirty="0"/>
              <a:t>Cloud computing is the on-demand delivery of compute power, database and other IT resources via the internet with pay-as-you-go pricing. </a:t>
            </a:r>
          </a:p>
          <a:p>
            <a:pPr algn="just"/>
            <a:r>
              <a:rPr lang="en-US" dirty="0"/>
              <a:t>A cloud services platform provides rapid access to flexible and low cost IT resources.</a:t>
            </a:r>
          </a:p>
          <a:p>
            <a:pPr algn="just"/>
            <a:r>
              <a:rPr lang="en-US" dirty="0"/>
              <a:t>Cloud computing is a general term for anything that involves delivering hosted services over the Internet.</a:t>
            </a:r>
          </a:p>
          <a:p>
            <a:pPr algn="just"/>
            <a:r>
              <a:rPr lang="en-US" sz="1800" dirty="0"/>
              <a:t>Example: Google Drive, Apple iCloud, Amazon Cloud Drive etc.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60533"/>
            <a:ext cx="7315200" cy="838200"/>
          </a:xfrm>
        </p:spPr>
        <p:txBody>
          <a:bodyPr>
            <a:normAutofit/>
          </a:bodyPr>
          <a:lstStyle/>
          <a:p>
            <a:r>
              <a:rPr lang="en-US" sz="4400" b="1" dirty="0"/>
              <a:t>LANGUAGES USED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0E81214-1B3B-485B-9FCC-548D36C19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IN" sz="2400" dirty="0"/>
              <a:t> HTML</a:t>
            </a:r>
          </a:p>
          <a:p>
            <a:r>
              <a:rPr lang="en-IN" sz="2400" dirty="0"/>
              <a:t> CSS</a:t>
            </a:r>
          </a:p>
          <a:p>
            <a:r>
              <a:rPr lang="en-IN" sz="2400" dirty="0"/>
              <a:t> PHP </a:t>
            </a:r>
          </a:p>
          <a:p>
            <a:r>
              <a:rPr lang="en-IN" sz="2400" dirty="0"/>
              <a:t> JAVA 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4606" y="685800"/>
            <a:ext cx="6115393" cy="838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CLOUD PLATFORM USED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BBE77-C113-48CC-AE1A-73330B9F9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28800"/>
            <a:ext cx="7410793" cy="377762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Amazon web services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Amazon web service is a platform that offers flexible, reliable, scalable, easy-to-use and cost-effective cloud computing solutions.</a:t>
            </a:r>
          </a:p>
          <a:p>
            <a:pPr marL="0" indent="0">
              <a:buNone/>
            </a:pPr>
            <a:r>
              <a:rPr lang="en-US" sz="2000" b="1" dirty="0"/>
              <a:t>*</a:t>
            </a:r>
            <a:r>
              <a:rPr lang="en-US" sz="2000" dirty="0"/>
              <a:t> The platform is developed with a combination of        infrastructure as a service (IaaS), platform as a service (PaaS) and packaged software as a service (SaaS) offerings.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4572-34D9-44EF-8653-7E7FB87E3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685800"/>
            <a:ext cx="7010400" cy="1052290"/>
          </a:xfrm>
        </p:spPr>
        <p:txBody>
          <a:bodyPr>
            <a:normAutofit fontScale="90000"/>
          </a:bodyPr>
          <a:lstStyle/>
          <a:p>
            <a:r>
              <a:rPr lang="en-IN" dirty="0"/>
              <a:t>AWS Compute Service: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087D-CD63-4FC1-A4EB-2D159F0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045" y="1738090"/>
            <a:ext cx="7086600" cy="44196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EC2(Elastic Compute Cloud)</a:t>
            </a:r>
            <a:r>
              <a:rPr lang="en-US" dirty="0"/>
              <a:t> - EC2 is a virtual machine in the cloud on which you have OS level control. You can run this cloud server whenever you want.</a:t>
            </a:r>
          </a:p>
          <a:p>
            <a:r>
              <a:rPr lang="en-US" b="1" dirty="0"/>
              <a:t>LightSail </a:t>
            </a:r>
            <a:r>
              <a:rPr lang="en-US" dirty="0"/>
              <a:t>-This cloud computing tool automatically deploys and manages the computer, storage, and networking capabilities required to run your applications.</a:t>
            </a:r>
          </a:p>
          <a:p>
            <a:r>
              <a:rPr lang="en-US" b="1" dirty="0"/>
              <a:t>Elastic Beanstalk —  </a:t>
            </a:r>
            <a:r>
              <a:rPr lang="en-US" dirty="0"/>
              <a:t>The tool offers automated deployment and provisioning of resources like a highly scalable production website.</a:t>
            </a:r>
          </a:p>
          <a:p>
            <a:r>
              <a:rPr lang="en-US" b="1" dirty="0"/>
              <a:t>EKS (Elastic Container Service for Kubernetes) — </a:t>
            </a:r>
            <a:r>
              <a:rPr lang="en-US" dirty="0"/>
              <a:t>The tool allows you to</a:t>
            </a:r>
            <a:r>
              <a:rPr lang="en-US" b="1" dirty="0"/>
              <a:t> </a:t>
            </a:r>
            <a:r>
              <a:rPr lang="en-US" dirty="0"/>
              <a:t>Kubernetes on Amazon cloud environment without installation.</a:t>
            </a:r>
          </a:p>
          <a:p>
            <a:r>
              <a:rPr lang="en-US" b="1" dirty="0"/>
              <a:t>AWS Lambda — </a:t>
            </a:r>
            <a:r>
              <a:rPr lang="en-US" dirty="0"/>
              <a:t>This</a:t>
            </a:r>
            <a:r>
              <a:rPr lang="en-US" b="1" dirty="0"/>
              <a:t> </a:t>
            </a:r>
            <a:r>
              <a:rPr lang="en-US" dirty="0"/>
              <a:t>AWS service allows you to run functions in the cloud. The tool is a big cost saver for you as you to pay only when your functions execute.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7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FB2E345-6B18-481A-B638-A1145862A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38400"/>
            <a:ext cx="6982459" cy="390110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467DB5-F02A-4E00-B766-DAE0BEC79CB7}"/>
              </a:ext>
            </a:extLst>
          </p:cNvPr>
          <p:cNvSpPr txBox="1">
            <a:spLocks/>
          </p:cNvSpPr>
          <p:nvPr/>
        </p:nvSpPr>
        <p:spPr>
          <a:xfrm>
            <a:off x="1219200" y="1647544"/>
            <a:ext cx="3557956" cy="6858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Context Level DFD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D2D47F8-78B2-490E-B2CD-26C11158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879" y="551889"/>
            <a:ext cx="5943600" cy="990600"/>
          </a:xfrm>
        </p:spPr>
        <p:txBody>
          <a:bodyPr/>
          <a:lstStyle/>
          <a:p>
            <a:r>
              <a:rPr lang="en-IN" b="1" dirty="0"/>
              <a:t>LIST OF FIGURES</a:t>
            </a:r>
          </a:p>
        </p:txBody>
      </p:sp>
    </p:spTree>
    <p:extLst>
      <p:ext uri="{BB962C8B-B14F-4D97-AF65-F5344CB8AC3E}">
        <p14:creationId xmlns:p14="http://schemas.microsoft.com/office/powerpoint/2010/main" val="3009062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853425-FE99-4000-AEDB-3343A4E25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1" y="1905000"/>
            <a:ext cx="6410820" cy="46482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30AD97-A67C-4989-92E3-DBB3C83B0004}"/>
              </a:ext>
            </a:extLst>
          </p:cNvPr>
          <p:cNvSpPr txBox="1">
            <a:spLocks/>
          </p:cNvSpPr>
          <p:nvPr/>
        </p:nvSpPr>
        <p:spPr>
          <a:xfrm>
            <a:off x="1676400" y="762000"/>
            <a:ext cx="510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/>
              <a:t>User Side: 1 level DFD</a:t>
            </a:r>
          </a:p>
        </p:txBody>
      </p:sp>
    </p:spTree>
    <p:extLst>
      <p:ext uri="{BB962C8B-B14F-4D97-AF65-F5344CB8AC3E}">
        <p14:creationId xmlns:p14="http://schemas.microsoft.com/office/powerpoint/2010/main" val="168692178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579</Words>
  <Application>Microsoft Office PowerPoint</Application>
  <PresentationFormat>On-screen Show (4:3)</PresentationFormat>
  <Paragraphs>91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</vt:lpstr>
      <vt:lpstr> WHAT IS CLOUD</vt:lpstr>
      <vt:lpstr>LANGUAGES USED</vt:lpstr>
      <vt:lpstr>CLOUD PLATFORM USED   </vt:lpstr>
      <vt:lpstr>AWS Compute Service: Storage</vt:lpstr>
      <vt:lpstr>LIST OF FIGURES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ADVANTAGES</vt:lpstr>
      <vt:lpstr>DISADVANTAGES</vt:lpstr>
      <vt:lpstr>  GLIMPSE OF PROJECT   </vt:lpstr>
      <vt:lpstr>SOURCE CODE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70</cp:revision>
  <dcterms:created xsi:type="dcterms:W3CDTF">2019-09-28T01:45:12Z</dcterms:created>
  <dcterms:modified xsi:type="dcterms:W3CDTF">2019-11-19T16:40:01Z</dcterms:modified>
</cp:coreProperties>
</file>