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70" r:id="rId9"/>
    <p:sldId id="271" r:id="rId10"/>
    <p:sldId id="272" r:id="rId11"/>
    <p:sldId id="273" r:id="rId12"/>
    <p:sldId id="265" r:id="rId13"/>
    <p:sldId id="274" r:id="rId14"/>
    <p:sldId id="269" r:id="rId15"/>
    <p:sldId id="275" r:id="rId16"/>
    <p:sldId id="277" r:id="rId17"/>
    <p:sldId id="267" r:id="rId18"/>
    <p:sldId id="268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3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0963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6226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3122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389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17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590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29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957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97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75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7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80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83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06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2D2C3-EAEE-4915-BA2F-38FCBE94698E}" type="datetimeFigureOut">
              <a:rPr lang="en-US" smtClean="0"/>
              <a:pPr/>
              <a:t>11/17/2019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1427A51-3008-4E88-9DAF-AEF38CF603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16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3" r:id="rId1"/>
    <p:sldLayoutId id="2147484014" r:id="rId2"/>
    <p:sldLayoutId id="2147484015" r:id="rId3"/>
    <p:sldLayoutId id="2147484016" r:id="rId4"/>
    <p:sldLayoutId id="2147484017" r:id="rId5"/>
    <p:sldLayoutId id="2147484018" r:id="rId6"/>
    <p:sldLayoutId id="2147484019" r:id="rId7"/>
    <p:sldLayoutId id="2147484020" r:id="rId8"/>
    <p:sldLayoutId id="2147484021" r:id="rId9"/>
    <p:sldLayoutId id="2147484022" r:id="rId10"/>
    <p:sldLayoutId id="2147484023" r:id="rId11"/>
    <p:sldLayoutId id="2147484024" r:id="rId12"/>
    <p:sldLayoutId id="2147484025" r:id="rId13"/>
    <p:sldLayoutId id="2147484026" r:id="rId14"/>
    <p:sldLayoutId id="2147484027" r:id="rId15"/>
    <p:sldLayoutId id="21474840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28600"/>
            <a:ext cx="7851648" cy="18288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 CLOUD BASED BUSS      PASS SYSTEM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2799" y="2314829"/>
            <a:ext cx="7626096" cy="2228341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sz="3600" b="1" dirty="0"/>
              <a:t>  Submitted by:</a:t>
            </a:r>
          </a:p>
          <a:p>
            <a:pPr algn="ctr"/>
            <a:r>
              <a:rPr lang="en-US" sz="3500" dirty="0"/>
              <a:t> AAYUSHI RAI (171510003)</a:t>
            </a:r>
          </a:p>
          <a:p>
            <a:pPr algn="ctr"/>
            <a:r>
              <a:rPr lang="en-US" sz="3500" dirty="0"/>
              <a:t>PRANJUL SINGHAL (171510040)</a:t>
            </a:r>
          </a:p>
          <a:p>
            <a:pPr algn="ctr"/>
            <a:r>
              <a:rPr lang="en-US" sz="3500" dirty="0"/>
              <a:t>SAKSHAM JOHRI (171510046)</a:t>
            </a:r>
          </a:p>
          <a:p>
            <a:pPr algn="ctr"/>
            <a:endParaRPr lang="en-US" sz="3500" dirty="0"/>
          </a:p>
          <a:p>
            <a:pPr algn="ctr"/>
            <a:r>
              <a:rPr lang="en-US" dirty="0"/>
              <a:t>        </a:t>
            </a:r>
            <a:r>
              <a:rPr lang="en-US" sz="2300" dirty="0"/>
              <a:t>DEPARTMENT OF COMPUTER ENGINEERING AND  APPLICATIONS</a:t>
            </a:r>
            <a:endParaRPr lang="en-US" dirty="0"/>
          </a:p>
          <a:p>
            <a:pPr algn="ctr"/>
            <a:r>
              <a:rPr lang="en-US" sz="3200" b="1" dirty="0"/>
              <a:t>     Institute Of Engineering and Technology</a:t>
            </a:r>
          </a:p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E8AAE-1314-49AE-B18C-D2FBA8CE82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4572000"/>
            <a:ext cx="1888894" cy="13716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09800" y="60198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GLA University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Mathura-281406,INDIA</a:t>
            </a:r>
          </a:p>
          <a:p>
            <a:pPr algn="ctr"/>
            <a:r>
              <a:rPr lang="en-IN" sz="1400" dirty="0">
                <a:latin typeface="Cambria" panose="02040503050406030204" pitchFamily="18" charset="0"/>
                <a:ea typeface="Cambria" panose="02040503050406030204" pitchFamily="18" charset="0"/>
              </a:rPr>
              <a:t>2019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427" y="1314101"/>
            <a:ext cx="5420481" cy="4991797"/>
          </a:xfrm>
          <a:prstGeom prst="rect">
            <a:avLst/>
          </a:prstGeom>
        </p:spPr>
      </p:pic>
      <p:cxnSp>
        <p:nvCxnSpPr>
          <p:cNvPr id="8" name="Straight Arrow Connector 7"/>
          <p:cNvCxnSpPr>
            <a:stCxn id="14" idx="3"/>
          </p:cNvCxnSpPr>
          <p:nvPr/>
        </p:nvCxnSpPr>
        <p:spPr>
          <a:xfrm flipV="1">
            <a:off x="1316463" y="3177077"/>
            <a:ext cx="871159" cy="1846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663989" y="2273791"/>
            <a:ext cx="1032211" cy="32126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20000" y="5486400"/>
            <a:ext cx="1395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AREA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595" y="3177077"/>
            <a:ext cx="1248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04305" y="609600"/>
            <a:ext cx="375968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Buttons, Text area,  etc.</a:t>
            </a:r>
          </a:p>
          <a:p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1020268" y="1568726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87912" y="1948934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30680"/>
            <a:ext cx="8229600" cy="438912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2800" dirty="0"/>
              <a:t>   </a:t>
            </a:r>
            <a:r>
              <a:rPr lang="en-US" sz="4000" dirty="0"/>
              <a:t>root = </a:t>
            </a:r>
            <a:r>
              <a:rPr lang="en-US" sz="4000" dirty="0">
                <a:solidFill>
                  <a:srgbClr val="FF0000"/>
                </a:solidFill>
              </a:rPr>
              <a:t>Tk</a:t>
            </a:r>
            <a:r>
              <a:rPr lang="en-US" sz="4000" dirty="0"/>
              <a:t>()#creating window</a:t>
            </a:r>
            <a:br>
              <a:rPr lang="en-US" sz="4000" dirty="0"/>
            </a:br>
            <a:r>
              <a:rPr lang="en-US" sz="4000" dirty="0"/>
              <a:t>root.title('</a:t>
            </a:r>
            <a:r>
              <a:rPr lang="en-US" sz="4000" dirty="0">
                <a:solidFill>
                  <a:srgbClr val="0070C0"/>
                </a:solidFill>
              </a:rPr>
              <a:t>Calculator</a:t>
            </a:r>
            <a:r>
              <a:rPr lang="en-US" sz="4000" dirty="0"/>
              <a:t>')</a:t>
            </a:r>
            <a:br>
              <a:rPr lang="en-US" sz="4000" dirty="0"/>
            </a:br>
            <a:r>
              <a:rPr lang="en-US" sz="4000" dirty="0"/>
              <a:t>root.geometry("265x125")</a:t>
            </a:r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endParaRPr lang="en-US" sz="4000" dirty="0"/>
          </a:p>
          <a:p>
            <a:pPr algn="ctr">
              <a:buNone/>
            </a:pPr>
            <a:r>
              <a:rPr lang="en-US" sz="4000" dirty="0"/>
              <a:t># </a:t>
            </a:r>
            <a:r>
              <a:rPr lang="en-US" sz="3600" dirty="0"/>
              <a:t>lambda is used calling a function get variable which is user defined and passing argument while calling</a:t>
            </a:r>
          </a:p>
        </p:txBody>
      </p:sp>
      <p:pic>
        <p:nvPicPr>
          <p:cNvPr id="4" name="Picture 2" descr="C:\Users\This PC\Desktop\tittl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5" y="1676400"/>
            <a:ext cx="2028825" cy="1527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b="1" dirty="0"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04800" y="1630680"/>
            <a:ext cx="8229600" cy="43891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                          </a:t>
            </a:r>
            <a:r>
              <a:rPr lang="en-US" sz="2000" dirty="0"/>
              <a:t> </a:t>
            </a:r>
            <a:r>
              <a:rPr lang="en-US" sz="4800" b="1" dirty="0">
                <a:solidFill>
                  <a:srgbClr val="002060"/>
                </a:solidFill>
              </a:rPr>
              <a:t>GUI CALCULATOR</a:t>
            </a:r>
            <a:endParaRPr lang="en-US" sz="3200" dirty="0"/>
          </a:p>
          <a:p>
            <a:pPr>
              <a:buNone/>
            </a:pPr>
            <a:r>
              <a:rPr lang="en-US" dirty="0"/>
              <a:t>                                    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SOURCE CODE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576" y="304364"/>
            <a:ext cx="4286848" cy="624927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712960"/>
            <a:ext cx="8839200" cy="543207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Here is simple </a:t>
            </a:r>
            <a:r>
              <a:rPr lang="en-US" dirty="0">
                <a:solidFill>
                  <a:srgbClr val="FF0000"/>
                </a:solidFill>
              </a:rPr>
              <a:t>GUI</a:t>
            </a:r>
            <a:r>
              <a:rPr lang="en-US" dirty="0"/>
              <a:t> calculator using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python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960" y="2362200"/>
            <a:ext cx="4691440" cy="43204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 PERFORMING CALCULATION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575" y="1742382"/>
            <a:ext cx="5372850" cy="496321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algn="ctr"/>
            <a:r>
              <a:rPr lang="en-US" b="1" dirty="0"/>
              <a:t>OUTPUT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732856"/>
            <a:ext cx="5353797" cy="49727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52400" y="147828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dirty="0"/>
              <a:t>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                                  </a:t>
            </a:r>
            <a:r>
              <a:rPr lang="en-US" sz="4800" b="1" dirty="0">
                <a:solidFill>
                  <a:srgbClr val="002060"/>
                </a:solidFill>
              </a:rPr>
              <a:t>THANK YOU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603878"/>
            <a:ext cx="3429000" cy="685800"/>
          </a:xfrm>
        </p:spPr>
        <p:txBody>
          <a:bodyPr>
            <a:normAutofit/>
          </a:bodyPr>
          <a:lstStyle/>
          <a:p>
            <a:r>
              <a:rPr lang="en-US" b="1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807" y="1905000"/>
            <a:ext cx="6591985" cy="3777622"/>
          </a:xfrm>
        </p:spPr>
        <p:txBody>
          <a:bodyPr>
            <a:normAutofit/>
          </a:bodyPr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WHAT IS CLOUD</a:t>
            </a:r>
          </a:p>
          <a:p>
            <a:r>
              <a:rPr lang="en-US" sz="2800" dirty="0"/>
              <a:t>LANGUAGES USED</a:t>
            </a:r>
          </a:p>
          <a:p>
            <a:r>
              <a:rPr lang="en-US" sz="2800" dirty="0"/>
              <a:t>CLOUD USED</a:t>
            </a:r>
          </a:p>
          <a:p>
            <a:r>
              <a:rPr lang="en-US" sz="2800" dirty="0"/>
              <a:t>ADVANTAGES</a:t>
            </a:r>
          </a:p>
          <a:p>
            <a:r>
              <a:rPr lang="en-US" sz="2800" dirty="0"/>
              <a:t>SOME GLIMPSE OF PROJECT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b="1" dirty="0"/>
              <a:t>INTRODUCTION TO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sz="1800" dirty="0"/>
          </a:p>
          <a:p>
            <a:r>
              <a:rPr lang="en-US" sz="1800" dirty="0"/>
              <a:t>The implementation of Python was started in the December 1989 by </a:t>
            </a:r>
            <a:r>
              <a:rPr lang="en-US" sz="1800" b="1" dirty="0"/>
              <a:t>Guido Van Rossum</a:t>
            </a:r>
            <a:r>
              <a:rPr lang="en-US" sz="1800" dirty="0"/>
              <a:t> at CWI in Netherland.</a:t>
            </a:r>
          </a:p>
          <a:p>
            <a:pPr>
              <a:buNone/>
            </a:pPr>
            <a:endParaRPr lang="en-US" sz="1800" dirty="0"/>
          </a:p>
          <a:p>
            <a:r>
              <a:rPr lang="en-US" sz="1800" dirty="0"/>
              <a:t>Python is known for its general purpose nature that makes it applicable in almost each domain of software development.</a:t>
            </a:r>
          </a:p>
          <a:p>
            <a:pPr>
              <a:buNone/>
            </a:pPr>
            <a:r>
              <a:rPr lang="en-US" sz="1800" dirty="0"/>
              <a:t> </a:t>
            </a:r>
          </a:p>
          <a:p>
            <a:r>
              <a:rPr lang="en-US" sz="1800" dirty="0"/>
              <a:t>Python is a type infer language.</a:t>
            </a:r>
          </a:p>
          <a:p>
            <a:endParaRPr lang="en-US" sz="1800" dirty="0"/>
          </a:p>
          <a:p>
            <a:r>
              <a:rPr lang="en-US" sz="1800" dirty="0"/>
              <a:t>Python as a whole can be used in any sphere of development.</a:t>
            </a:r>
          </a:p>
          <a:p>
            <a:pPr>
              <a:buNone/>
            </a:pPr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PYTHON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389120"/>
          </a:xfrm>
        </p:spPr>
        <p:txBody>
          <a:bodyPr>
            <a:normAutofit/>
          </a:bodyPr>
          <a:lstStyle/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is a name which is used to refer memory location. 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also known as identifier and used to hold value.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In Python, we don't need to specify the type of variable.</a:t>
            </a:r>
          </a:p>
          <a:p>
            <a:pPr algn="just">
              <a:lnSpc>
                <a:spcPct val="150000"/>
              </a:lnSpc>
            </a:pPr>
            <a:r>
              <a:rPr lang="en-US" sz="1800" dirty="0"/>
              <a:t>Variable names can be a group of both letters and digits, but they have to begin with a letter or an underscore.</a:t>
            </a:r>
          </a:p>
          <a:p>
            <a:pPr algn="just">
              <a:buNone/>
            </a:pPr>
            <a:br>
              <a:rPr lang="en-US" sz="1800" dirty="0"/>
            </a:b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400" b="1" dirty="0"/>
              <a:t>PYTHON DATATYPES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5908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/>
              <a:t>Variables can hold values of different data types. The interpreter implicitly </a:t>
            </a:r>
          </a:p>
          <a:p>
            <a:pPr>
              <a:buNone/>
            </a:pPr>
            <a:r>
              <a:rPr lang="en-US" sz="1800" dirty="0"/>
              <a:t>binds the value with its type.</a:t>
            </a:r>
          </a:p>
          <a:p>
            <a:r>
              <a:rPr lang="en-US" sz="1800" dirty="0"/>
              <a:t>Number</a:t>
            </a:r>
          </a:p>
          <a:p>
            <a:r>
              <a:rPr lang="en-US" sz="1800" dirty="0"/>
              <a:t>String</a:t>
            </a:r>
          </a:p>
          <a:p>
            <a:r>
              <a:rPr lang="en-US" sz="1800" dirty="0"/>
              <a:t>List</a:t>
            </a:r>
          </a:p>
          <a:p>
            <a:r>
              <a:rPr lang="en-US" sz="1800" dirty="0" err="1"/>
              <a:t>Tuple</a:t>
            </a:r>
            <a:endParaRPr lang="en-US" sz="1800" dirty="0"/>
          </a:p>
          <a:p>
            <a:r>
              <a:rPr lang="en-US" sz="1800" dirty="0"/>
              <a:t>Dictionary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Rectangle 3"/>
          <p:cNvSpPr/>
          <p:nvPr/>
        </p:nvSpPr>
        <p:spPr>
          <a:xfrm>
            <a:off x="685800" y="5257800"/>
            <a:ext cx="7620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Python Keywords are special reserved words which convey a special meaning to the compiler/interpreter.  These keywords can't be used as variable. 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4267200"/>
            <a:ext cx="4994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PYTHON KEYWORDS</a:t>
            </a:r>
            <a:endParaRPr lang="en-US" sz="4400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LITERALS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r>
              <a:rPr lang="en-US" b="1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02080"/>
            <a:ext cx="8229600" cy="5074920"/>
          </a:xfrm>
        </p:spPr>
        <p:txBody>
          <a:bodyPr>
            <a:normAutofit fontScale="77500" lnSpcReduction="20000"/>
          </a:bodyPr>
          <a:lstStyle/>
          <a:p>
            <a:endParaRPr lang="en-US" sz="2000" dirty="0"/>
          </a:p>
          <a:p>
            <a:r>
              <a:rPr lang="en-US" sz="2000" dirty="0"/>
              <a:t>Literals can be defined as a data that is given in a variable or constant.</a:t>
            </a:r>
          </a:p>
          <a:p>
            <a:r>
              <a:rPr lang="en-US" sz="2000" dirty="0"/>
              <a:t>Python support the following literals like Numeric Literals, String literals, Boolean literals, etc.</a:t>
            </a:r>
          </a:p>
          <a:p>
            <a:pPr>
              <a:buNone/>
            </a:pPr>
            <a:endParaRPr lang="en-US" sz="2000" dirty="0">
              <a:latin typeface="Arial"/>
              <a:cs typeface="Arial"/>
            </a:endParaRPr>
          </a:p>
          <a:p>
            <a:endParaRPr lang="en-US" sz="1000" dirty="0"/>
          </a:p>
          <a:p>
            <a:endParaRPr lang="en-US" sz="1700" dirty="0"/>
          </a:p>
          <a:p>
            <a:endParaRPr lang="en-US" sz="1700" dirty="0"/>
          </a:p>
          <a:p>
            <a:pPr>
              <a:buNone/>
            </a:pPr>
            <a:endParaRPr lang="en-US" sz="1700" dirty="0"/>
          </a:p>
          <a:p>
            <a:r>
              <a:rPr lang="en-US" sz="1900" dirty="0"/>
              <a:t>The operator can be defined as a symbol which is responsible for a particular operation between two operands. Python provides a variety of operators , out of which few are mentioned below:</a:t>
            </a:r>
          </a:p>
          <a:p>
            <a:endParaRPr lang="en-US" sz="1900" dirty="0"/>
          </a:p>
          <a:p>
            <a:r>
              <a:rPr lang="en-US" sz="1900" dirty="0"/>
              <a:t>Arithmetic operators</a:t>
            </a:r>
          </a:p>
          <a:p>
            <a:r>
              <a:rPr lang="en-US" sz="1900" dirty="0"/>
              <a:t>Comparison operators</a:t>
            </a:r>
          </a:p>
          <a:p>
            <a:r>
              <a:rPr lang="en-US" sz="1900" dirty="0"/>
              <a:t>Assignment Operators</a:t>
            </a:r>
          </a:p>
          <a:p>
            <a:r>
              <a:rPr lang="en-US" sz="1900" dirty="0"/>
              <a:t>Logical Operators</a:t>
            </a:r>
          </a:p>
          <a:p>
            <a:r>
              <a:rPr lang="en-US" sz="1900" dirty="0"/>
              <a:t>Bitwise Operators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 TKINTER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Python provides the standard library Tkinter for creating the graphical user interface for desktop based applications.</a:t>
            </a:r>
          </a:p>
          <a:p>
            <a:r>
              <a:rPr lang="en-US" sz="1800" dirty="0"/>
              <a:t>Developing desktop based applications with python Tkinter is not a complex task. </a:t>
            </a:r>
          </a:p>
          <a:p>
            <a:pPr>
              <a:buNone/>
            </a:pPr>
            <a:r>
              <a:rPr lang="en-US" sz="1800" dirty="0"/>
              <a:t>An empty Tkinter top-level window can be created by using the following steps.</a:t>
            </a:r>
          </a:p>
          <a:p>
            <a:r>
              <a:rPr lang="en-US" sz="1800" dirty="0"/>
              <a:t>import the Tkinter module.</a:t>
            </a:r>
          </a:p>
          <a:p>
            <a:r>
              <a:rPr lang="en-US" sz="1800" dirty="0"/>
              <a:t>Create the main application window.</a:t>
            </a:r>
          </a:p>
          <a:p>
            <a:r>
              <a:rPr lang="en-US" sz="1800" dirty="0"/>
              <a:t>Add the widgets like labels, buttons, frames, etc. to the window.</a:t>
            </a:r>
          </a:p>
          <a:p>
            <a:r>
              <a:rPr lang="en-US" sz="1800" dirty="0"/>
              <a:t>Call the main event loop so that the actions can take place on the user's computer screen.</a:t>
            </a:r>
          </a:p>
          <a:p>
            <a:endParaRPr lang="en-US" sz="1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  </a:t>
            </a:r>
            <a:r>
              <a:rPr lang="en-US" sz="4000" b="1" dirty="0"/>
              <a:t>Syntax for Importing tkinter 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/>
              <a:t>   There are basically two ways to import </a:t>
            </a:r>
            <a:r>
              <a:rPr lang="en-US" dirty="0" err="1"/>
              <a:t>tkinter</a:t>
            </a:r>
            <a:r>
              <a:rPr lang="en-US" dirty="0"/>
              <a:t> in python:-</a:t>
            </a:r>
          </a:p>
          <a:p>
            <a:r>
              <a:rPr lang="en-US" dirty="0"/>
              <a:t>Import everything from tkinter  module </a:t>
            </a:r>
            <a:br>
              <a:rPr lang="en-US" dirty="0"/>
            </a:br>
            <a:r>
              <a:rPr lang="en-US" dirty="0"/>
              <a:t>  &gt;&gt;&gt;  </a:t>
            </a:r>
            <a:r>
              <a:rPr lang="en-US" dirty="0">
                <a:solidFill>
                  <a:schemeClr val="accent1"/>
                </a:solidFill>
              </a:rPr>
              <a:t>from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tkinter</a:t>
            </a:r>
            <a:r>
              <a:rPr lang="en-US" dirty="0"/>
              <a:t> import *</a:t>
            </a:r>
          </a:p>
          <a:p>
            <a:pPr>
              <a:buNone/>
            </a:pPr>
            <a:endParaRPr lang="en-US" dirty="0"/>
          </a:p>
          <a:p>
            <a:pPr fontAlgn="base"/>
            <a:r>
              <a:rPr lang="en-US" dirty="0"/>
              <a:t>&gt;&gt;&gt; import tkinter </a:t>
            </a:r>
          </a:p>
          <a:p>
            <a:pPr fontAlgn="base">
              <a:buNone/>
            </a:pPr>
            <a:r>
              <a:rPr lang="en-US" dirty="0"/>
              <a:t>           m = tkinter.Tk() </a:t>
            </a:r>
          </a:p>
          <a:p>
            <a:pPr fontAlgn="base">
              <a:buNone/>
            </a:pPr>
            <a:r>
              <a:rPr lang="en-US" dirty="0"/>
              <a:t>           ''' </a:t>
            </a:r>
          </a:p>
          <a:p>
            <a:pPr fontAlgn="base">
              <a:buNone/>
            </a:pPr>
            <a:r>
              <a:rPr lang="en-US" dirty="0"/>
              <a:t>           widgets are added here </a:t>
            </a:r>
          </a:p>
          <a:p>
            <a:pPr fontAlgn="base">
              <a:buNone/>
            </a:pPr>
            <a:r>
              <a:rPr lang="en-US" dirty="0"/>
              <a:t>           '''</a:t>
            </a:r>
          </a:p>
          <a:p>
            <a:pPr fontAlgn="base">
              <a:buNone/>
            </a:pPr>
            <a:r>
              <a:rPr lang="en-US" dirty="0"/>
              <a:t>           m.mainloop() 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181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3200" dirty="0">
                <a:solidFill>
                  <a:srgbClr val="FF0000"/>
                </a:solidFill>
              </a:rPr>
              <a:t>     gui = Tk</a:t>
            </a:r>
            <a:r>
              <a:rPr lang="en-US" sz="3200" dirty="0"/>
              <a:t>()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whole code for adding widgets</a:t>
            </a:r>
            <a:br>
              <a:rPr lang="en-US" sz="3200" dirty="0"/>
            </a:br>
            <a:r>
              <a:rPr lang="en-US" sz="3200" dirty="0"/>
              <a:t>    such as button, text area, etc</a:t>
            </a:r>
            <a:br>
              <a:rPr lang="en-US" sz="3200" dirty="0"/>
            </a:br>
            <a:r>
              <a:rPr lang="en-US" sz="3200" dirty="0"/>
              <a:t>    were coded in between this section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# mainloop() is holding the GUI output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  </a:t>
            </a:r>
            <a:r>
              <a:rPr lang="en-US" sz="3200" dirty="0">
                <a:solidFill>
                  <a:srgbClr val="FF0000"/>
                </a:solidFill>
              </a:rPr>
              <a:t>gui.mainloo</a:t>
            </a:r>
            <a:r>
              <a:rPr lang="en-US" sz="3200" dirty="0"/>
              <a:t>p()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591</Words>
  <Application>Microsoft Office PowerPoint</Application>
  <PresentationFormat>On-screen Show (4:3)</PresentationFormat>
  <Paragraphs>107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Cambria</vt:lpstr>
      <vt:lpstr>Century Gothic</vt:lpstr>
      <vt:lpstr>Wingdings 3</vt:lpstr>
      <vt:lpstr>Wisp</vt:lpstr>
      <vt:lpstr> CLOUD BASED BUSS      PASS SYSTEM </vt:lpstr>
      <vt:lpstr>CONTENTS</vt:lpstr>
      <vt:lpstr> INTRODUCTION TO PYTHON</vt:lpstr>
      <vt:lpstr> PYTHON VARIABLES</vt:lpstr>
      <vt:lpstr>PYTHON DATATYPES</vt:lpstr>
      <vt:lpstr>LITERALS   OPERATORS</vt:lpstr>
      <vt:lpstr>PYTHON TKINTER</vt:lpstr>
      <vt:lpstr>  Syntax for Importing tkinter   </vt:lpstr>
      <vt:lpstr>PowerPoint Presentation</vt:lpstr>
      <vt:lpstr>PowerPoint Presentation</vt:lpstr>
      <vt:lpstr>PowerPoint Presentation</vt:lpstr>
      <vt:lpstr>PROJECT</vt:lpstr>
      <vt:lpstr>SOURCE CODE</vt:lpstr>
      <vt:lpstr>PowerPoint Presentation</vt:lpstr>
      <vt:lpstr>PowerPoint Presentation</vt:lpstr>
      <vt:lpstr>Here is simple GUI calculator using tkinter in python</vt:lpstr>
      <vt:lpstr> PERFORMING CALCULATION  </vt:lpstr>
      <vt:lpstr>OUTPUT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Divya Singhal</dc:creator>
  <cp:lastModifiedBy> </cp:lastModifiedBy>
  <cp:revision>49</cp:revision>
  <dcterms:created xsi:type="dcterms:W3CDTF">2019-09-28T01:45:12Z</dcterms:created>
  <dcterms:modified xsi:type="dcterms:W3CDTF">2019-11-17T14:24:41Z</dcterms:modified>
</cp:coreProperties>
</file>