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64" r:id="rId16"/>
    <p:sldId id="270" r:id="rId17"/>
    <p:sldId id="274" r:id="rId18"/>
    <p:sldId id="269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mazon_(company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sz="4900" b="1" dirty="0"/>
              <a:t>  Submitted by:</a:t>
            </a:r>
          </a:p>
          <a:p>
            <a:pPr algn="ctr"/>
            <a:r>
              <a:rPr lang="en-US" sz="4300" dirty="0"/>
              <a:t>SAKSHAM JOHRI</a:t>
            </a:r>
            <a:r>
              <a:rPr lang="en-IN" sz="4300" dirty="0"/>
              <a:t> (171510046)</a:t>
            </a:r>
            <a:endParaRPr lang="en-US" sz="4300" dirty="0"/>
          </a:p>
          <a:p>
            <a:pPr algn="ctr"/>
            <a:r>
              <a:rPr lang="en-US" sz="4300" dirty="0"/>
              <a:t> AAYUSHI RAI (171510003)</a:t>
            </a:r>
          </a:p>
          <a:p>
            <a:pPr algn="ctr"/>
            <a:r>
              <a:rPr lang="en-US" sz="4300" dirty="0"/>
              <a:t>PRANJUL SINGHAL (171510040)</a:t>
            </a:r>
          </a:p>
          <a:p>
            <a:pPr algn="ctr"/>
            <a:endParaRPr lang="en-US" sz="3500" dirty="0"/>
          </a:p>
          <a:p>
            <a:pPr algn="ctr"/>
            <a:r>
              <a:rPr lang="en-US" sz="4900" dirty="0"/>
              <a:t>        DEPARTMENT OF COMPUTER ENGINEERING AND  APPLICATIONS</a:t>
            </a:r>
          </a:p>
          <a:p>
            <a:pPr algn="ctr"/>
            <a:r>
              <a:rPr lang="en-US" sz="49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3608-C601-42A8-8909-13F1D2B6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4305985" cy="533400"/>
          </a:xfrm>
        </p:spPr>
        <p:txBody>
          <a:bodyPr>
            <a:noAutofit/>
          </a:bodyPr>
          <a:lstStyle/>
          <a:p>
            <a:r>
              <a:rPr lang="en-IN" sz="2400" b="1" dirty="0"/>
              <a:t>User side: 2 Level 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FDC01-FA68-4A43-8943-D032CF69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239000" cy="4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335C-797B-4837-AC8F-65B67766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29343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Admin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F04DF-D462-4581-812E-15B920D0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911058" cy="39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50F1-340B-4214-B2DA-A37AF918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5220385" cy="1066800"/>
          </a:xfrm>
        </p:spPr>
        <p:txBody>
          <a:bodyPr>
            <a:normAutofit/>
          </a:bodyPr>
          <a:lstStyle/>
          <a:p>
            <a:r>
              <a:rPr lang="en-IN" sz="2400" b="1" dirty="0"/>
              <a:t>Use Case Diagram for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3F672-293B-4EA4-954B-707C2D52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010400" cy="48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23FD-4ED3-4542-8647-44FDC2C0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34677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AC2F9-B3AD-40B7-9C1C-B1925E63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858000" cy="47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5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83C-8286-4FE8-88EE-BFCE12E0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6858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 with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A1CB-AB5C-47E3-BA7E-C1FDEFB7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5" y="1828800"/>
            <a:ext cx="7467600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4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000" dirty="0"/>
              <a:t>Passengers don’t have to waiting time in queue. </a:t>
            </a:r>
          </a:p>
          <a:p>
            <a:r>
              <a:rPr lang="en-US" sz="2000" dirty="0"/>
              <a:t>Its mostly used for most of the employers. </a:t>
            </a:r>
          </a:p>
          <a:p>
            <a:r>
              <a:rPr lang="en-US" sz="2000" dirty="0"/>
              <a:t>Information is accurate. </a:t>
            </a:r>
          </a:p>
          <a:p>
            <a:r>
              <a:rPr lang="en-US" sz="2000" dirty="0"/>
              <a:t>It is a fast process.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219200"/>
            <a:ext cx="73914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533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 PHP </a:t>
            </a:r>
          </a:p>
          <a:p>
            <a:r>
              <a:rPr lang="en-IN" sz="2400" dirty="0"/>
              <a:t> 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7410793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Amazon web services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Amazon web service is a platform that offers flexible, reliable, scalable, easy-to-use and cost-effective cloud computing solutions.</a:t>
            </a:r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The platform is developed with a combination of        infrastructure as a service (IaaS), platform as a service (PaaS) and packaged software as a service (SaaS) offerings.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572-34D9-44EF-8653-7E7FB87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85800"/>
            <a:ext cx="7010400" cy="1052290"/>
          </a:xfrm>
        </p:spPr>
        <p:txBody>
          <a:bodyPr>
            <a:normAutofit fontScale="90000"/>
          </a:bodyPr>
          <a:lstStyle/>
          <a:p>
            <a:r>
              <a:rPr lang="en-IN" dirty="0"/>
              <a:t>AWS Compute Service: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87D-CD63-4FC1-A4EB-2D159F0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45" y="2209800"/>
            <a:ext cx="7086600" cy="3947890"/>
          </a:xfrm>
        </p:spPr>
        <p:txBody>
          <a:bodyPr>
            <a:normAutofit/>
          </a:bodyPr>
          <a:lstStyle/>
          <a:p>
            <a:r>
              <a:rPr lang="en-US" b="1" dirty="0"/>
              <a:t>EC2(Elastic Compute Cloud)</a:t>
            </a:r>
            <a:r>
              <a:rPr lang="en-US" dirty="0"/>
              <a:t> - EC2 is a virtual machine in the cloud on which you have OS level control. You can run this cloud server whenever you want.</a:t>
            </a:r>
          </a:p>
          <a:p>
            <a:r>
              <a:rPr lang="en-US" b="1" dirty="0"/>
              <a:t>AWS Lambda — 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AWS service allows you to run functions in the cloud. The tool is a big cost saver for you as you to pay only when your functions execute.</a:t>
            </a:r>
          </a:p>
          <a:p>
            <a:r>
              <a:rPr lang="en-US" b="1" dirty="0"/>
              <a:t>Amazon S3</a:t>
            </a:r>
            <a:r>
              <a:rPr lang="en-US" dirty="0"/>
              <a:t> or </a:t>
            </a:r>
            <a:r>
              <a:rPr lang="en-US" b="1" dirty="0"/>
              <a:t>Amazon Simple Storage Service</a:t>
            </a:r>
            <a:r>
              <a:rPr lang="en-US" dirty="0"/>
              <a:t> is a service offered by AWS that provides object storage through a web service interface.</a:t>
            </a:r>
            <a:r>
              <a:rPr lang="en-US" baseline="30000" dirty="0"/>
              <a:t> </a:t>
            </a:r>
            <a:r>
              <a:rPr lang="en-US" dirty="0"/>
              <a:t>Amazon S3 uses the same scalable storage infrastructure that </a:t>
            </a:r>
            <a:r>
              <a:rPr lang="en-US" dirty="0">
                <a:hlinkClick r:id="rId2" tooltip="Amazon (company)"/>
              </a:rPr>
              <a:t>Amazon.com</a:t>
            </a:r>
            <a:r>
              <a:rPr lang="en-US" dirty="0"/>
              <a:t> uses to run its global e-commerce </a:t>
            </a:r>
            <a:r>
              <a:rPr lang="en-US"/>
              <a:t>network.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2E345-6B18-481A-B638-A1145862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982459" cy="3901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67DB5-F02A-4E00-B766-DAE0BEC79CB7}"/>
              </a:ext>
            </a:extLst>
          </p:cNvPr>
          <p:cNvSpPr txBox="1">
            <a:spLocks/>
          </p:cNvSpPr>
          <p:nvPr/>
        </p:nvSpPr>
        <p:spPr>
          <a:xfrm>
            <a:off x="1219200" y="1647544"/>
            <a:ext cx="3557956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Context Level DFD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2D47F8-78B2-490E-B2CD-26C1115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79" y="551889"/>
            <a:ext cx="5943600" cy="99060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</p:spTree>
    <p:extLst>
      <p:ext uri="{BB962C8B-B14F-4D97-AF65-F5344CB8AC3E}">
        <p14:creationId xmlns:p14="http://schemas.microsoft.com/office/powerpoint/2010/main" val="30090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53425-FE99-4000-AEDB-3343A4E2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1905000"/>
            <a:ext cx="6410820" cy="46482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30AD97-A67C-4989-92E3-DBB3C83B0004}"/>
              </a:ext>
            </a:extLst>
          </p:cNvPr>
          <p:cNvSpPr txBox="1">
            <a:spLocks/>
          </p:cNvSpPr>
          <p:nvPr/>
        </p:nvSpPr>
        <p:spPr>
          <a:xfrm>
            <a:off x="1676400" y="7620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User Side: 1 level DFD</a:t>
            </a:r>
          </a:p>
        </p:txBody>
      </p:sp>
    </p:spTree>
    <p:extLst>
      <p:ext uri="{BB962C8B-B14F-4D97-AF65-F5344CB8AC3E}">
        <p14:creationId xmlns:p14="http://schemas.microsoft.com/office/powerpoint/2010/main" val="168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526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AWS Compute Service: Storage</vt:lpstr>
      <vt:lpstr>LIST OF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79</cp:revision>
  <dcterms:created xsi:type="dcterms:W3CDTF">2019-09-28T01:45:12Z</dcterms:created>
  <dcterms:modified xsi:type="dcterms:W3CDTF">2019-11-29T11:01:21Z</dcterms:modified>
</cp:coreProperties>
</file>