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0" r:id="rId9"/>
    <p:sldId id="271" r:id="rId10"/>
    <p:sldId id="272" r:id="rId11"/>
    <p:sldId id="273" r:id="rId12"/>
    <p:sldId id="265" r:id="rId13"/>
    <p:sldId id="274" r:id="rId14"/>
    <p:sldId id="269" r:id="rId15"/>
    <p:sldId id="275" r:id="rId16"/>
    <p:sldId id="277" r:id="rId17"/>
    <p:sldId id="267" r:id="rId18"/>
    <p:sldId id="268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3600" b="1" dirty="0"/>
              <a:t>  Submitted by:</a:t>
            </a:r>
          </a:p>
          <a:p>
            <a:pPr algn="ctr"/>
            <a:r>
              <a:rPr lang="en-US" sz="3500" dirty="0"/>
              <a:t> AAYUSHI RAI (171510003)</a:t>
            </a:r>
          </a:p>
          <a:p>
            <a:pPr algn="ctr"/>
            <a:r>
              <a:rPr lang="en-US" sz="3500" dirty="0"/>
              <a:t>PRANJUL SINGHAL (171510040)</a:t>
            </a:r>
          </a:p>
          <a:p>
            <a:pPr algn="ctr"/>
            <a:r>
              <a:rPr lang="en-US" sz="3500" dirty="0"/>
              <a:t>SAKSHAM JOHRI (171510046)</a:t>
            </a:r>
          </a:p>
          <a:p>
            <a:pPr algn="ctr"/>
            <a:endParaRPr lang="en-US" sz="3500" dirty="0"/>
          </a:p>
          <a:p>
            <a:pPr algn="ctr"/>
            <a:r>
              <a:rPr lang="en-US" dirty="0"/>
              <a:t>        </a:t>
            </a:r>
            <a:r>
              <a:rPr lang="en-US" sz="2300" dirty="0"/>
              <a:t>DEPARTMENT OF COMPUTER ENGINEERING AND  APPLICATIONS</a:t>
            </a:r>
            <a:endParaRPr lang="en-US" dirty="0"/>
          </a:p>
          <a:p>
            <a:pPr algn="ctr"/>
            <a:r>
              <a:rPr lang="en-US" sz="32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1314101"/>
            <a:ext cx="5420481" cy="499179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4" idx="3"/>
          </p:cNvCxnSpPr>
          <p:nvPr/>
        </p:nvCxnSpPr>
        <p:spPr>
          <a:xfrm flipV="1">
            <a:off x="1316463" y="3177077"/>
            <a:ext cx="87115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663989" y="2273791"/>
            <a:ext cx="1032211" cy="3212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0" y="5486400"/>
            <a:ext cx="13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AREA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95" y="3177077"/>
            <a:ext cx="124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4305" y="609600"/>
            <a:ext cx="3759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Buttons, Text area,  etc.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20268" y="1568726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7912" y="194893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068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/>
              <a:t>   </a:t>
            </a:r>
            <a:r>
              <a:rPr lang="en-US" sz="4000" dirty="0"/>
              <a:t>root = </a:t>
            </a:r>
            <a:r>
              <a:rPr lang="en-US" sz="4000" dirty="0">
                <a:solidFill>
                  <a:srgbClr val="FF0000"/>
                </a:solidFill>
              </a:rPr>
              <a:t>Tk</a:t>
            </a:r>
            <a:r>
              <a:rPr lang="en-US" sz="4000" dirty="0"/>
              <a:t>()#creating window</a:t>
            </a:r>
            <a:br>
              <a:rPr lang="en-US" sz="4000" dirty="0"/>
            </a:br>
            <a:r>
              <a:rPr lang="en-US" sz="4000" dirty="0"/>
              <a:t>root.title('</a:t>
            </a:r>
            <a:r>
              <a:rPr lang="en-US" sz="4000" dirty="0">
                <a:solidFill>
                  <a:srgbClr val="0070C0"/>
                </a:solidFill>
              </a:rPr>
              <a:t>Calculator</a:t>
            </a:r>
            <a:r>
              <a:rPr lang="en-US" sz="4000" dirty="0"/>
              <a:t>')</a:t>
            </a:r>
            <a:br>
              <a:rPr lang="en-US" sz="4000" dirty="0"/>
            </a:br>
            <a:r>
              <a:rPr lang="en-US" sz="4000" dirty="0"/>
              <a:t>root.geometry("265x125")</a:t>
            </a:r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r>
              <a:rPr lang="en-US" sz="4000" dirty="0"/>
              <a:t># </a:t>
            </a:r>
            <a:r>
              <a:rPr lang="en-US" sz="3600" dirty="0"/>
              <a:t>lambda is used calling a function get variable which is user defined and passing argument while calling</a:t>
            </a:r>
          </a:p>
        </p:txBody>
      </p:sp>
      <p:pic>
        <p:nvPicPr>
          <p:cNvPr id="4" name="Picture 2" descr="C:\Users\This PC\Desktop\titt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676400"/>
            <a:ext cx="2028825" cy="152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630680"/>
            <a:ext cx="8229600" cy="43891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            </a:t>
            </a:r>
            <a:r>
              <a:rPr lang="en-US" sz="2000" dirty="0"/>
              <a:t> </a:t>
            </a:r>
            <a:r>
              <a:rPr lang="en-US" sz="4800" b="1" dirty="0">
                <a:solidFill>
                  <a:srgbClr val="002060"/>
                </a:solidFill>
              </a:rPr>
              <a:t>GUI CALCULATOR</a:t>
            </a:r>
            <a:endParaRPr lang="en-US" sz="3200" dirty="0"/>
          </a:p>
          <a:p>
            <a:pPr>
              <a:buNone/>
            </a:pPr>
            <a:r>
              <a:rPr lang="en-US" dirty="0"/>
              <a:t>                             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12960"/>
            <a:ext cx="8839200" cy="54320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Here is simple </a:t>
            </a:r>
            <a:r>
              <a:rPr lang="en-US" dirty="0">
                <a:solidFill>
                  <a:srgbClr val="FF0000"/>
                </a:solidFill>
              </a:rPr>
              <a:t>GUI</a:t>
            </a:r>
            <a:r>
              <a:rPr lang="en-US" dirty="0"/>
              <a:t> calculator using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60" y="2362200"/>
            <a:ext cx="4691440" cy="43204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 PERFORMING CALCULATION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75" y="1742382"/>
            <a:ext cx="5372850" cy="49632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32856"/>
            <a:ext cx="5353797" cy="49727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782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3777622"/>
          </a:xfrm>
        </p:spPr>
        <p:txBody>
          <a:bodyPr>
            <a:normAutofit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USED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SOME GLIMPSE OF PROJECT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55599" cy="671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r>
              <a:rPr lang="en-US" sz="1800" dirty="0"/>
              <a:t>The implementation of Python was started in the December 1989 by </a:t>
            </a:r>
            <a:r>
              <a:rPr lang="en-US" sz="1800" b="1" dirty="0"/>
              <a:t>Guido Van Rossum</a:t>
            </a:r>
            <a:r>
              <a:rPr lang="en-US" sz="1800" dirty="0"/>
              <a:t> at CWI in Netherland.</a:t>
            </a:r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Python is known for its general purpose nature that makes it applicable in almost each domain of software development.</a:t>
            </a:r>
          </a:p>
          <a:p>
            <a:pPr>
              <a:buNone/>
            </a:pPr>
            <a:r>
              <a:rPr lang="en-US" sz="1800" dirty="0"/>
              <a:t> </a:t>
            </a:r>
          </a:p>
          <a:p>
            <a:r>
              <a:rPr lang="en-US" sz="1800" dirty="0"/>
              <a:t>Python is a type infer language.</a:t>
            </a:r>
          </a:p>
          <a:p>
            <a:endParaRPr lang="en-US" sz="1800" dirty="0"/>
          </a:p>
          <a:p>
            <a:r>
              <a:rPr lang="en-US" sz="1800" dirty="0"/>
              <a:t>Python as a whole can be used in any sphere of development.</a:t>
            </a:r>
          </a:p>
          <a:p>
            <a:pPr>
              <a:buNone/>
            </a:pP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PYTHON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Variable is a name which is used to refer memory location.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Variable also known as identifier and used to hold value.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In Python, we don't need to specify the type of variable.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Variable names can be a group of both letters and digits, but they have to begin with a letter or an underscore.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/>
              <a:t>PYTHON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59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/>
              <a:t>Variables can hold values of different data types. The interpreter implicitly </a:t>
            </a:r>
          </a:p>
          <a:p>
            <a:pPr>
              <a:buNone/>
            </a:pPr>
            <a:r>
              <a:rPr lang="en-US" sz="1800" dirty="0"/>
              <a:t>binds the value with its type.</a:t>
            </a:r>
          </a:p>
          <a:p>
            <a:r>
              <a:rPr lang="en-US" sz="1800" dirty="0"/>
              <a:t>Number</a:t>
            </a:r>
          </a:p>
          <a:p>
            <a:r>
              <a:rPr lang="en-US" sz="1800" dirty="0"/>
              <a:t>String</a:t>
            </a:r>
          </a:p>
          <a:p>
            <a:r>
              <a:rPr lang="en-US" sz="1800" dirty="0"/>
              <a:t>List</a:t>
            </a:r>
          </a:p>
          <a:p>
            <a:r>
              <a:rPr lang="en-US" sz="1800" dirty="0" err="1"/>
              <a:t>Tuple</a:t>
            </a:r>
            <a:endParaRPr lang="en-US" sz="1800" dirty="0"/>
          </a:p>
          <a:p>
            <a:r>
              <a:rPr lang="en-US" sz="1800" dirty="0"/>
              <a:t>Dictionary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85800" y="52578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Keywords are special reserved words which convey a special meaning to the compiler/interpreter.  These keywords can't be used as variable.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267200"/>
            <a:ext cx="49944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PYTHON KEYWORDS</a:t>
            </a:r>
            <a:endParaRPr lang="en-US" sz="4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LITERALS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5074920"/>
          </a:xfrm>
        </p:spPr>
        <p:txBody>
          <a:bodyPr>
            <a:normAutofit fontScale="77500" lnSpcReduction="20000"/>
          </a:bodyPr>
          <a:lstStyle/>
          <a:p>
            <a:endParaRPr lang="en-US" sz="2000" dirty="0"/>
          </a:p>
          <a:p>
            <a:r>
              <a:rPr lang="en-US" sz="2000" dirty="0"/>
              <a:t>Literals can be defined as a data that is given in a variable or constant.</a:t>
            </a:r>
          </a:p>
          <a:p>
            <a:r>
              <a:rPr lang="en-US" sz="2000" dirty="0"/>
              <a:t>Python support the following literals like Numeric Literals, String literals, Boolean literals, etc.</a:t>
            </a:r>
          </a:p>
          <a:p>
            <a:pPr>
              <a:buNone/>
            </a:pPr>
            <a:endParaRPr lang="en-US" sz="2000" dirty="0">
              <a:latin typeface="Arial"/>
              <a:cs typeface="Arial"/>
            </a:endParaRPr>
          </a:p>
          <a:p>
            <a:endParaRPr lang="en-US" sz="1000" dirty="0"/>
          </a:p>
          <a:p>
            <a:endParaRPr lang="en-US" sz="1700" dirty="0"/>
          </a:p>
          <a:p>
            <a:endParaRPr lang="en-US" sz="1700" dirty="0"/>
          </a:p>
          <a:p>
            <a:pPr>
              <a:buNone/>
            </a:pPr>
            <a:endParaRPr lang="en-US" sz="1700" dirty="0"/>
          </a:p>
          <a:p>
            <a:r>
              <a:rPr lang="en-US" sz="1900" dirty="0"/>
              <a:t>The operator can be defined as a symbol which is responsible for a particular operation between two operands. Python provides a variety of operators , out of which few are mentioned below:</a:t>
            </a:r>
          </a:p>
          <a:p>
            <a:endParaRPr lang="en-US" sz="1900" dirty="0"/>
          </a:p>
          <a:p>
            <a:r>
              <a:rPr lang="en-US" sz="1900" dirty="0"/>
              <a:t>Arithmetic operators</a:t>
            </a:r>
          </a:p>
          <a:p>
            <a:r>
              <a:rPr lang="en-US" sz="1900" dirty="0"/>
              <a:t>Comparison operators</a:t>
            </a:r>
          </a:p>
          <a:p>
            <a:r>
              <a:rPr lang="en-US" sz="1900" dirty="0"/>
              <a:t>Assignment Operators</a:t>
            </a:r>
          </a:p>
          <a:p>
            <a:r>
              <a:rPr lang="en-US" sz="1900" dirty="0"/>
              <a:t>Logical Operators</a:t>
            </a:r>
          </a:p>
          <a:p>
            <a:r>
              <a:rPr lang="en-US" sz="1900" dirty="0"/>
              <a:t>Bitwise Operators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Python provides the standard library Tkinter for creating the graphical user interface for desktop based applications.</a:t>
            </a:r>
          </a:p>
          <a:p>
            <a:r>
              <a:rPr lang="en-US" sz="1800" dirty="0"/>
              <a:t>Developing desktop based applications with python Tkinter is not a complex task. </a:t>
            </a:r>
          </a:p>
          <a:p>
            <a:pPr>
              <a:buNone/>
            </a:pPr>
            <a:r>
              <a:rPr lang="en-US" sz="1800" dirty="0"/>
              <a:t>An empty Tkinter top-level window can be created by using the following steps.</a:t>
            </a:r>
          </a:p>
          <a:p>
            <a:r>
              <a:rPr lang="en-US" sz="1800" dirty="0"/>
              <a:t>import the Tkinter module.</a:t>
            </a:r>
          </a:p>
          <a:p>
            <a:r>
              <a:rPr lang="en-US" sz="1800" dirty="0"/>
              <a:t>Create the main application window.</a:t>
            </a:r>
          </a:p>
          <a:p>
            <a:r>
              <a:rPr lang="en-US" sz="1800" dirty="0"/>
              <a:t>Add the widgets like labels, buttons, frames, etc. to the window.</a:t>
            </a:r>
          </a:p>
          <a:p>
            <a:r>
              <a:rPr lang="en-US" sz="1800" dirty="0"/>
              <a:t>Call the main event loop so that the actions can take place on the user's computer screen.</a:t>
            </a:r>
          </a:p>
          <a:p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Syntax for Importing tkinter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00"/>
                </a:solidFill>
              </a:rPr>
              <a:t>     gui = Tk</a:t>
            </a:r>
            <a:r>
              <a:rPr lang="en-US" sz="3200" dirty="0"/>
              <a:t>()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whole code for adding widgets</a:t>
            </a:r>
            <a:br>
              <a:rPr lang="en-US" sz="3200" dirty="0"/>
            </a:br>
            <a:r>
              <a:rPr lang="en-US" sz="3200" dirty="0"/>
              <a:t>    such as button, text area, etc</a:t>
            </a:r>
            <a:br>
              <a:rPr lang="en-US" sz="3200" dirty="0"/>
            </a:br>
            <a:r>
              <a:rPr lang="en-US" sz="3200" dirty="0"/>
              <a:t>    were coded in between this section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mainloop() is holding the GUI output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gui.mainloo</a:t>
            </a:r>
            <a:r>
              <a:rPr lang="en-US" sz="3200" dirty="0"/>
              <a:t>p()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589</Words>
  <Application>Microsoft Office PowerPoint</Application>
  <PresentationFormat>On-screen Show 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</vt:lpstr>
      <vt:lpstr> PYTHON VARIABLES</vt:lpstr>
      <vt:lpstr>PYTHON DATATYPES</vt:lpstr>
      <vt:lpstr>LITERALS   OPERATORS</vt:lpstr>
      <vt:lpstr>PYTHON TKINTER</vt:lpstr>
      <vt:lpstr>  Syntax for Importing tkinter   </vt:lpstr>
      <vt:lpstr>PowerPoint Presentation</vt:lpstr>
      <vt:lpstr>PowerPoint Presentation</vt:lpstr>
      <vt:lpstr>PowerPoint Presentation</vt:lpstr>
      <vt:lpstr>PROJECT</vt:lpstr>
      <vt:lpstr>SOURCE CODE</vt:lpstr>
      <vt:lpstr>PowerPoint Presentation</vt:lpstr>
      <vt:lpstr>PowerPoint Presentation</vt:lpstr>
      <vt:lpstr>Here is simple GUI calculator using tkinter in python</vt:lpstr>
      <vt:lpstr> PERFORMING CALCULATION  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50</cp:revision>
  <dcterms:created xsi:type="dcterms:W3CDTF">2019-09-28T01:45:12Z</dcterms:created>
  <dcterms:modified xsi:type="dcterms:W3CDTF">2019-11-17T14:25:36Z</dcterms:modified>
</cp:coreProperties>
</file>