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PYTHON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is a name which is used to refer memory location.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also known as identifier and used to hold value.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Python, we don't need to specify the type of variable.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names can be a group of both letters and digits, but they have to begin with a letter or an underscore.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PYTHON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Keywords are special reserved words which convey a special meaning to the compiler/interpreter.  These keywords can't be used as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4994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PYTHON KEYWORDS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606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PYTHON VARIABLES</vt:lpstr>
      <vt:lpstr>PYTHON DATATYPES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51</cp:revision>
  <dcterms:created xsi:type="dcterms:W3CDTF">2019-09-28T01:45:12Z</dcterms:created>
  <dcterms:modified xsi:type="dcterms:W3CDTF">2019-11-17T17:48:21Z</dcterms:modified>
</cp:coreProperties>
</file>