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2496060"/>
            <a:ext cx="7626096" cy="1923540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dirty="0"/>
              <a:t> AAYUSHI RAI (171510003)</a:t>
            </a:r>
          </a:p>
          <a:p>
            <a:pPr algn="ctr"/>
            <a:r>
              <a:rPr lang="en-US" dirty="0"/>
              <a:t>PRANJUL SINGHAL (171510040)</a:t>
            </a:r>
          </a:p>
          <a:p>
            <a:pPr algn="ctr"/>
            <a:r>
              <a:rPr lang="en-US" dirty="0"/>
              <a:t>SAKSHAM JOHRI (171510046)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/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Introduction to Python</a:t>
            </a:r>
          </a:p>
          <a:p>
            <a:r>
              <a:rPr lang="en-US" sz="2800" dirty="0"/>
              <a:t>Python Variables</a:t>
            </a:r>
          </a:p>
          <a:p>
            <a:r>
              <a:rPr lang="en-US" sz="2800" dirty="0"/>
              <a:t>Python Datatypes</a:t>
            </a:r>
          </a:p>
          <a:p>
            <a:r>
              <a:rPr lang="en-US" sz="2800" dirty="0"/>
              <a:t>Python Keywords</a:t>
            </a:r>
          </a:p>
          <a:p>
            <a:r>
              <a:rPr lang="en-US" sz="2800" dirty="0"/>
              <a:t>Literals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Python tkinter</a:t>
            </a:r>
          </a:p>
          <a:p>
            <a:r>
              <a:rPr lang="en-US" sz="2800" dirty="0"/>
              <a:t>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  <a:p>
            <a:r>
              <a:rPr lang="en-US" sz="1800" dirty="0"/>
              <a:t>The implementation of Python was started in the December 1989 by </a:t>
            </a:r>
            <a:r>
              <a:rPr lang="en-US" sz="1800" b="1" dirty="0"/>
              <a:t>Guido Van Rossum</a:t>
            </a:r>
            <a:r>
              <a:rPr lang="en-US" sz="1800" dirty="0"/>
              <a:t> at CWI in Netherland.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Python is known for its general purpose nature that makes it applicable in almost each domain of software development.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Python is a type infer language.</a:t>
            </a:r>
          </a:p>
          <a:p>
            <a:endParaRPr lang="en-US" sz="1800" dirty="0"/>
          </a:p>
          <a:p>
            <a:r>
              <a:rPr lang="en-US" sz="1800" dirty="0"/>
              <a:t>Python as a whole can be used in any sphere of development.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is a name which is used to refer memory location.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also known as identifier and used to hold value.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Python, we don't need to specify the type of variable.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names can be a group of both letters and digits, but they have to begin with a letter or an underscore.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92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592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</vt:lpstr>
      <vt:lpstr>Constantia</vt:lpstr>
      <vt:lpstr>Wingdings 2</vt:lpstr>
      <vt:lpstr>Flow</vt:lpstr>
      <vt:lpstr> CLOUD BASED BUSS PASS SYSTEM </vt:lpstr>
      <vt:lpstr>CONTENTS</vt:lpstr>
      <vt:lpstr> INTRODUCTION TO PYTHON</vt:lpstr>
      <vt:lpstr> PYTHON VARIABLES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46</cp:revision>
  <dcterms:created xsi:type="dcterms:W3CDTF">2019-09-28T01:45:12Z</dcterms:created>
  <dcterms:modified xsi:type="dcterms:W3CDTF">2019-11-17T14:06:53Z</dcterms:modified>
</cp:coreProperties>
</file>