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Introduction to Python</a:t>
            </a:r>
          </a:p>
          <a:p>
            <a:r>
              <a:rPr lang="en-US" sz="2800" dirty="0"/>
              <a:t>Python Variables</a:t>
            </a:r>
          </a:p>
          <a:p>
            <a:r>
              <a:rPr lang="en-US" sz="2800" dirty="0"/>
              <a:t>Python Datatypes</a:t>
            </a:r>
          </a:p>
          <a:p>
            <a:r>
              <a:rPr lang="en-US" sz="2800" dirty="0"/>
              <a:t>Python Keywords</a:t>
            </a:r>
          </a:p>
          <a:p>
            <a:r>
              <a:rPr lang="en-US" sz="2800" dirty="0"/>
              <a:t>Literals</a:t>
            </a:r>
          </a:p>
          <a:p>
            <a:r>
              <a:rPr lang="en-US" sz="2800" dirty="0"/>
              <a:t>Operators</a:t>
            </a:r>
          </a:p>
          <a:p>
            <a:r>
              <a:rPr lang="en-US" sz="2800" dirty="0"/>
              <a:t>Python tkinter</a:t>
            </a:r>
          </a:p>
          <a:p>
            <a:r>
              <a:rPr lang="en-US" sz="2800" dirty="0"/>
              <a:t>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1800" dirty="0"/>
              <a:t>The implementation of Python was started in the December 1989 by </a:t>
            </a:r>
            <a:r>
              <a:rPr lang="en-US" sz="1800" b="1" dirty="0"/>
              <a:t>Guido Van Rossum</a:t>
            </a:r>
            <a:r>
              <a:rPr lang="en-US" sz="1800" dirty="0"/>
              <a:t> at CWI in Netherland.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Python is known for its general purpose nature that makes it applicable in almost each domain of software development.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Python is a type infer language.</a:t>
            </a:r>
          </a:p>
          <a:p>
            <a:endParaRPr lang="en-US" sz="1800" dirty="0"/>
          </a:p>
          <a:p>
            <a:r>
              <a:rPr lang="en-US" sz="1800" dirty="0"/>
              <a:t>Python as a whole can be used in any sphere of development.</a:t>
            </a: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PYTHON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is a name which is used to refer memory location.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also known as identifier and used to hold value.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Python, we don't need to specify the type of variable.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names can be a group of both letters and digits, but they have to begin with a letter or an underscore.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PYTHON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Keywords are special reserved words which convey a special meaning to the compiler/interpreter.  These keywords can't be used as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4994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PYTHON KEYWORDS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592</Words>
  <Application>Microsoft Office PowerPoint</Application>
  <PresentationFormat>On-screen Show (4:3)</PresentationFormat>
  <Paragraphs>109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TO PYTHON</vt:lpstr>
      <vt:lpstr> PYTHON VARIABLES</vt:lpstr>
      <vt:lpstr>PYTHON DATATYPES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47</cp:revision>
  <dcterms:created xsi:type="dcterms:W3CDTF">2019-09-28T01:45:12Z</dcterms:created>
  <dcterms:modified xsi:type="dcterms:W3CDTF">2019-11-17T14:14:38Z</dcterms:modified>
</cp:coreProperties>
</file>