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4" r:id="rId17"/>
    <p:sldId id="270" r:id="rId18"/>
    <p:sldId id="274" r:id="rId19"/>
    <p:sldId id="269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mazon_(company)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4900" b="1" dirty="0"/>
              <a:t>  Submitted by:</a:t>
            </a:r>
          </a:p>
          <a:p>
            <a:pPr algn="ctr"/>
            <a:r>
              <a:rPr lang="en-US" sz="4300" dirty="0"/>
              <a:t>SAKSHAM JOHRI</a:t>
            </a:r>
            <a:r>
              <a:rPr lang="en-IN" sz="4300" dirty="0"/>
              <a:t> (171510046)</a:t>
            </a:r>
            <a:endParaRPr lang="en-US" sz="4300" dirty="0"/>
          </a:p>
          <a:p>
            <a:pPr algn="ctr"/>
            <a:r>
              <a:rPr lang="en-US" sz="4300" dirty="0"/>
              <a:t> AAYUSHI RAI (171510003)</a:t>
            </a:r>
          </a:p>
          <a:p>
            <a:pPr algn="ctr"/>
            <a:r>
              <a:rPr lang="en-US" sz="4300" dirty="0"/>
              <a:t>PRANJUL SINGHAL (171510040)</a:t>
            </a:r>
          </a:p>
          <a:p>
            <a:pPr algn="ctr"/>
            <a:endParaRPr lang="en-US" sz="3500" dirty="0"/>
          </a:p>
          <a:p>
            <a:pPr algn="ctr"/>
            <a:r>
              <a:rPr lang="en-US" sz="4900" dirty="0"/>
              <a:t>        DEPARTMENT OF COMPUTER ENGINEERING AND  APPLICATIONS</a:t>
            </a:r>
          </a:p>
          <a:p>
            <a:pPr algn="ctr"/>
            <a:r>
              <a:rPr lang="en-US" sz="49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User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7DF-1BB7-4770-972D-444782A5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6296-1C2A-4FC1-BCB5-582FE8B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6467"/>
            <a:ext cx="6634780" cy="4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3FD-4ED3-4542-8647-44FDC2C0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34677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2F9-B3AD-40B7-9C1C-B1925E6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58000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83C-8286-4FE8-88EE-BFCE12E0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6858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 with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1CB-AB5C-47E3-BA7E-C1FDEFB7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" y="1828800"/>
            <a:ext cx="7467600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219200"/>
            <a:ext cx="7391400" cy="220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2209800"/>
            <a:ext cx="7086600" cy="3947890"/>
          </a:xfrm>
        </p:spPr>
        <p:txBody>
          <a:bodyPr>
            <a:normAutofit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r>
              <a:rPr lang="en-US" b="1" dirty="0"/>
              <a:t>Amazon S3</a:t>
            </a:r>
            <a:r>
              <a:rPr lang="en-US" dirty="0"/>
              <a:t> or </a:t>
            </a:r>
            <a:r>
              <a:rPr lang="en-US" b="1" dirty="0"/>
              <a:t>Amazon Simple Storage Service</a:t>
            </a:r>
            <a:r>
              <a:rPr lang="en-US" dirty="0"/>
              <a:t> is a service offered by AWS that provides object storage through a web service interface.</a:t>
            </a:r>
            <a:r>
              <a:rPr lang="en-US" baseline="30000" dirty="0"/>
              <a:t> </a:t>
            </a:r>
            <a:r>
              <a:rPr lang="en-US" dirty="0"/>
              <a:t>Amazon S3 uses the same scalable storage infrastructure that </a:t>
            </a:r>
            <a:r>
              <a:rPr lang="en-US" dirty="0">
                <a:hlinkClick r:id="rId2" tooltip="Amazon (company)"/>
              </a:rPr>
              <a:t>Amazon.com</a:t>
            </a:r>
            <a:r>
              <a:rPr lang="en-US" dirty="0"/>
              <a:t> uses to run its global e-commerce </a:t>
            </a:r>
            <a:r>
              <a:rPr lang="en-US"/>
              <a:t>network.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528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76</cp:revision>
  <dcterms:created xsi:type="dcterms:W3CDTF">2019-09-28T01:45:12Z</dcterms:created>
  <dcterms:modified xsi:type="dcterms:W3CDTF">2019-11-26T10:35:26Z</dcterms:modified>
</cp:coreProperties>
</file>