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80" r:id="rId8"/>
    <p:sldId id="278" r:id="rId9"/>
    <p:sldId id="264" r:id="rId10"/>
    <p:sldId id="279" r:id="rId11"/>
    <p:sldId id="270" r:id="rId12"/>
    <p:sldId id="274" r:id="rId13"/>
    <p:sldId id="269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96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1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    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99" y="2314829"/>
            <a:ext cx="7626096" cy="222834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3600" b="1" dirty="0"/>
              <a:t>  Submitted by:</a:t>
            </a:r>
          </a:p>
          <a:p>
            <a:pPr algn="ctr"/>
            <a:r>
              <a:rPr lang="en-US" sz="3500" dirty="0"/>
              <a:t> AAYUSHI RAI (171510003)</a:t>
            </a:r>
          </a:p>
          <a:p>
            <a:pPr algn="ctr"/>
            <a:r>
              <a:rPr lang="en-US" sz="3500" dirty="0"/>
              <a:t>PRANJUL SINGHAL (171510040)</a:t>
            </a:r>
          </a:p>
          <a:p>
            <a:pPr algn="ctr"/>
            <a:r>
              <a:rPr lang="en-US" sz="3500" dirty="0"/>
              <a:t>SAKSHAM JOHRI (171510046)</a:t>
            </a:r>
          </a:p>
          <a:p>
            <a:pPr algn="ctr"/>
            <a:endParaRPr lang="en-US" sz="3500" dirty="0"/>
          </a:p>
          <a:p>
            <a:pPr algn="ctr"/>
            <a:r>
              <a:rPr lang="en-US" dirty="0"/>
              <a:t>        </a:t>
            </a:r>
            <a:r>
              <a:rPr lang="en-US" sz="2300" dirty="0"/>
              <a:t>DEPARTMENT OF COMPUTER ENGINEERING AND  APPLICATIONS</a:t>
            </a:r>
            <a:endParaRPr lang="en-US" dirty="0"/>
          </a:p>
          <a:p>
            <a:pPr algn="ctr"/>
            <a:r>
              <a:rPr lang="en-US" sz="32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2E0C-5E33-4370-8051-FAEF999C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7B6C-97EA-4C1F-A9CB-91F1D8AB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is time consuming </a:t>
            </a:r>
          </a:p>
          <a:p>
            <a:r>
              <a:rPr lang="en-US" sz="2000" dirty="0"/>
              <a:t>It consumes lot of manpower to better results </a:t>
            </a:r>
          </a:p>
          <a:p>
            <a:r>
              <a:rPr lang="en-US" sz="2000" dirty="0"/>
              <a:t>It lacks of data security </a:t>
            </a:r>
          </a:p>
          <a:p>
            <a:r>
              <a:rPr lang="en-US" sz="2000" dirty="0"/>
              <a:t>Retrieval of data takes lot of time </a:t>
            </a:r>
          </a:p>
          <a:p>
            <a:r>
              <a:rPr lang="en-US" sz="2000" dirty="0"/>
              <a:t>Percentage of accuracy is less </a:t>
            </a:r>
          </a:p>
          <a:p>
            <a:r>
              <a:rPr lang="en-US" sz="2000" dirty="0"/>
              <a:t>Reports take time to produce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022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65778"/>
            <a:ext cx="6591985" cy="762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GLIMPSE OF PROJECT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4782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3878"/>
            <a:ext cx="3429000" cy="6858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807" y="1905000"/>
            <a:ext cx="6591985" cy="43491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WHAT IS CLOUD</a:t>
            </a:r>
          </a:p>
          <a:p>
            <a:r>
              <a:rPr lang="en-US" sz="2800" dirty="0"/>
              <a:t>LANGUAGES USED</a:t>
            </a:r>
          </a:p>
          <a:p>
            <a:r>
              <a:rPr lang="en-US" sz="2800" dirty="0"/>
              <a:t>CLOUD PLATFORM USED</a:t>
            </a:r>
          </a:p>
          <a:p>
            <a:r>
              <a:rPr lang="en-US" sz="2800" dirty="0"/>
              <a:t>LIST OF FIGURES</a:t>
            </a:r>
          </a:p>
          <a:p>
            <a:r>
              <a:rPr lang="en-US" sz="2800" dirty="0"/>
              <a:t>ADVANTAGES</a:t>
            </a:r>
          </a:p>
          <a:p>
            <a:r>
              <a:rPr lang="en-US" sz="2800" dirty="0"/>
              <a:t>DISADVANTAGES</a:t>
            </a:r>
          </a:p>
          <a:p>
            <a:r>
              <a:rPr lang="en-US" sz="2800" dirty="0"/>
              <a:t>SOME GLIMPSE OF PROJECT</a:t>
            </a:r>
          </a:p>
          <a:p>
            <a:r>
              <a:rPr lang="en-US" sz="2800" dirty="0"/>
              <a:t>CONCLUSION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455599" cy="671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 fontScale="92500" lnSpcReduction="10000"/>
          </a:bodyPr>
          <a:lstStyle/>
          <a:p>
            <a:endParaRPr lang="en-US" sz="1800" dirty="0"/>
          </a:p>
          <a:p>
            <a:r>
              <a:rPr lang="en-GB" dirty="0"/>
              <a:t>Customer can buy the bus ticket over the Internet, 24 hours a day, this solves the issue of ticket being misplaced or stolen. </a:t>
            </a:r>
            <a:endParaRPr lang="en-IN" dirty="0"/>
          </a:p>
          <a:p>
            <a:r>
              <a:rPr lang="en-GB" dirty="0"/>
              <a:t>This system is built up using cloud infrastructure for improved performance.</a:t>
            </a:r>
            <a:endParaRPr lang="en-IN" dirty="0"/>
          </a:p>
          <a:p>
            <a:r>
              <a:rPr lang="en-GB" dirty="0"/>
              <a:t> Using this website we can check all details related Bus pass.</a:t>
            </a:r>
            <a:endParaRPr lang="en-IN" dirty="0"/>
          </a:p>
          <a:p>
            <a:r>
              <a:rPr lang="en-GB" dirty="0"/>
              <a:t>This website keeps all information of all Bus passes.</a:t>
            </a:r>
            <a:endParaRPr lang="en-IN" dirty="0"/>
          </a:p>
          <a:p>
            <a:r>
              <a:rPr lang="en-GB" dirty="0"/>
              <a:t>Passengers first need to verify themselves through registration.</a:t>
            </a:r>
            <a:endParaRPr lang="en-IN" dirty="0"/>
          </a:p>
          <a:p>
            <a:r>
              <a:rPr lang="en-GB" dirty="0"/>
              <a:t>Users can recharge through cc debit cards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WHAT IS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dirty="0"/>
              <a:t>Cloud computing is the on-demand delivery of compute power, database and other IT resources via the internet with pay-as-you-go pricing. </a:t>
            </a:r>
          </a:p>
          <a:p>
            <a:pPr algn="just"/>
            <a:r>
              <a:rPr lang="en-US" dirty="0"/>
              <a:t>A cloud services platform provides rapid access to flexible and low cost IT resources.</a:t>
            </a:r>
          </a:p>
          <a:p>
            <a:pPr algn="just"/>
            <a:r>
              <a:rPr lang="en-US" dirty="0"/>
              <a:t>Cloud computing is a general term for anything that involves delivering hosted services over the Internet.</a:t>
            </a:r>
          </a:p>
          <a:p>
            <a:pPr algn="just"/>
            <a:r>
              <a:rPr lang="en-US" sz="1800" dirty="0"/>
              <a:t>Example: Google Drive, Apple iCloud, Amazon Cloud Drive etc.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60533"/>
            <a:ext cx="7315200" cy="838200"/>
          </a:xfrm>
        </p:spPr>
        <p:txBody>
          <a:bodyPr>
            <a:normAutofit/>
          </a:bodyPr>
          <a:lstStyle/>
          <a:p>
            <a:r>
              <a:rPr lang="en-US" sz="4400" b="1" dirty="0"/>
              <a:t>LANGUAGES USED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E81214-1B3B-485B-9FCC-548D36C1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6591985" cy="3777622"/>
          </a:xfrm>
        </p:spPr>
        <p:txBody>
          <a:bodyPr>
            <a:normAutofit/>
          </a:bodyPr>
          <a:lstStyle/>
          <a:p>
            <a:r>
              <a:rPr lang="en-IN" sz="2400" dirty="0"/>
              <a:t> HTML</a:t>
            </a:r>
          </a:p>
          <a:p>
            <a:r>
              <a:rPr lang="en-IN" sz="2400" dirty="0"/>
              <a:t> CSS</a:t>
            </a:r>
          </a:p>
          <a:p>
            <a:r>
              <a:rPr lang="en-IN" sz="2400" dirty="0"/>
              <a:t> PHP </a:t>
            </a:r>
          </a:p>
          <a:p>
            <a:r>
              <a:rPr lang="en-IN" sz="2400" dirty="0"/>
              <a:t> JAVA 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606" y="685800"/>
            <a:ext cx="6115393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CLOUD PLATFORM USED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BBE77-C113-48CC-AE1A-73330B9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7410793" cy="37776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Amazon web services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US" sz="2000" b="1" dirty="0"/>
              <a:t>*</a:t>
            </a:r>
            <a:r>
              <a:rPr lang="en-US" sz="2000" dirty="0"/>
              <a:t> Amazon web service is a platform that offers flexible, reliable, scalable, easy-to-use and cost-effective cloud computing solutions.</a:t>
            </a:r>
          </a:p>
          <a:p>
            <a:pPr marL="0" indent="0">
              <a:buNone/>
            </a:pPr>
            <a:r>
              <a:rPr lang="en-US" sz="2000" b="1" dirty="0"/>
              <a:t>*</a:t>
            </a:r>
            <a:r>
              <a:rPr lang="en-US" sz="2000" dirty="0"/>
              <a:t> The platform is developed with a combination of        infrastructure as a service (IaaS), platform as a service (PaaS) and packaged software as a service (SaaS) offerings.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4572-34D9-44EF-8653-7E7FB87E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685800"/>
            <a:ext cx="7010400" cy="1052290"/>
          </a:xfrm>
        </p:spPr>
        <p:txBody>
          <a:bodyPr>
            <a:normAutofit fontScale="90000"/>
          </a:bodyPr>
          <a:lstStyle/>
          <a:p>
            <a:r>
              <a:rPr lang="en-IN" dirty="0"/>
              <a:t>AWS Compute Service: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087D-CD63-4FC1-A4EB-2D159F08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045" y="1738090"/>
            <a:ext cx="70866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EC2(Elastic Compute Cloud)</a:t>
            </a:r>
            <a:r>
              <a:rPr lang="en-US" dirty="0"/>
              <a:t> - EC2 is a virtual machine in the cloud on which you have OS level control. You can run this cloud server whenever you want.</a:t>
            </a:r>
          </a:p>
          <a:p>
            <a:r>
              <a:rPr lang="en-US" b="1" dirty="0"/>
              <a:t>LightSail </a:t>
            </a:r>
            <a:r>
              <a:rPr lang="en-US" dirty="0"/>
              <a:t>-This cloud computing tool automatically deploys and manages the computer, storage, and networking capabilities required to run your applications.</a:t>
            </a:r>
          </a:p>
          <a:p>
            <a:r>
              <a:rPr lang="en-US" b="1" dirty="0"/>
              <a:t>Elastic Beanstalk —  </a:t>
            </a:r>
            <a:r>
              <a:rPr lang="en-US" dirty="0"/>
              <a:t>The tool offers automated deployment and provisioning of resources like a highly scalable production website.</a:t>
            </a:r>
          </a:p>
          <a:p>
            <a:r>
              <a:rPr lang="en-US" b="1" dirty="0"/>
              <a:t>EKS (Elastic Container Service for Kubernetes) — </a:t>
            </a:r>
            <a:r>
              <a:rPr lang="en-US" dirty="0"/>
              <a:t>The tool allows you to</a:t>
            </a:r>
            <a:r>
              <a:rPr lang="en-US" b="1" dirty="0"/>
              <a:t> </a:t>
            </a:r>
            <a:r>
              <a:rPr lang="en-US" dirty="0"/>
              <a:t>Kubernetes on Amazon cloud environment without installation.</a:t>
            </a:r>
          </a:p>
          <a:p>
            <a:r>
              <a:rPr lang="en-US" b="1" dirty="0"/>
              <a:t>AWS Lambda — </a:t>
            </a:r>
            <a:r>
              <a:rPr lang="en-US" dirty="0"/>
              <a:t>This</a:t>
            </a:r>
            <a:r>
              <a:rPr lang="en-US" b="1" dirty="0"/>
              <a:t> </a:t>
            </a:r>
            <a:r>
              <a:rPr lang="en-US" dirty="0"/>
              <a:t>AWS service allows you to run functions in the cloud. The tool is a big cost saver for you as you to pay only when your functions execute.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17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2D54-BD73-426E-9935-4D6FB2FE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09600"/>
            <a:ext cx="6589199" cy="1280890"/>
          </a:xfrm>
        </p:spPr>
        <p:txBody>
          <a:bodyPr/>
          <a:lstStyle/>
          <a:p>
            <a:r>
              <a:rPr lang="en-IN" b="1" dirty="0"/>
              <a:t>LIST OF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7EBA-53A2-45F8-B370-97D239E0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26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5293799" cy="823690"/>
          </a:xfrm>
        </p:spPr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2000" dirty="0"/>
              <a:t>Passengers don’t have to waiting time in queue. </a:t>
            </a:r>
          </a:p>
          <a:p>
            <a:r>
              <a:rPr lang="en-US" sz="2000" dirty="0"/>
              <a:t>Its mostly used for most of the employers. </a:t>
            </a:r>
          </a:p>
          <a:p>
            <a:r>
              <a:rPr lang="en-US" sz="2000" dirty="0"/>
              <a:t>Information is accurate. </a:t>
            </a:r>
          </a:p>
          <a:p>
            <a:r>
              <a:rPr lang="en-US" sz="2000" dirty="0"/>
              <a:t>It is a fast process.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555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</vt:lpstr>
      <vt:lpstr>Century Gothic</vt:lpstr>
      <vt:lpstr>Wingdings 3</vt:lpstr>
      <vt:lpstr>Wisp</vt:lpstr>
      <vt:lpstr> CLOUD BASED BUSS      PASS SYSTEM </vt:lpstr>
      <vt:lpstr>CONTENTS</vt:lpstr>
      <vt:lpstr> INTRODUCTION </vt:lpstr>
      <vt:lpstr> WHAT IS CLOUD</vt:lpstr>
      <vt:lpstr>LANGUAGES USED</vt:lpstr>
      <vt:lpstr>CLOUD PLATFORM USED   </vt:lpstr>
      <vt:lpstr>AWS Compute Service: Storage</vt:lpstr>
      <vt:lpstr>LIST OF FIGURES</vt:lpstr>
      <vt:lpstr>ADVANTAGES</vt:lpstr>
      <vt:lpstr>DISADVANTAGES</vt:lpstr>
      <vt:lpstr>  GLIMPSE OF PROJECT   </vt:lpstr>
      <vt:lpstr>SOURCE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66</cp:revision>
  <dcterms:created xsi:type="dcterms:W3CDTF">2019-09-28T01:45:12Z</dcterms:created>
  <dcterms:modified xsi:type="dcterms:W3CDTF">2019-11-19T15:37:36Z</dcterms:modified>
</cp:coreProperties>
</file>