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78" r:id="rId9"/>
    <p:sldId id="264" r:id="rId10"/>
    <p:sldId id="279" r:id="rId11"/>
    <p:sldId id="270" r:id="rId12"/>
    <p:sldId id="274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2D54-BD73-426E-9935-4D6FB2FE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0"/>
            <a:ext cx="6589199" cy="128089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7EBA-53A2-45F8-B370-97D239E0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6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493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64</cp:revision>
  <dcterms:created xsi:type="dcterms:W3CDTF">2019-09-28T01:45:12Z</dcterms:created>
  <dcterms:modified xsi:type="dcterms:W3CDTF">2019-11-19T15:25:22Z</dcterms:modified>
</cp:coreProperties>
</file>