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64" r:id="rId17"/>
    <p:sldId id="279" r:id="rId18"/>
    <p:sldId id="270" r:id="rId19"/>
    <p:sldId id="274" r:id="rId20"/>
    <p:sldId id="269" r:id="rId21"/>
    <p:sldId id="26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32500" lnSpcReduction="20000"/>
          </a:bodyPr>
          <a:lstStyle/>
          <a:p>
            <a:pPr algn="ctr"/>
            <a:r>
              <a:rPr lang="en-US" sz="4900" b="1" dirty="0"/>
              <a:t>  Submitted by:</a:t>
            </a:r>
          </a:p>
          <a:p>
            <a:pPr algn="ctr"/>
            <a:r>
              <a:rPr lang="en-US" sz="4300" dirty="0"/>
              <a:t>SAKSHAM JOHRI</a:t>
            </a:r>
            <a:r>
              <a:rPr lang="en-IN" sz="4300" dirty="0"/>
              <a:t> (171510046)</a:t>
            </a:r>
            <a:endParaRPr lang="en-US" sz="4300" dirty="0"/>
          </a:p>
          <a:p>
            <a:pPr algn="ctr"/>
            <a:r>
              <a:rPr lang="en-US" sz="4300" dirty="0"/>
              <a:t> AAYUSHI RAI (171510003)</a:t>
            </a:r>
          </a:p>
          <a:p>
            <a:pPr algn="ctr"/>
            <a:r>
              <a:rPr lang="en-US" sz="4300" dirty="0"/>
              <a:t>PRANJUL SINGHAL (171510040)</a:t>
            </a:r>
          </a:p>
          <a:p>
            <a:pPr algn="ctr"/>
            <a:endParaRPr lang="en-US" sz="3500" dirty="0"/>
          </a:p>
          <a:p>
            <a:pPr algn="ctr"/>
            <a:r>
              <a:rPr lang="en-US" sz="4900" dirty="0"/>
              <a:t>        DEPARTMENT OF COMPUTER ENGINEERING AND  APPLICATIONS</a:t>
            </a:r>
          </a:p>
          <a:p>
            <a:pPr algn="ctr"/>
            <a:r>
              <a:rPr lang="en-US" sz="49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08-C601-42A8-8909-13F1D2B6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4305985" cy="533400"/>
          </a:xfrm>
        </p:spPr>
        <p:txBody>
          <a:bodyPr>
            <a:noAutofit/>
          </a:bodyPr>
          <a:lstStyle/>
          <a:p>
            <a:r>
              <a:rPr lang="en-IN" sz="2400" b="1" dirty="0"/>
              <a:t>User side: 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DC01-FA68-4A43-8943-D032CF6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239000" cy="4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35C-797B-4837-AC8F-65B6776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29343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Admin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04DF-D462-4581-812E-15B920D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911058" cy="3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F1-340B-4214-B2DA-A37AF918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5220385" cy="1066800"/>
          </a:xfrm>
        </p:spPr>
        <p:txBody>
          <a:bodyPr>
            <a:normAutofit/>
          </a:bodyPr>
          <a:lstStyle/>
          <a:p>
            <a:r>
              <a:rPr lang="en-IN" sz="2400" b="1" dirty="0"/>
              <a:t>User Case Diagram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F672-293B-4EA4-954B-707C2D52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010400" cy="48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7DF-1BB7-4770-972D-444782A5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620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6296-1C2A-4FC1-BCB5-582FE8B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6467"/>
            <a:ext cx="6634780" cy="4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123FD-4ED3-4542-8647-44FDC2C0A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34677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AC2F9-B3AD-40B7-9C1C-B1925E63B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752600"/>
            <a:ext cx="6858000" cy="475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1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4583C-8286-4FE8-88EE-BFCE12E0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6858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ER Diagram with Attribute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9A1CB-AB5C-47E3-BA7E-C1FDEFB7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385" y="1828800"/>
            <a:ext cx="7467600" cy="457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42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time consuming </a:t>
            </a:r>
          </a:p>
          <a:p>
            <a:r>
              <a:rPr lang="en-US" sz="2000" dirty="0"/>
              <a:t>It consumes lot of manpower to better results </a:t>
            </a:r>
          </a:p>
          <a:p>
            <a:r>
              <a:rPr lang="en-US" sz="2000" dirty="0"/>
              <a:t>It lacks of data security </a:t>
            </a:r>
          </a:p>
          <a:p>
            <a:r>
              <a:rPr lang="en-US" sz="2000" dirty="0"/>
              <a:t>Retrieval of data takes lot of time </a:t>
            </a:r>
          </a:p>
          <a:p>
            <a:r>
              <a:rPr lang="en-US" sz="2000" dirty="0"/>
              <a:t>Percentage of accuracy is less </a:t>
            </a:r>
          </a:p>
          <a:p>
            <a:r>
              <a:rPr lang="en-US" sz="2000" dirty="0"/>
              <a:t>Reports take time to produce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53425-FE99-4000-AEDB-3343A4E2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905000"/>
            <a:ext cx="6410820" cy="4648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0AD97-A67C-4989-92E3-DBB3C83B0004}"/>
              </a:ext>
            </a:extLst>
          </p:cNvPr>
          <p:cNvSpPr txBox="1">
            <a:spLocks/>
          </p:cNvSpPr>
          <p:nvPr/>
        </p:nvSpPr>
        <p:spPr>
          <a:xfrm>
            <a:off x="1676400" y="7620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User Side: 1 level DFD</a:t>
            </a:r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585</Words>
  <Application>Microsoft Office PowerPoint</Application>
  <PresentationFormat>On-screen Show (4:3)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73</cp:revision>
  <dcterms:created xsi:type="dcterms:W3CDTF">2019-09-28T01:45:12Z</dcterms:created>
  <dcterms:modified xsi:type="dcterms:W3CDTF">2019-11-26T10:09:21Z</dcterms:modified>
</cp:coreProperties>
</file>