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USED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SOME GLIMPSE OF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01630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Variables can hold values of different data types. The interpreter implicitly </a:t>
            </a:r>
          </a:p>
          <a:p>
            <a:pPr>
              <a:buNone/>
            </a:pPr>
            <a:r>
              <a:rPr lang="en-US" sz="1800" dirty="0"/>
              <a:t>binds the value with its type.</a:t>
            </a:r>
          </a:p>
          <a:p>
            <a:r>
              <a:rPr lang="en-US" sz="1800" dirty="0"/>
              <a:t>Number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 err="1"/>
              <a:t>Tuple</a:t>
            </a:r>
            <a:endParaRPr lang="en-US" sz="1800" dirty="0"/>
          </a:p>
          <a:p>
            <a:r>
              <a:rPr lang="en-US" sz="1800" dirty="0"/>
              <a:t>Dictionary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7" y="685800"/>
            <a:ext cx="3733800" cy="762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007" y="1676400"/>
            <a:ext cx="6591985" cy="3777622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508</Words>
  <Application>Microsoft Office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USED   </vt:lpstr>
      <vt:lpstr>ADVANTAGES</vt:lpstr>
      <vt:lpstr>  GLIMPSE OF PROJECT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59</cp:revision>
  <dcterms:created xsi:type="dcterms:W3CDTF">2019-09-28T01:45:12Z</dcterms:created>
  <dcterms:modified xsi:type="dcterms:W3CDTF">2019-11-17T18:33:30Z</dcterms:modified>
</cp:coreProperties>
</file>