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630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PHP </a:t>
            </a:r>
          </a:p>
          <a:p>
            <a:r>
              <a:rPr lang="en-IN" sz="2400" dirty="0"/>
              <a:t>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7" y="685800"/>
            <a:ext cx="37338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07" y="1676400"/>
            <a:ext cx="6591985" cy="377762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495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USED   </vt:lpstr>
      <vt:lpstr>ADVANTAGES</vt:lpstr>
      <vt:lpstr>  GLIMPSE OF PROJECT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61</cp:revision>
  <dcterms:created xsi:type="dcterms:W3CDTF">2019-09-28T01:45:12Z</dcterms:created>
  <dcterms:modified xsi:type="dcterms:W3CDTF">2019-11-19T08:50:57Z</dcterms:modified>
</cp:coreProperties>
</file>