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4"/>
  </p:sldMasterIdLst>
  <p:notesMasterIdLst>
    <p:notesMasterId r:id="rId20"/>
  </p:notesMasterIdLst>
  <p:sldIdLst>
    <p:sldId id="257" r:id="rId5"/>
    <p:sldId id="282" r:id="rId6"/>
    <p:sldId id="281" r:id="rId7"/>
    <p:sldId id="262" r:id="rId8"/>
    <p:sldId id="288" r:id="rId9"/>
    <p:sldId id="285" r:id="rId10"/>
    <p:sldId id="263" r:id="rId11"/>
    <p:sldId id="275" r:id="rId12"/>
    <p:sldId id="291" r:id="rId13"/>
    <p:sldId id="292" r:id="rId14"/>
    <p:sldId id="289" r:id="rId15"/>
    <p:sldId id="293" r:id="rId16"/>
    <p:sldId id="290" r:id="rId17"/>
    <p:sldId id="279" r:id="rId18"/>
    <p:sldId id="28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55E0E2-75E6-48A1-8B46-58C4571E462C}" v="6" dt="2022-02-24T03:18:05.7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90" y="66"/>
      </p:cViewPr>
      <p:guideLst>
        <p:guide orient="horz" pos="2160"/>
        <p:guide pos="3840"/>
        <p:guide orient="horz" pos="5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schal Shakya" userId="S::nischal.shakya@lec.edu.np::af00ebc8-ad06-4687-863a-201e01440216" providerId="AD" clId="Web-{3055E0E2-75E6-48A1-8B46-58C4571E462C}"/>
    <pc:docChg chg="delSld modSld sldOrd">
      <pc:chgData name="Nischal Shakya" userId="S::nischal.shakya@lec.edu.np::af00ebc8-ad06-4687-863a-201e01440216" providerId="AD" clId="Web-{3055E0E2-75E6-48A1-8B46-58C4571E462C}" dt="2022-02-24T03:17:10.986" v="2" actId="20577"/>
      <pc:docMkLst>
        <pc:docMk/>
      </pc:docMkLst>
      <pc:sldChg chg="del ord">
        <pc:chgData name="Nischal Shakya" userId="S::nischal.shakya@lec.edu.np::af00ebc8-ad06-4687-863a-201e01440216" providerId="AD" clId="Web-{3055E0E2-75E6-48A1-8B46-58C4571E462C}" dt="2022-02-24T03:16:47.798" v="1"/>
        <pc:sldMkLst>
          <pc:docMk/>
          <pc:sldMk cId="1410538609" sldId="265"/>
        </pc:sldMkLst>
      </pc:sldChg>
      <pc:sldChg chg="modSp">
        <pc:chgData name="Nischal Shakya" userId="S::nischal.shakya@lec.edu.np::af00ebc8-ad06-4687-863a-201e01440216" providerId="AD" clId="Web-{3055E0E2-75E6-48A1-8B46-58C4571E462C}" dt="2022-02-24T03:17:10.986" v="2" actId="20577"/>
        <pc:sldMkLst>
          <pc:docMk/>
          <pc:sldMk cId="3872210172" sldId="290"/>
        </pc:sldMkLst>
        <pc:spChg chg="mod">
          <ac:chgData name="Nischal Shakya" userId="S::nischal.shakya@lec.edu.np::af00ebc8-ad06-4687-863a-201e01440216" providerId="AD" clId="Web-{3055E0E2-75E6-48A1-8B46-58C4571E462C}" dt="2022-02-24T03:17:10.986" v="2" actId="20577"/>
          <ac:spMkLst>
            <pc:docMk/>
            <pc:sldMk cId="3872210172" sldId="290"/>
            <ac:spMk id="3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wnloads\Book1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   Project Start Date</c:v>
                </c:pt>
              </c:strCache>
            </c:strRef>
          </c:tx>
          <c:spPr>
            <a:noFill/>
            <a:ln>
              <a:noFill/>
            </a:ln>
            <a:effectLst/>
            <a:sp3d/>
          </c:spPr>
          <c:invertIfNegative val="0"/>
          <c:cat>
            <c:strRef>
              <c:f>Sheet1!$A$2:$A$7</c:f>
              <c:strCache>
                <c:ptCount val="6"/>
                <c:pt idx="0">
                  <c:v>Requirement Gathering</c:v>
                </c:pt>
                <c:pt idx="1">
                  <c:v>Design</c:v>
                </c:pt>
                <c:pt idx="2">
                  <c:v>Coding</c:v>
                </c:pt>
                <c:pt idx="3">
                  <c:v>Testing</c:v>
                </c:pt>
                <c:pt idx="4">
                  <c:v>Maintenance</c:v>
                </c:pt>
                <c:pt idx="5">
                  <c:v>Documentation</c:v>
                </c:pt>
              </c:strCache>
            </c:strRef>
          </c:cat>
          <c:val>
            <c:numRef>
              <c:f>Sheet1!$B$2:$B$7</c:f>
              <c:numCache>
                <c:formatCode>m/d/yyyy</c:formatCode>
                <c:ptCount val="6"/>
                <c:pt idx="0">
                  <c:v>44546</c:v>
                </c:pt>
                <c:pt idx="1">
                  <c:v>44553</c:v>
                </c:pt>
                <c:pt idx="2">
                  <c:v>44563</c:v>
                </c:pt>
                <c:pt idx="3">
                  <c:v>44571</c:v>
                </c:pt>
                <c:pt idx="4">
                  <c:v>44620</c:v>
                </c:pt>
                <c:pt idx="5">
                  <c:v>44586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86-4B7C-BC8F-5ECE3E58EEB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          Days to Complete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Sheet1!$A$2:$A$7</c:f>
              <c:strCache>
                <c:ptCount val="6"/>
                <c:pt idx="0">
                  <c:v>Requirement Gathering</c:v>
                </c:pt>
                <c:pt idx="1">
                  <c:v>Design</c:v>
                </c:pt>
                <c:pt idx="2">
                  <c:v>Coding</c:v>
                </c:pt>
                <c:pt idx="3">
                  <c:v>Testing</c:v>
                </c:pt>
                <c:pt idx="4">
                  <c:v>Maintenance</c:v>
                </c:pt>
                <c:pt idx="5">
                  <c:v>Documentation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15</c:v>
                </c:pt>
                <c:pt idx="1">
                  <c:v>10</c:v>
                </c:pt>
                <c:pt idx="2">
                  <c:v>55</c:v>
                </c:pt>
                <c:pt idx="3">
                  <c:v>55</c:v>
                </c:pt>
                <c:pt idx="4">
                  <c:v>13</c:v>
                </c:pt>
                <c:pt idx="5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986-4B7C-BC8F-5ECE3E58EEBA}"/>
            </c:ext>
          </c:extLst>
        </c:ser>
        <c:ser>
          <c:idx val="2"/>
          <c:order val="2"/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Sheet1!$A$2:$A$7</c:f>
              <c:strCache>
                <c:ptCount val="6"/>
                <c:pt idx="0">
                  <c:v>Requirement Gathering</c:v>
                </c:pt>
                <c:pt idx="1">
                  <c:v>Design</c:v>
                </c:pt>
                <c:pt idx="2">
                  <c:v>Coding</c:v>
                </c:pt>
                <c:pt idx="3">
                  <c:v>Testing</c:v>
                </c:pt>
                <c:pt idx="4">
                  <c:v>Maintenance</c:v>
                </c:pt>
                <c:pt idx="5">
                  <c:v>Documentation</c:v>
                </c:pt>
              </c:strCache>
            </c:strRef>
          </c:cat>
          <c:val>
            <c:numRef>
              <c:f>Sheet1!$A$1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986-4B7C-BC8F-5ECE3E58EE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gapDepth val="55"/>
        <c:shape val="box"/>
        <c:axId val="1208062704"/>
        <c:axId val="1208063248"/>
        <c:axId val="0"/>
      </c:bar3DChart>
      <c:catAx>
        <c:axId val="120806270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208063248"/>
        <c:crosses val="autoZero"/>
        <c:auto val="1"/>
        <c:lblAlgn val="ctr"/>
        <c:lblOffset val="100"/>
        <c:noMultiLvlLbl val="0"/>
      </c:catAx>
      <c:valAx>
        <c:axId val="1208063248"/>
        <c:scaling>
          <c:orientation val="minMax"/>
          <c:min val="44546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PROJECT START 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m/d/yy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208062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0.28364</cdr:x>
      <cdr:y>0.24017</cdr:y>
    </cdr:from>
    <cdr:to>
      <cdr:x>0.37326</cdr:x>
      <cdr:y>0.3082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0B616C00-0563-4C61-A44A-B445B1B7F1BB}"/>
            </a:ext>
          </a:extLst>
        </cdr:cNvPr>
        <cdr:cNvSpPr txBox="1"/>
      </cdr:nvSpPr>
      <cdr:spPr>
        <a:xfrm xmlns:a="http://schemas.openxmlformats.org/drawingml/2006/main">
          <a:off x="3100773" y="1218842"/>
          <a:ext cx="979715" cy="34523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15 DAYS</a:t>
          </a:r>
        </a:p>
      </cdr:txBody>
    </cdr:sp>
  </cdr:relSizeAnchor>
  <cdr:relSizeAnchor xmlns:cdr="http://schemas.openxmlformats.org/drawingml/2006/chartDrawing">
    <cdr:from>
      <cdr:x>0.31048</cdr:x>
      <cdr:y>0.36601</cdr:y>
    </cdr:from>
    <cdr:to>
      <cdr:x>0.40009</cdr:x>
      <cdr:y>0.43404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577ACF68-62F3-4DFB-A3AC-2C2D39938FB2}"/>
            </a:ext>
          </a:extLst>
        </cdr:cNvPr>
        <cdr:cNvSpPr txBox="1"/>
      </cdr:nvSpPr>
      <cdr:spPr>
        <a:xfrm xmlns:a="http://schemas.openxmlformats.org/drawingml/2006/main">
          <a:off x="3394169" y="1857470"/>
          <a:ext cx="979715" cy="34523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10 DAYS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653E6-0894-40DE-A3B2-42C3A966D90E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A3152-4FDE-4A80-9F9D-D18F039F7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8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455CD-776F-477D-A67F-03E508717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0091C9-6BBB-4420-B274-F1BB8D570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61706-058A-4810-AF90-BD630EB45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12/15/2021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A5699-2A0B-4CD9-8DAA-CB45D903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0EEE8-E603-4380-80D1-2A0530C0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2706-E77B-435F-96F2-6AF9F7160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86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D1892-EDFA-4A2C-AA43-FB5EB71E7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1C170A-3704-4C8A-93B3-68A7DD38A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8D174-2DE7-4E78-AD1F-FFB528C04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12/15/2021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DA61D-B8A4-4309-A158-B5FF99037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EEC9E-DD7B-4A2F-AF20-85A744F83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2706-E77B-435F-96F2-6AF9F7160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0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8FA06D-793B-49C0-8723-3A6804B881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B6B15-36EB-4B10-8771-B95CB5F73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F598C-FCB4-47BF-9B74-9E72517B1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12/15/2021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0166D-70B4-4DE1-807C-EDAF4F0AF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29C57-2C72-4C3A-92F7-6333549D5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2706-E77B-435F-96F2-6AF9F7160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67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E373E-0746-4E0F-BF15-C6B1DC94D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BD2A7-4DAE-47DA-B59A-648B1FD75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FEC6C-F015-427D-B736-CBA6943CA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12/15/2021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4A5FB-191E-4E07-BE99-2BFD69CED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01219-3E49-474E-8B63-C61B309F2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2706-E77B-435F-96F2-6AF9F7160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8692E-55E5-437A-9A6D-AC94CCE36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5B358-BEC2-4889-BA42-DA66F8C69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5D982-F7B8-4613-8BD0-716BBDC57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12/15/2021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F1851-65CB-4D8F-BE77-C0F9316AF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A0CFC-53C0-46E1-ABEA-16E273DBF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2706-E77B-435F-96F2-6AF9F7160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9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0EA29-E4FB-434C-979B-04CDA1B6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D1AB4-4D29-4FD5-BBF6-B3BAFDE5D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333973-F507-479E-BE6C-4C1DE865D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91973-93E7-411F-B9D6-C1663E76C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12/15/2021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F48E9-754E-4A20-8D58-B8DFDD54B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7D5A5-FB8E-479D-850E-A4936B61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2706-E77B-435F-96F2-6AF9F7160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1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31B84-D4B4-4DA5-B13F-3987DF0AD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F19F3-1BBC-4B59-BF29-DD9CCD018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0675F-966E-4B5A-841F-9E12D9297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A6029-2FDB-4251-86A7-7C57FA4E09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7FC49A-6DBD-4432-B721-C47EF77EC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678397-FC86-449F-82F0-129E848F2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12/15/2021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85EFF4-0EF2-49BB-BA15-BDAD0537E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250421-3C71-4205-A2F9-AE40AA339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2706-E77B-435F-96F2-6AF9F7160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75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F3146-4AD5-47D2-A818-5081D73EC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6C96D-B874-4EFD-B316-2B0B48DDE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12/15/2021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D94B08-F961-41B5-8434-829CE8DB1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E1E5B0-67F7-42E8-A94F-26F712CA4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2706-E77B-435F-96F2-6AF9F7160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B457CF-0A7D-4381-98C5-AFAADFB13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12/15/2021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552007-5E4A-4FDA-8BCA-5FD857587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D5597-8FA6-4D99-B240-F64779961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2706-E77B-435F-96F2-6AF9F7160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2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6886A-C10D-4B2F-8CE1-85EE68CD9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C380E-E2ED-4B91-9DC9-04FA8CCBD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35C0E-8CE3-4758-B393-2705243DF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A617F-E5CF-4BFC-AB66-D425A46D7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12/15/2021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F0278-3BFC-41D9-960C-9FD053B17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A605F-7676-4613-A5D9-5C2F22E83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2706-E77B-435F-96F2-6AF9F7160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49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8A47-FA31-4DB6-BFA0-19AD9FB87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98F525-D81F-4E1E-8CB0-398E46B53C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2FD76A-35F2-484B-AE00-EE3B1F162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0ED7-669F-4CF2-94F7-CE6919499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12/15/2021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BAB5E-051C-4E6E-B16D-EEF9652DC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69A3E-BD3D-4A75-A40F-C71BA015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2706-E77B-435F-96F2-6AF9F7160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40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9F88CC-EB86-4416-9BD2-3E60F8E74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BEB58-ECD3-426C-BA98-20B36A03B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218E5-8CC3-474F-A2C5-ABE7F9373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12/15/2021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9B13A-7ABB-4401-906A-19B9D7B32F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09E16-6F72-45DF-AF74-7C87789777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62706-E77B-435F-96F2-6AF9F7160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8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1055803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PARICHAYA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2597400"/>
            <a:ext cx="12192000" cy="18492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200" b="1" dirty="0">
                <a:latin typeface="Arial" panose="020B0604020202020204" pitchFamily="34" charset="0"/>
                <a:ea typeface="Georgia" panose="02040502050405020303" pitchFamily="18" charset="0"/>
                <a:cs typeface="Arial" panose="020B0604020202020204" pitchFamily="34" charset="0"/>
              </a:rPr>
              <a:t>AARYAN SHARMA (LEC075BCT008)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b="1" dirty="0">
                <a:effectLst/>
                <a:latin typeface="Arial" panose="020B0604020202020204" pitchFamily="34" charset="0"/>
                <a:ea typeface="Georgia" panose="02040502050405020303" pitchFamily="18" charset="0"/>
                <a:cs typeface="Arial" panose="020B0604020202020204" pitchFamily="34" charset="0"/>
              </a:rPr>
              <a:t>ASIM NEPAL (LEC075BCT003)</a:t>
            </a:r>
            <a:endParaRPr lang="en-US" sz="22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b="1" dirty="0">
                <a:effectLst/>
                <a:latin typeface="Arial" panose="020B0604020202020204" pitchFamily="34" charset="0"/>
                <a:ea typeface="Georgia" panose="02040502050405020303" pitchFamily="18" charset="0"/>
                <a:cs typeface="Arial" panose="020B0604020202020204" pitchFamily="34" charset="0"/>
              </a:rPr>
              <a:t>NISCHAL SHAKYA (LEC075BCT010)</a:t>
            </a:r>
            <a:endParaRPr lang="en-US" sz="2200" b="1" dirty="0">
              <a:latin typeface="Arial" panose="020B0604020202020204" pitchFamily="34" charset="0"/>
              <a:ea typeface="Georgia" panose="02040502050405020303" pitchFamily="18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200" b="1" dirty="0">
                <a:latin typeface="Arial" panose="020B0604020202020204" pitchFamily="34" charset="0"/>
                <a:ea typeface="Georgia" panose="02040502050405020303" pitchFamily="18" charset="0"/>
                <a:cs typeface="Arial" panose="020B0604020202020204" pitchFamily="34" charset="0"/>
              </a:rPr>
              <a:t>KUSHAL KOIRALA (LEC075BCT020)</a:t>
            </a:r>
            <a:endParaRPr lang="en-US" sz="22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4520567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Computer Engineering </a:t>
            </a:r>
          </a:p>
          <a:p>
            <a:pPr algn="ctr"/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Lalitpur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Engineering College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756030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24 February, 2022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4FF20F-171F-4022-AF0D-A7CD1344AE89}"/>
              </a:ext>
            </a:extLst>
          </p:cNvPr>
          <p:cNvSpPr txBox="1"/>
          <p:nvPr/>
        </p:nvSpPr>
        <p:spPr>
          <a:xfrm>
            <a:off x="0" y="1737641"/>
            <a:ext cx="12192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IDENTITY STORAGE AND SHARING APP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172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WORK ACCOMPLISHED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2/24/2022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2706-E77B-435F-96F2-6AF9F7160573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 descr="C:\Users\Hp\Downloads\select action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0812" y="2240439"/>
            <a:ext cx="1543050" cy="356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:\Users\Hp\Downloads\273722461_280270810859926_7566084195498155944_n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39150" y="2240439"/>
            <a:ext cx="1543050" cy="356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:\Users\Hp\Downloads\edit document.jp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45013" y="2240439"/>
            <a:ext cx="1543050" cy="356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435979" y="1459053"/>
            <a:ext cx="2990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Editing Document</a:t>
            </a:r>
          </a:p>
        </p:txBody>
      </p:sp>
    </p:spTree>
    <p:extLst>
      <p:ext uri="{BB962C8B-B14F-4D97-AF65-F5344CB8AC3E}">
        <p14:creationId xmlns:p14="http://schemas.microsoft.com/office/powerpoint/2010/main" val="3661451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2/24/2022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2706-E77B-435F-96F2-6AF9F7160573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 descr="C:\Users\Hp\Downloads\error in selection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3185" y="2348909"/>
            <a:ext cx="1697355" cy="356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Hp\Downloads\showing selected document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70154" y="2348909"/>
            <a:ext cx="1697355" cy="356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:\Users\Hp\Downloads\details.jp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44092" y="2348909"/>
            <a:ext cx="1697355" cy="356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:\Users\Hp\Downloads\setting expery date.jpg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07123" y="2348909"/>
            <a:ext cx="1697355" cy="356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4435979" y="1459053"/>
            <a:ext cx="2990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Sharing Document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WORK ACCOMPLISHED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11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2/24/2022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2706-E77B-435F-96F2-6AF9F7160573}" type="slidenum">
              <a:rPr lang="en-US" smtClean="0"/>
              <a:t>11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435979" y="1459053"/>
            <a:ext cx="2990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Dark Mode✨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WORK ACCOMPLISHED</a:t>
            </a:r>
            <a:endParaRPr lang="en-US" dirty="0"/>
          </a:p>
        </p:txBody>
      </p:sp>
      <p:pic>
        <p:nvPicPr>
          <p:cNvPr id="11" name="Picture 10" descr="C:\Users\Hp\Downloads\home pag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91533" y="2301459"/>
            <a:ext cx="1697355" cy="356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 descr="C:\Users\Hp\Downloads\dark mode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137" y="2301459"/>
            <a:ext cx="1695450" cy="356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3537428" y="5867619"/>
            <a:ext cx="162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Light Mode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85874" y="5867619"/>
            <a:ext cx="162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Dark Mode</a:t>
            </a:r>
          </a:p>
        </p:txBody>
      </p:sp>
    </p:spTree>
    <p:extLst>
      <p:ext uri="{BB962C8B-B14F-4D97-AF65-F5344CB8AC3E}">
        <p14:creationId xmlns:p14="http://schemas.microsoft.com/office/powerpoint/2010/main" val="3000282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REMAINING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Add Document Scanner</a:t>
            </a:r>
          </a:p>
          <a:p>
            <a:r>
              <a:rPr lang="en-US" dirty="0"/>
              <a:t>Customize fonts and theme</a:t>
            </a:r>
            <a:endParaRPr lang="en-US" dirty="0">
              <a:cs typeface="Calibri"/>
            </a:endParaRPr>
          </a:p>
          <a:p>
            <a:r>
              <a:rPr lang="en-US" dirty="0"/>
              <a:t>Implement Image skeleton loader</a:t>
            </a:r>
          </a:p>
          <a:p>
            <a:r>
              <a:rPr lang="en-US" dirty="0"/>
              <a:t>Create web-app to view shared link</a:t>
            </a:r>
          </a:p>
          <a:p>
            <a:r>
              <a:rPr lang="en-US" dirty="0"/>
              <a:t>Add logo to app</a:t>
            </a:r>
          </a:p>
          <a:p>
            <a:r>
              <a:rPr lang="en-US" dirty="0"/>
              <a:t>Create APK build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2/24/2022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2706-E77B-435F-96F2-6AF9F716057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10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47CA6C-E381-4F76-8B3A-9370AEF776B8}"/>
              </a:ext>
            </a:extLst>
          </p:cNvPr>
          <p:cNvSpPr txBox="1"/>
          <p:nvPr/>
        </p:nvSpPr>
        <p:spPr>
          <a:xfrm>
            <a:off x="2706132" y="287738"/>
            <a:ext cx="6779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PROGRESSION TIMELINE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6BF8687-7DBE-4760-B947-750CD7CB30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0071998"/>
              </p:ext>
            </p:extLst>
          </p:nvPr>
        </p:nvGraphicFramePr>
        <p:xfrm>
          <a:off x="629920" y="1309754"/>
          <a:ext cx="10932160" cy="5074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2735156-8EDD-411B-82B0-602B8EB71ADE}"/>
              </a:ext>
            </a:extLst>
          </p:cNvPr>
          <p:cNvSpPr txBox="1"/>
          <p:nvPr/>
        </p:nvSpPr>
        <p:spPr>
          <a:xfrm>
            <a:off x="5128954" y="6425375"/>
            <a:ext cx="2220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Fig 6: Gantt Chart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577ACF68-62F3-4DFB-A3AC-2C2D39938FB2}"/>
              </a:ext>
            </a:extLst>
          </p:cNvPr>
          <p:cNvSpPr txBox="1"/>
          <p:nvPr/>
        </p:nvSpPr>
        <p:spPr>
          <a:xfrm>
            <a:off x="4861249" y="3772569"/>
            <a:ext cx="3769567" cy="345233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55 DAYS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577ACF68-62F3-4DFB-A3AC-2C2D39938FB2}"/>
              </a:ext>
            </a:extLst>
          </p:cNvPr>
          <p:cNvSpPr txBox="1"/>
          <p:nvPr/>
        </p:nvSpPr>
        <p:spPr>
          <a:xfrm>
            <a:off x="8731897" y="5085183"/>
            <a:ext cx="979715" cy="345233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13 DAYS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577ACF68-62F3-4DFB-A3AC-2C2D39938FB2}"/>
              </a:ext>
            </a:extLst>
          </p:cNvPr>
          <p:cNvSpPr txBox="1"/>
          <p:nvPr/>
        </p:nvSpPr>
        <p:spPr>
          <a:xfrm>
            <a:off x="5374433" y="4425820"/>
            <a:ext cx="3769567" cy="345233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55 DAYS</a:t>
            </a: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577ACF68-62F3-4DFB-A3AC-2C2D39938FB2}"/>
              </a:ext>
            </a:extLst>
          </p:cNvPr>
          <p:cNvSpPr txBox="1"/>
          <p:nvPr/>
        </p:nvSpPr>
        <p:spPr>
          <a:xfrm>
            <a:off x="6447453" y="5707223"/>
            <a:ext cx="3264159" cy="345233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47 DAYS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5D6B58-6BF0-44B3-8A75-579C1B84F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2/24/2022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07C8E89-EE55-45EA-8511-FE2ECF76D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2706-E77B-435F-96F2-6AF9F716057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14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74F561-E42C-47AB-8177-E81A2BE98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2/24/2022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52AAA8-0388-41AB-8E2C-1BAB9555D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2706-E77B-435F-96F2-6AF9F7160573}" type="slidenum">
              <a:rPr lang="en-US" smtClean="0"/>
              <a:t>14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C45467B-357D-477C-B463-2924F12E9E73}"/>
              </a:ext>
            </a:extLst>
          </p:cNvPr>
          <p:cNvGrpSpPr/>
          <p:nvPr/>
        </p:nvGrpSpPr>
        <p:grpSpPr>
          <a:xfrm>
            <a:off x="2580341" y="-295769"/>
            <a:ext cx="6350000" cy="6248400"/>
            <a:chOff x="2849282" y="286871"/>
            <a:chExt cx="6350000" cy="6248400"/>
          </a:xfrm>
        </p:grpSpPr>
        <p:pic>
          <p:nvPicPr>
            <p:cNvPr id="1028" name="Picture 4" descr="Hand holding modern mobile phone icon Royalty Free Vector">
              <a:extLst>
                <a:ext uri="{FF2B5EF4-FFF2-40B4-BE49-F238E27FC236}">
                  <a16:creationId xmlns:a16="http://schemas.microsoft.com/office/drawing/2014/main" id="{4DF5FAEA-C052-47FB-9D74-C5CAFC247C5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111" b="82000" l="10000" r="90000">
                          <a14:foregroundMark x1="66500" y1="41481" x2="64000" y2="41481"/>
                          <a14:foregroundMark x1="66100" y1="48796" x2="64400" y2="49907"/>
                          <a14:foregroundMark x1="52000" y1="58519" x2="52000" y2="58519"/>
                          <a14:foregroundMark x1="51100" y1="56759" x2="51100" y2="56759"/>
                          <a14:foregroundMark x1="51100" y1="57037" x2="51100" y2="57037"/>
                          <a14:foregroundMark x1="51000" y1="56852" x2="51000" y2="56852"/>
                          <a14:foregroundMark x1="52700" y1="56852" x2="50700" y2="57407"/>
                          <a14:foregroundMark x1="64800" y1="47685" x2="68800" y2="47037"/>
                          <a14:foregroundMark x1="63600" y1="43148" x2="68100" y2="40000"/>
                          <a14:foregroundMark x1="50600" y1="57037" x2="50600" y2="56574"/>
                          <a14:foregroundMark x1="50500" y1="57130" x2="50400" y2="5796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889"/>
            <a:stretch/>
          </p:blipFill>
          <p:spPr bwMode="auto">
            <a:xfrm>
              <a:off x="2849282" y="286871"/>
              <a:ext cx="6350000" cy="624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B943D7A-1FF4-4EF0-800A-F7708BE5EB48}"/>
                </a:ext>
              </a:extLst>
            </p:cNvPr>
            <p:cNvSpPr txBox="1"/>
            <p:nvPr/>
          </p:nvSpPr>
          <p:spPr>
            <a:xfrm>
              <a:off x="5652244" y="2847201"/>
              <a:ext cx="128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PARICHAYA</a:t>
              </a:r>
            </a:p>
          </p:txBody>
        </p:sp>
        <p:pic>
          <p:nvPicPr>
            <p:cNvPr id="1032" name="Picture 8" descr="QR Code Transparent PNG images Free Download - Free Transparent PNG Logos">
              <a:extLst>
                <a:ext uri="{FF2B5EF4-FFF2-40B4-BE49-F238E27FC236}">
                  <a16:creationId xmlns:a16="http://schemas.microsoft.com/office/drawing/2014/main" id="{855C3F45-A52F-449A-9FF0-3C173E48D0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3282" y="1923914"/>
              <a:ext cx="1093694" cy="10936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2CAAD53-65D3-45AA-B5BF-BB23EA4F9EF1}"/>
              </a:ext>
            </a:extLst>
          </p:cNvPr>
          <p:cNvSpPr txBox="1"/>
          <p:nvPr/>
        </p:nvSpPr>
        <p:spPr>
          <a:xfrm>
            <a:off x="3833278" y="5132005"/>
            <a:ext cx="42296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THANK YOU!!!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8A0C26-AFB3-4773-B4A0-B0657318F7B8}"/>
              </a:ext>
            </a:extLst>
          </p:cNvPr>
          <p:cNvSpPr txBox="1"/>
          <p:nvPr/>
        </p:nvSpPr>
        <p:spPr>
          <a:xfrm>
            <a:off x="5441811" y="2545155"/>
            <a:ext cx="9771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Soon </a:t>
            </a:r>
          </a:p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on App Store</a:t>
            </a:r>
          </a:p>
        </p:txBody>
      </p:sp>
    </p:spTree>
    <p:extLst>
      <p:ext uri="{BB962C8B-B14F-4D97-AF65-F5344CB8AC3E}">
        <p14:creationId xmlns:p14="http://schemas.microsoft.com/office/powerpoint/2010/main" val="2943985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816F8-3D12-459C-8727-E3A68C540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20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77680-DB41-4D25-B498-2043FC852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9307"/>
            <a:ext cx="10515600" cy="379765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WHAT IS PARICHAYA?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WHY USE OUR APP AMONG OTHERS?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30EA3-EE3D-4EF9-9196-8610980FE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2/24/2022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29CBF-BDBD-4CF5-8832-94406F38D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2706-E77B-435F-96F2-6AF9F716057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620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816F8-3D12-459C-8727-E3A68C540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20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77680-DB41-4D25-B498-2043FC852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2189"/>
            <a:ext cx="10515600" cy="3797656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Helps to store personal and sensitive information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Offline viewing of app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Helps to share the selective information to the person who are in need of our information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is in control of their own information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7E423-A717-4278-AEF5-60AD659A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2/24/2022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4E021-704B-4759-AE27-8EE78E59C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2706-E77B-435F-96F2-6AF9F716057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30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CC19FC-3FBF-493D-A3EC-71A7A550CEF4}"/>
              </a:ext>
            </a:extLst>
          </p:cNvPr>
          <p:cNvSpPr/>
          <p:nvPr/>
        </p:nvSpPr>
        <p:spPr>
          <a:xfrm>
            <a:off x="670560" y="1168400"/>
            <a:ext cx="1126744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 provide a user friendly platform to store personal documents and credentials, which can be shared easily, for convenience and security purposes.</a:t>
            </a:r>
            <a:b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582561-74B7-41B4-A356-8170E33A5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1800" y="288659"/>
            <a:ext cx="8788400" cy="706120"/>
          </a:xfrm>
        </p:spPr>
        <p:txBody>
          <a:bodyPr>
            <a:normAutofit/>
          </a:bodyPr>
          <a:lstStyle/>
          <a:p>
            <a:r>
              <a:rPr lang="en-US" sz="40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  <a:endParaRPr lang="en-US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68D36-42DC-4911-B073-5F580E868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2/24/2022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FFD572-D84F-4957-994E-40ED5EE27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2706-E77B-435F-96F2-6AF9F71605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56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E7C1B-9E05-4AF9-BB56-8710B0BFF562}"/>
              </a:ext>
            </a:extLst>
          </p:cNvPr>
          <p:cNvSpPr txBox="1"/>
          <p:nvPr/>
        </p:nvSpPr>
        <p:spPr>
          <a:xfrm>
            <a:off x="3022703" y="308499"/>
            <a:ext cx="61465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SYSTEM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22391C-ACEA-449E-A1CF-532400C3B723}"/>
              </a:ext>
            </a:extLst>
          </p:cNvPr>
          <p:cNvSpPr txBox="1"/>
          <p:nvPr/>
        </p:nvSpPr>
        <p:spPr>
          <a:xfrm>
            <a:off x="4277204" y="5987018"/>
            <a:ext cx="363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Fig 1: System Block Diagram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68157-6936-4CE9-B2AB-E72685506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2/24/2022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CFF2B-EC65-4ADC-8C20-5A1CE5430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2706-E77B-435F-96F2-6AF9F7160573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284" y="1016385"/>
            <a:ext cx="5429430" cy="472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291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425891-0E18-4283-9015-44C5F123A5C2}"/>
              </a:ext>
            </a:extLst>
          </p:cNvPr>
          <p:cNvSpPr txBox="1"/>
          <p:nvPr/>
        </p:nvSpPr>
        <p:spPr>
          <a:xfrm>
            <a:off x="968828" y="1480250"/>
            <a:ext cx="8416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73481-49A4-415D-94C7-4D7E20715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2/24/2022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DBC0C0-BDF0-4E3B-A319-B31938063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2706-E77B-435F-96F2-6AF9F7160573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D93D6E-E80A-4FF0-AB6B-19D32E814E4A}"/>
              </a:ext>
            </a:extLst>
          </p:cNvPr>
          <p:cNvSpPr txBox="1"/>
          <p:nvPr/>
        </p:nvSpPr>
        <p:spPr>
          <a:xfrm>
            <a:off x="2806959" y="287000"/>
            <a:ext cx="65780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WORKING PRINCIPLE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F52E64-7DC2-45E2-9DD1-F602D4694478}"/>
              </a:ext>
            </a:extLst>
          </p:cNvPr>
          <p:cNvSpPr txBox="1"/>
          <p:nvPr/>
        </p:nvSpPr>
        <p:spPr>
          <a:xfrm>
            <a:off x="4005119" y="6057734"/>
            <a:ext cx="445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Fig 2: Client Server Architecture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C515A85-1DE1-4F4E-93AF-1F60C0F72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6" y="1121989"/>
            <a:ext cx="8658225" cy="482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953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303EA4-CD3B-4CD3-A2FB-8CAC294F006D}"/>
              </a:ext>
            </a:extLst>
          </p:cNvPr>
          <p:cNvSpPr/>
          <p:nvPr/>
        </p:nvSpPr>
        <p:spPr>
          <a:xfrm>
            <a:off x="0" y="282848"/>
            <a:ext cx="12192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FLOW </a:t>
            </a:r>
            <a:r>
              <a:rPr lang="en-US" sz="40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 </a:t>
            </a:r>
          </a:p>
          <a:p>
            <a:pPr algn="ctr"/>
            <a:endParaRPr lang="en-US" sz="4000" b="0" i="0" u="none" strike="noStrik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F42F9C-1AB9-43D3-97FE-F8F9D60179C0}"/>
              </a:ext>
            </a:extLst>
          </p:cNvPr>
          <p:cNvSpPr txBox="1"/>
          <p:nvPr/>
        </p:nvSpPr>
        <p:spPr>
          <a:xfrm>
            <a:off x="3870649" y="4713888"/>
            <a:ext cx="445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Fig 3: Level 0 DFD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B759C-B9F3-43C7-9D6D-CBB736CAB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2/24/2022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C6227-7E06-4AAA-AC8C-09CD3D8ED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2706-E77B-435F-96F2-6AF9F7160573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993" y="2042145"/>
            <a:ext cx="9010014" cy="18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569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303EA4-CD3B-4CD3-A2FB-8CAC294F006D}"/>
              </a:ext>
            </a:extLst>
          </p:cNvPr>
          <p:cNvSpPr/>
          <p:nvPr/>
        </p:nvSpPr>
        <p:spPr>
          <a:xfrm>
            <a:off x="0" y="264570"/>
            <a:ext cx="12192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FLOW DIAGRAM </a:t>
            </a:r>
          </a:p>
          <a:p>
            <a:pPr algn="ctr"/>
            <a:endParaRPr lang="en-US" sz="4000" b="0" i="0" u="none" strike="noStrik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80A10E-F31D-4F31-B827-7F9AD154A6A9}"/>
              </a:ext>
            </a:extLst>
          </p:cNvPr>
          <p:cNvSpPr txBox="1"/>
          <p:nvPr/>
        </p:nvSpPr>
        <p:spPr>
          <a:xfrm>
            <a:off x="4648890" y="5987018"/>
            <a:ext cx="2244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Fig 4: Level 1 DFD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E28359-BDD3-4F0C-908D-BE7346CDE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2/24/2022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3F7F7-9152-4BA1-A2B4-0715F0E0E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2706-E77B-435F-96F2-6AF9F7160573}" type="slidenum">
              <a:rPr lang="en-US" smtClean="0"/>
              <a:t>7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862" y="1092005"/>
            <a:ext cx="677227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316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2/24/2022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2706-E77B-435F-96F2-6AF9F7160573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 descr="C:\Users\Hp\Downloads\adding document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71124" y="2240439"/>
            <a:ext cx="1697355" cy="356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Hp\Downloads\273653392_512509156884726_4983025808377153305_n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62559" y="2240439"/>
            <a:ext cx="1697355" cy="356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C:\Users\Hp\Downloads\273542578_2205817099559209_4792472349202511293_n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166" y="2240439"/>
            <a:ext cx="1697355" cy="356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C:\Users\Hp\Downloads\mAIN page.jpg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134475" y="2240439"/>
            <a:ext cx="1695450" cy="356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WORK ACCOMPLISHED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435979" y="1459053"/>
            <a:ext cx="2990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Adding Document</a:t>
            </a:r>
          </a:p>
        </p:txBody>
      </p:sp>
    </p:spTree>
    <p:extLst>
      <p:ext uri="{BB962C8B-B14F-4D97-AF65-F5344CB8AC3E}">
        <p14:creationId xmlns:p14="http://schemas.microsoft.com/office/powerpoint/2010/main" val="2262487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34E0D1191A3D46B9E7E87B559BEA9D" ma:contentTypeVersion="10" ma:contentTypeDescription="Create a new document." ma:contentTypeScope="" ma:versionID="f3d65ba095af06366a0ce7bf82579072">
  <xsd:schema xmlns:xsd="http://www.w3.org/2001/XMLSchema" xmlns:xs="http://www.w3.org/2001/XMLSchema" xmlns:p="http://schemas.microsoft.com/office/2006/metadata/properties" xmlns:ns2="76a31bd9-4b56-4783-a4e7-14b222980f79" xmlns:ns3="4b17150f-454e-44c6-9b8b-d50cf07fac55" targetNamespace="http://schemas.microsoft.com/office/2006/metadata/properties" ma:root="true" ma:fieldsID="f0e88cc198805e97b63200a0c5efe69f" ns2:_="" ns3:_="">
    <xsd:import namespace="76a31bd9-4b56-4783-a4e7-14b222980f79"/>
    <xsd:import namespace="4b17150f-454e-44c6-9b8b-d50cf07fac5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a31bd9-4b56-4783-a4e7-14b222980f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17150f-454e-44c6-9b8b-d50cf07fac5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3CAC24A-7DB1-477A-BB4E-8346E2D8DB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a31bd9-4b56-4783-a4e7-14b222980f79"/>
    <ds:schemaRef ds:uri="4b17150f-454e-44c6-9b8b-d50cf07fac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EA69F63-7193-4B1C-80D3-EC36A8E8CC8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0E8253E-DC83-4D22-B942-00D45BDA0AF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1049</TotalTime>
  <Words>273</Words>
  <Application>Microsoft Office PowerPoint</Application>
  <PresentationFormat>Widescreen</PresentationFormat>
  <Paragraphs>104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INTRODUCTION</vt:lpstr>
      <vt:lpstr>INTRODUCTION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 ACCOMPLISHED</vt:lpstr>
      <vt:lpstr>WORK ACCOMPLISHED</vt:lpstr>
      <vt:lpstr>WORK ACCOMPLISHED</vt:lpstr>
      <vt:lpstr>REMAINING TASKS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Nischal Shakya</dc:creator>
  <cp:lastModifiedBy>Asim Nepal</cp:lastModifiedBy>
  <cp:revision>109</cp:revision>
  <dcterms:created xsi:type="dcterms:W3CDTF">2021-12-13T08:58:01Z</dcterms:created>
  <dcterms:modified xsi:type="dcterms:W3CDTF">2022-02-24T03:18:11Z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0x010100B834E0D1191A3D46B9E7E87B559BEA9D</vt:lpwstr>
  </property>
</Properties>
</file>