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F2F1A5-9A68-4345-9ACD-F9E0703F1C84}" v="57" dt="2020-04-30T09:48:27.7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m Bahukhandi" userId="3bed5836a348436e" providerId="LiveId" clId="{A6F2F1A5-9A68-4345-9ACD-F9E0703F1C84}"/>
    <pc:docChg chg="undo custSel mod addSld delSld modSld sldOrd modMainMaster">
      <pc:chgData name="Aryam Bahukhandi" userId="3bed5836a348436e" providerId="LiveId" clId="{A6F2F1A5-9A68-4345-9ACD-F9E0703F1C84}" dt="2020-04-30T09:50:03.471" v="650" actId="255"/>
      <pc:docMkLst>
        <pc:docMk/>
      </pc:docMkLst>
      <pc:sldChg chg="addSp delSp modSp new mod setBg setClrOvrMap delDesignElem">
        <pc:chgData name="Aryam Bahukhandi" userId="3bed5836a348436e" providerId="LiveId" clId="{A6F2F1A5-9A68-4345-9ACD-F9E0703F1C84}" dt="2020-04-30T09:07:21.235" v="194" actId="478"/>
        <pc:sldMkLst>
          <pc:docMk/>
          <pc:sldMk cId="953042382" sldId="256"/>
        </pc:sldMkLst>
        <pc:spChg chg="del mod">
          <ac:chgData name="Aryam Bahukhandi" userId="3bed5836a348436e" providerId="LiveId" clId="{A6F2F1A5-9A68-4345-9ACD-F9E0703F1C84}" dt="2020-04-30T08:55:40.614" v="9" actId="478"/>
          <ac:spMkLst>
            <pc:docMk/>
            <pc:sldMk cId="953042382" sldId="256"/>
            <ac:spMk id="2" creationId="{B392E962-6D07-4874-A1B2-0ED4D88EC578}"/>
          </ac:spMkLst>
        </pc:spChg>
        <pc:spChg chg="del mod">
          <ac:chgData name="Aryam Bahukhandi" userId="3bed5836a348436e" providerId="LiveId" clId="{A6F2F1A5-9A68-4345-9ACD-F9E0703F1C84}" dt="2020-04-30T08:55:44.361" v="10" actId="478"/>
          <ac:spMkLst>
            <pc:docMk/>
            <pc:sldMk cId="953042382" sldId="256"/>
            <ac:spMk id="3" creationId="{B9F1B046-034F-4703-8B85-CA8825BCAB09}"/>
          </ac:spMkLst>
        </pc:spChg>
        <pc:spChg chg="add mod ord">
          <ac:chgData name="Aryam Bahukhandi" userId="3bed5836a348436e" providerId="LiveId" clId="{A6F2F1A5-9A68-4345-9ACD-F9E0703F1C84}" dt="2020-04-30T09:05:13.502" v="171" actId="26606"/>
          <ac:spMkLst>
            <pc:docMk/>
            <pc:sldMk cId="953042382" sldId="256"/>
            <ac:spMk id="4" creationId="{7E720E99-5B82-4CE5-95A7-34A52563201E}"/>
          </ac:spMkLst>
        </pc:spChg>
        <pc:spChg chg="add del mod">
          <ac:chgData name="Aryam Bahukhandi" userId="3bed5836a348436e" providerId="LiveId" clId="{A6F2F1A5-9A68-4345-9ACD-F9E0703F1C84}" dt="2020-04-30T09:07:21.235" v="194" actId="478"/>
          <ac:spMkLst>
            <pc:docMk/>
            <pc:sldMk cId="953042382" sldId="256"/>
            <ac:spMk id="5" creationId="{2DED7F65-89CD-48CB-A0F0-C33191B78AA7}"/>
          </ac:spMkLst>
        </pc:spChg>
        <pc:spChg chg="add del">
          <ac:chgData name="Aryam Bahukhandi" userId="3bed5836a348436e" providerId="LiveId" clId="{A6F2F1A5-9A68-4345-9ACD-F9E0703F1C84}" dt="2020-04-30T08:55:13.192" v="7" actId="26606"/>
          <ac:spMkLst>
            <pc:docMk/>
            <pc:sldMk cId="953042382" sldId="256"/>
            <ac:spMk id="71" creationId="{0671A8AE-40A1-4631-A6B8-581AFF065482}"/>
          </ac:spMkLst>
        </pc:spChg>
        <pc:spChg chg="add del">
          <ac:chgData name="Aryam Bahukhandi" userId="3bed5836a348436e" providerId="LiveId" clId="{A6F2F1A5-9A68-4345-9ACD-F9E0703F1C84}" dt="2020-04-30T08:55:13.192" v="7" actId="26606"/>
          <ac:spMkLst>
            <pc:docMk/>
            <pc:sldMk cId="953042382" sldId="256"/>
            <ac:spMk id="73" creationId="{AB58EF07-17C2-48CF-ABB0-EEF1F17CB8F0}"/>
          </ac:spMkLst>
        </pc:spChg>
        <pc:spChg chg="add del">
          <ac:chgData name="Aryam Bahukhandi" userId="3bed5836a348436e" providerId="LiveId" clId="{A6F2F1A5-9A68-4345-9ACD-F9E0703F1C84}" dt="2020-04-30T08:55:13.192" v="7" actId="26606"/>
          <ac:spMkLst>
            <pc:docMk/>
            <pc:sldMk cId="953042382" sldId="256"/>
            <ac:spMk id="75" creationId="{AF2F604E-43BE-4DC3-B983-E071523364F8}"/>
          </ac:spMkLst>
        </pc:spChg>
        <pc:spChg chg="add del">
          <ac:chgData name="Aryam Bahukhandi" userId="3bed5836a348436e" providerId="LiveId" clId="{A6F2F1A5-9A68-4345-9ACD-F9E0703F1C84}" dt="2020-04-30T09:01:21.407" v="92" actId="26606"/>
          <ac:spMkLst>
            <pc:docMk/>
            <pc:sldMk cId="953042382" sldId="256"/>
            <ac:spMk id="76" creationId="{37C89E4B-3C9F-44B9-8B86-D9E3D112D8EC}"/>
          </ac:spMkLst>
        </pc:spChg>
        <pc:spChg chg="add del">
          <ac:chgData name="Aryam Bahukhandi" userId="3bed5836a348436e" providerId="LiveId" clId="{A6F2F1A5-9A68-4345-9ACD-F9E0703F1C84}" dt="2020-04-30T08:55:13.192" v="7" actId="26606"/>
          <ac:spMkLst>
            <pc:docMk/>
            <pc:sldMk cId="953042382" sldId="256"/>
            <ac:spMk id="77" creationId="{08C9B587-E65E-4B52-B37C-ABEBB6E87928}"/>
          </ac:spMkLst>
        </pc:spChg>
        <pc:spChg chg="add del">
          <ac:chgData name="Aryam Bahukhandi" userId="3bed5836a348436e" providerId="LiveId" clId="{A6F2F1A5-9A68-4345-9ACD-F9E0703F1C84}" dt="2020-04-30T09:02:02.466" v="96" actId="26606"/>
          <ac:spMkLst>
            <pc:docMk/>
            <pc:sldMk cId="953042382" sldId="256"/>
            <ac:spMk id="82" creationId="{9B8051E0-19D7-43E1-BFD9-E6DBFEB3A3F1}"/>
          </ac:spMkLst>
        </pc:spChg>
        <pc:spChg chg="add del">
          <ac:chgData name="Aryam Bahukhandi" userId="3bed5836a348436e" providerId="LiveId" clId="{A6F2F1A5-9A68-4345-9ACD-F9E0703F1C84}" dt="2020-04-30T09:02:02.466" v="96" actId="26606"/>
          <ac:spMkLst>
            <pc:docMk/>
            <pc:sldMk cId="953042382" sldId="256"/>
            <ac:spMk id="84" creationId="{4EDB2B02-86A2-46F5-A4BE-B7D9B10411D6}"/>
          </ac:spMkLst>
        </pc:spChg>
        <pc:spChg chg="add del">
          <ac:chgData name="Aryam Bahukhandi" userId="3bed5836a348436e" providerId="LiveId" clId="{A6F2F1A5-9A68-4345-9ACD-F9E0703F1C84}" dt="2020-04-30T09:02:02.466" v="96" actId="26606"/>
          <ac:spMkLst>
            <pc:docMk/>
            <pc:sldMk cId="953042382" sldId="256"/>
            <ac:spMk id="86" creationId="{43954639-FB5D-41F4-9560-6F6DFE778425}"/>
          </ac:spMkLst>
        </pc:spChg>
        <pc:spChg chg="add del">
          <ac:chgData name="Aryam Bahukhandi" userId="3bed5836a348436e" providerId="LiveId" clId="{A6F2F1A5-9A68-4345-9ACD-F9E0703F1C84}" dt="2020-04-30T09:02:02.466" v="96" actId="26606"/>
          <ac:spMkLst>
            <pc:docMk/>
            <pc:sldMk cId="953042382" sldId="256"/>
            <ac:spMk id="88" creationId="{E898931C-0323-41FA-A036-20F818B1FF81}"/>
          </ac:spMkLst>
        </pc:spChg>
        <pc:spChg chg="add del">
          <ac:chgData name="Aryam Bahukhandi" userId="3bed5836a348436e" providerId="LiveId" clId="{A6F2F1A5-9A68-4345-9ACD-F9E0703F1C84}" dt="2020-04-30T09:02:02.466" v="96" actId="26606"/>
          <ac:spMkLst>
            <pc:docMk/>
            <pc:sldMk cId="953042382" sldId="256"/>
            <ac:spMk id="90" creationId="{89AFE9DD-0792-4B98-B4EB-97ACA17E6AA8}"/>
          </ac:spMkLst>
        </pc:spChg>
        <pc:spChg chg="add del">
          <ac:chgData name="Aryam Bahukhandi" userId="3bed5836a348436e" providerId="LiveId" clId="{A6F2F1A5-9A68-4345-9ACD-F9E0703F1C84}" dt="2020-04-30T09:02:02.466" v="96" actId="26606"/>
          <ac:spMkLst>
            <pc:docMk/>
            <pc:sldMk cId="953042382" sldId="256"/>
            <ac:spMk id="92" creationId="{3981F5C4-9AE1-404E-AF44-A4E6DB374F9D}"/>
          </ac:spMkLst>
        </pc:spChg>
        <pc:spChg chg="add del">
          <ac:chgData name="Aryam Bahukhandi" userId="3bed5836a348436e" providerId="LiveId" clId="{A6F2F1A5-9A68-4345-9ACD-F9E0703F1C84}" dt="2020-04-30T09:02:02.466" v="96" actId="26606"/>
          <ac:spMkLst>
            <pc:docMk/>
            <pc:sldMk cId="953042382" sldId="256"/>
            <ac:spMk id="94" creationId="{763C1781-8726-4FAC-8C45-FF40376BE409}"/>
          </ac:spMkLst>
        </pc:spChg>
        <pc:spChg chg="add del">
          <ac:chgData name="Aryam Bahukhandi" userId="3bed5836a348436e" providerId="LiveId" clId="{A6F2F1A5-9A68-4345-9ACD-F9E0703F1C84}" dt="2020-04-30T09:02:02.466" v="96" actId="26606"/>
          <ac:spMkLst>
            <pc:docMk/>
            <pc:sldMk cId="953042382" sldId="256"/>
            <ac:spMk id="96" creationId="{301491B5-56C7-43DC-A3D9-861EECCA056A}"/>
          </ac:spMkLst>
        </pc:spChg>
        <pc:spChg chg="add del">
          <ac:chgData name="Aryam Bahukhandi" userId="3bed5836a348436e" providerId="LiveId" clId="{A6F2F1A5-9A68-4345-9ACD-F9E0703F1C84}" dt="2020-04-30T09:02:02.466" v="96" actId="26606"/>
          <ac:spMkLst>
            <pc:docMk/>
            <pc:sldMk cId="953042382" sldId="256"/>
            <ac:spMk id="98" creationId="{237E2353-22DF-46E0-A200-FB30F8F394E2}"/>
          </ac:spMkLst>
        </pc:spChg>
        <pc:spChg chg="add del">
          <ac:chgData name="Aryam Bahukhandi" userId="3bed5836a348436e" providerId="LiveId" clId="{A6F2F1A5-9A68-4345-9ACD-F9E0703F1C84}" dt="2020-04-30T09:02:02.466" v="96" actId="26606"/>
          <ac:spMkLst>
            <pc:docMk/>
            <pc:sldMk cId="953042382" sldId="256"/>
            <ac:spMk id="100" creationId="{DD6138DB-057B-45F7-A5F4-E7BFDA20D02C}"/>
          </ac:spMkLst>
        </pc:spChg>
        <pc:spChg chg="add del">
          <ac:chgData name="Aryam Bahukhandi" userId="3bed5836a348436e" providerId="LiveId" clId="{A6F2F1A5-9A68-4345-9ACD-F9E0703F1C84}" dt="2020-04-30T09:02:02.466" v="96" actId="26606"/>
          <ac:spMkLst>
            <pc:docMk/>
            <pc:sldMk cId="953042382" sldId="256"/>
            <ac:spMk id="102" creationId="{79A54AB1-B64F-4843-BFAB-81CB74E66B65}"/>
          </ac:spMkLst>
        </pc:spChg>
        <pc:spChg chg="add del">
          <ac:chgData name="Aryam Bahukhandi" userId="3bed5836a348436e" providerId="LiveId" clId="{A6F2F1A5-9A68-4345-9ACD-F9E0703F1C84}" dt="2020-04-30T09:05:13.502" v="171" actId="26606"/>
          <ac:spMkLst>
            <pc:docMk/>
            <pc:sldMk cId="953042382" sldId="256"/>
            <ac:spMk id="144" creationId="{75F4D120-3921-42A8-A063-46B023CB0CDA}"/>
          </ac:spMkLst>
        </pc:spChg>
        <pc:spChg chg="add del">
          <ac:chgData name="Aryam Bahukhandi" userId="3bed5836a348436e" providerId="LiveId" clId="{A6F2F1A5-9A68-4345-9ACD-F9E0703F1C84}" dt="2020-04-30T09:06:36.430" v="181"/>
          <ac:spMkLst>
            <pc:docMk/>
            <pc:sldMk cId="953042382" sldId="256"/>
            <ac:spMk id="192" creationId="{55666830-9A19-4E01-8505-D6C7F9AC5665}"/>
          </ac:spMkLst>
        </pc:spChg>
        <pc:spChg chg="add del">
          <ac:chgData name="Aryam Bahukhandi" userId="3bed5836a348436e" providerId="LiveId" clId="{A6F2F1A5-9A68-4345-9ACD-F9E0703F1C84}" dt="2020-04-30T09:06:36.430" v="181"/>
          <ac:spMkLst>
            <pc:docMk/>
            <pc:sldMk cId="953042382" sldId="256"/>
            <ac:spMk id="193" creationId="{AE9FC877-7FB6-4D22-9988-35420644E202}"/>
          </ac:spMkLst>
        </pc:spChg>
        <pc:spChg chg="add del">
          <ac:chgData name="Aryam Bahukhandi" userId="3bed5836a348436e" providerId="LiveId" clId="{A6F2F1A5-9A68-4345-9ACD-F9E0703F1C84}" dt="2020-04-30T09:06:36.430" v="181"/>
          <ac:spMkLst>
            <pc:docMk/>
            <pc:sldMk cId="953042382" sldId="256"/>
            <ac:spMk id="194" creationId="{E41809D1-F12E-46BB-B804-5F209D325E8B}"/>
          </ac:spMkLst>
        </pc:spChg>
        <pc:spChg chg="add del">
          <ac:chgData name="Aryam Bahukhandi" userId="3bed5836a348436e" providerId="LiveId" clId="{A6F2F1A5-9A68-4345-9ACD-F9E0703F1C84}" dt="2020-04-30T09:06:36.430" v="181"/>
          <ac:spMkLst>
            <pc:docMk/>
            <pc:sldMk cId="953042382" sldId="256"/>
            <ac:spMk id="195" creationId="{AF2F604E-43BE-4DC3-B983-E071523364F8}"/>
          </ac:spMkLst>
        </pc:spChg>
        <pc:spChg chg="add del">
          <ac:chgData name="Aryam Bahukhandi" userId="3bed5836a348436e" providerId="LiveId" clId="{A6F2F1A5-9A68-4345-9ACD-F9E0703F1C84}" dt="2020-04-30T09:06:36.430" v="181"/>
          <ac:spMkLst>
            <pc:docMk/>
            <pc:sldMk cId="953042382" sldId="256"/>
            <ac:spMk id="196" creationId="{08C9B587-E65E-4B52-B37C-ABEBB6E87928}"/>
          </ac:spMkLst>
        </pc:spChg>
        <pc:spChg chg="add del">
          <ac:chgData name="Aryam Bahukhandi" userId="3bed5836a348436e" providerId="LiveId" clId="{A6F2F1A5-9A68-4345-9ACD-F9E0703F1C84}" dt="2020-04-30T09:01:21.423" v="93" actId="26606"/>
          <ac:spMkLst>
            <pc:docMk/>
            <pc:sldMk cId="953042382" sldId="256"/>
            <ac:spMk id="1028" creationId="{526E0BFB-CDF1-4990-8C11-AC849311E0A8}"/>
          </ac:spMkLst>
        </pc:spChg>
        <pc:spChg chg="add del">
          <ac:chgData name="Aryam Bahukhandi" userId="3bed5836a348436e" providerId="LiveId" clId="{A6F2F1A5-9A68-4345-9ACD-F9E0703F1C84}" dt="2020-04-30T09:01:21.423" v="93" actId="26606"/>
          <ac:spMkLst>
            <pc:docMk/>
            <pc:sldMk cId="953042382" sldId="256"/>
            <ac:spMk id="1029" creationId="{6069A1F8-9BEB-4786-9694-FC48B2D75D21}"/>
          </ac:spMkLst>
        </pc:spChg>
        <pc:spChg chg="add del">
          <ac:chgData name="Aryam Bahukhandi" userId="3bed5836a348436e" providerId="LiveId" clId="{A6F2F1A5-9A68-4345-9ACD-F9E0703F1C84}" dt="2020-04-30T09:01:21.423" v="93" actId="26606"/>
          <ac:spMkLst>
            <pc:docMk/>
            <pc:sldMk cId="953042382" sldId="256"/>
            <ac:spMk id="1030" creationId="{AF2F604E-43BE-4DC3-B983-E071523364F8}"/>
          </ac:spMkLst>
        </pc:spChg>
        <pc:spChg chg="add del">
          <ac:chgData name="Aryam Bahukhandi" userId="3bed5836a348436e" providerId="LiveId" clId="{A6F2F1A5-9A68-4345-9ACD-F9E0703F1C84}" dt="2020-04-30T09:01:21.423" v="93" actId="26606"/>
          <ac:spMkLst>
            <pc:docMk/>
            <pc:sldMk cId="953042382" sldId="256"/>
            <ac:spMk id="1031" creationId="{08C9B587-E65E-4B52-B37C-ABEBB6E87928}"/>
          </ac:spMkLst>
        </pc:spChg>
        <pc:spChg chg="add del">
          <ac:chgData name="Aryam Bahukhandi" userId="3bed5836a348436e" providerId="LiveId" clId="{A6F2F1A5-9A68-4345-9ACD-F9E0703F1C84}" dt="2020-04-30T09:02:02.466" v="96" actId="26606"/>
          <ac:spMkLst>
            <pc:docMk/>
            <pc:sldMk cId="953042382" sldId="256"/>
            <ac:spMk id="1033" creationId="{07322A9E-F1EC-405E-8971-BA906EFFCCB8}"/>
          </ac:spMkLst>
        </pc:spChg>
        <pc:spChg chg="add del">
          <ac:chgData name="Aryam Bahukhandi" userId="3bed5836a348436e" providerId="LiveId" clId="{A6F2F1A5-9A68-4345-9ACD-F9E0703F1C84}" dt="2020-04-30T09:02:02.466" v="96" actId="26606"/>
          <ac:spMkLst>
            <pc:docMk/>
            <pc:sldMk cId="953042382" sldId="256"/>
            <ac:spMk id="1034" creationId="{A5704422-1118-4FD1-95AD-29A064EB80D9}"/>
          </ac:spMkLst>
        </pc:spChg>
        <pc:spChg chg="add del">
          <ac:chgData name="Aryam Bahukhandi" userId="3bed5836a348436e" providerId="LiveId" clId="{A6F2F1A5-9A68-4345-9ACD-F9E0703F1C84}" dt="2020-04-30T09:02:02.466" v="96" actId="26606"/>
          <ac:spMkLst>
            <pc:docMk/>
            <pc:sldMk cId="953042382" sldId="256"/>
            <ac:spMk id="1035" creationId="{A88B2AAA-B805-498E-A9E6-98B885855498}"/>
          </ac:spMkLst>
        </pc:spChg>
        <pc:picChg chg="add del">
          <ac:chgData name="Aryam Bahukhandi" userId="3bed5836a348436e" providerId="LiveId" clId="{A6F2F1A5-9A68-4345-9ACD-F9E0703F1C84}" dt="2020-04-30T09:05:13.502" v="171" actId="26606"/>
          <ac:picMkLst>
            <pc:docMk/>
            <pc:sldMk cId="953042382" sldId="256"/>
            <ac:picMk id="146" creationId="{9D01B3E5-85F4-41A9-A504-D5E6268DEC1D}"/>
          </ac:picMkLst>
        </pc:picChg>
        <pc:picChg chg="add mod ord">
          <ac:chgData name="Aryam Bahukhandi" userId="3bed5836a348436e" providerId="LiveId" clId="{A6F2F1A5-9A68-4345-9ACD-F9E0703F1C84}" dt="2020-04-30T09:05:13.502" v="171" actId="26606"/>
          <ac:picMkLst>
            <pc:docMk/>
            <pc:sldMk cId="953042382" sldId="256"/>
            <ac:picMk id="1026" creationId="{BAC4856B-50E9-4150-9479-CF8366B9A00F}"/>
          </ac:picMkLst>
        </pc:picChg>
        <pc:cxnChg chg="add del">
          <ac:chgData name="Aryam Bahukhandi" userId="3bed5836a348436e" providerId="LiveId" clId="{A6F2F1A5-9A68-4345-9ACD-F9E0703F1C84}" dt="2020-04-30T09:01:21.407" v="92" actId="26606"/>
          <ac:cxnSpMkLst>
            <pc:docMk/>
            <pc:sldMk cId="953042382" sldId="256"/>
            <ac:cxnSpMk id="78" creationId="{AA2EAA10-076F-46BD-8F0F-B9A2FB77A85C}"/>
          </ac:cxnSpMkLst>
        </pc:cxnChg>
        <pc:cxnChg chg="add del">
          <ac:chgData name="Aryam Bahukhandi" userId="3bed5836a348436e" providerId="LiveId" clId="{A6F2F1A5-9A68-4345-9ACD-F9E0703F1C84}" dt="2020-04-30T09:01:21.407" v="92" actId="26606"/>
          <ac:cxnSpMkLst>
            <pc:docMk/>
            <pc:sldMk cId="953042382" sldId="256"/>
            <ac:cxnSpMk id="80" creationId="{D891E407-403B-4764-86C9-33A56D3BCAA3}"/>
          </ac:cxnSpMkLst>
        </pc:cxnChg>
      </pc:sldChg>
      <pc:sldChg chg="modSp new mod">
        <pc:chgData name="Aryam Bahukhandi" userId="3bed5836a348436e" providerId="LiveId" clId="{A6F2F1A5-9A68-4345-9ACD-F9E0703F1C84}" dt="2020-04-30T09:12:16.766" v="284" actId="6549"/>
        <pc:sldMkLst>
          <pc:docMk/>
          <pc:sldMk cId="2198756507" sldId="257"/>
        </pc:sldMkLst>
        <pc:spChg chg="mod">
          <ac:chgData name="Aryam Bahukhandi" userId="3bed5836a348436e" providerId="LiveId" clId="{A6F2F1A5-9A68-4345-9ACD-F9E0703F1C84}" dt="2020-04-30T09:08:34.863" v="198" actId="20577"/>
          <ac:spMkLst>
            <pc:docMk/>
            <pc:sldMk cId="2198756507" sldId="257"/>
            <ac:spMk id="2" creationId="{F3BCB3D5-22F0-45E0-B52C-46786AD814F1}"/>
          </ac:spMkLst>
        </pc:spChg>
        <pc:spChg chg="mod">
          <ac:chgData name="Aryam Bahukhandi" userId="3bed5836a348436e" providerId="LiveId" clId="{A6F2F1A5-9A68-4345-9ACD-F9E0703F1C84}" dt="2020-04-30T09:12:16.766" v="284" actId="6549"/>
          <ac:spMkLst>
            <pc:docMk/>
            <pc:sldMk cId="2198756507" sldId="257"/>
            <ac:spMk id="3" creationId="{AB47AA9D-5CAD-427A-A25B-8EBD53F7D1DC}"/>
          </ac:spMkLst>
        </pc:spChg>
      </pc:sldChg>
      <pc:sldChg chg="modSp new mod ord">
        <pc:chgData name="Aryam Bahukhandi" userId="3bed5836a348436e" providerId="LiveId" clId="{A6F2F1A5-9A68-4345-9ACD-F9E0703F1C84}" dt="2020-04-30T09:10:50.297" v="235" actId="403"/>
        <pc:sldMkLst>
          <pc:docMk/>
          <pc:sldMk cId="1008765516" sldId="258"/>
        </pc:sldMkLst>
        <pc:spChg chg="mod">
          <ac:chgData name="Aryam Bahukhandi" userId="3bed5836a348436e" providerId="LiveId" clId="{A6F2F1A5-9A68-4345-9ACD-F9E0703F1C84}" dt="2020-04-30T09:09:53.094" v="218" actId="20577"/>
          <ac:spMkLst>
            <pc:docMk/>
            <pc:sldMk cId="1008765516" sldId="258"/>
            <ac:spMk id="2" creationId="{B0408014-9058-43CC-926D-DF93E02DE46B}"/>
          </ac:spMkLst>
        </pc:spChg>
        <pc:spChg chg="mod">
          <ac:chgData name="Aryam Bahukhandi" userId="3bed5836a348436e" providerId="LiveId" clId="{A6F2F1A5-9A68-4345-9ACD-F9E0703F1C84}" dt="2020-04-30T09:10:50.297" v="235" actId="403"/>
          <ac:spMkLst>
            <pc:docMk/>
            <pc:sldMk cId="1008765516" sldId="258"/>
            <ac:spMk id="3" creationId="{D75C7AE9-A622-4489-B570-BE000DF10A37}"/>
          </ac:spMkLst>
        </pc:spChg>
      </pc:sldChg>
      <pc:sldChg chg="new del">
        <pc:chgData name="Aryam Bahukhandi" userId="3bed5836a348436e" providerId="LiveId" clId="{A6F2F1A5-9A68-4345-9ACD-F9E0703F1C84}" dt="2020-04-30T09:06:40.673" v="185" actId="680"/>
        <pc:sldMkLst>
          <pc:docMk/>
          <pc:sldMk cId="1260207267" sldId="258"/>
        </pc:sldMkLst>
      </pc:sldChg>
      <pc:sldChg chg="modSp new mod">
        <pc:chgData name="Aryam Bahukhandi" userId="3bed5836a348436e" providerId="LiveId" clId="{A6F2F1A5-9A68-4345-9ACD-F9E0703F1C84}" dt="2020-04-30T09:12:47.886" v="289" actId="404"/>
        <pc:sldMkLst>
          <pc:docMk/>
          <pc:sldMk cId="2079767713" sldId="259"/>
        </pc:sldMkLst>
        <pc:spChg chg="mod">
          <ac:chgData name="Aryam Bahukhandi" userId="3bed5836a348436e" providerId="LiveId" clId="{A6F2F1A5-9A68-4345-9ACD-F9E0703F1C84}" dt="2020-04-30T09:12:41.455" v="288" actId="20577"/>
          <ac:spMkLst>
            <pc:docMk/>
            <pc:sldMk cId="2079767713" sldId="259"/>
            <ac:spMk id="2" creationId="{0FE0D1E6-D76F-4179-A477-0DBD9916D571}"/>
          </ac:spMkLst>
        </pc:spChg>
        <pc:spChg chg="mod">
          <ac:chgData name="Aryam Bahukhandi" userId="3bed5836a348436e" providerId="LiveId" clId="{A6F2F1A5-9A68-4345-9ACD-F9E0703F1C84}" dt="2020-04-30T09:12:47.886" v="289" actId="404"/>
          <ac:spMkLst>
            <pc:docMk/>
            <pc:sldMk cId="2079767713" sldId="259"/>
            <ac:spMk id="3" creationId="{D9A3D54B-5168-4EF0-B7FB-B55085E0E4AA}"/>
          </ac:spMkLst>
        </pc:spChg>
      </pc:sldChg>
      <pc:sldChg chg="modSp new mod">
        <pc:chgData name="Aryam Bahukhandi" userId="3bed5836a348436e" providerId="LiveId" clId="{A6F2F1A5-9A68-4345-9ACD-F9E0703F1C84}" dt="2020-04-30T09:13:01.362" v="295" actId="404"/>
        <pc:sldMkLst>
          <pc:docMk/>
          <pc:sldMk cId="1309563084" sldId="260"/>
        </pc:sldMkLst>
        <pc:spChg chg="mod">
          <ac:chgData name="Aryam Bahukhandi" userId="3bed5836a348436e" providerId="LiveId" clId="{A6F2F1A5-9A68-4345-9ACD-F9E0703F1C84}" dt="2020-04-30T09:12:58.689" v="294" actId="20577"/>
          <ac:spMkLst>
            <pc:docMk/>
            <pc:sldMk cId="1309563084" sldId="260"/>
            <ac:spMk id="2" creationId="{3A0D7F5F-C9E6-4CC6-90F1-7819F06CC13A}"/>
          </ac:spMkLst>
        </pc:spChg>
        <pc:spChg chg="mod">
          <ac:chgData name="Aryam Bahukhandi" userId="3bed5836a348436e" providerId="LiveId" clId="{A6F2F1A5-9A68-4345-9ACD-F9E0703F1C84}" dt="2020-04-30T09:13:01.362" v="295" actId="404"/>
          <ac:spMkLst>
            <pc:docMk/>
            <pc:sldMk cId="1309563084" sldId="260"/>
            <ac:spMk id="3" creationId="{B78D12D5-02F2-4EE5-82B7-9B8ECDF4EB95}"/>
          </ac:spMkLst>
        </pc:spChg>
      </pc:sldChg>
      <pc:sldChg chg="modSp new mod">
        <pc:chgData name="Aryam Bahukhandi" userId="3bed5836a348436e" providerId="LiveId" clId="{A6F2F1A5-9A68-4345-9ACD-F9E0703F1C84}" dt="2020-04-30T09:16:59.534" v="506" actId="20577"/>
        <pc:sldMkLst>
          <pc:docMk/>
          <pc:sldMk cId="2730297627" sldId="261"/>
        </pc:sldMkLst>
        <pc:spChg chg="mod">
          <ac:chgData name="Aryam Bahukhandi" userId="3bed5836a348436e" providerId="LiveId" clId="{A6F2F1A5-9A68-4345-9ACD-F9E0703F1C84}" dt="2020-04-30T09:13:19.172" v="297"/>
          <ac:spMkLst>
            <pc:docMk/>
            <pc:sldMk cId="2730297627" sldId="261"/>
            <ac:spMk id="2" creationId="{12D1802D-477A-4534-B639-4C02305573AE}"/>
          </ac:spMkLst>
        </pc:spChg>
        <pc:spChg chg="mod">
          <ac:chgData name="Aryam Bahukhandi" userId="3bed5836a348436e" providerId="LiveId" clId="{A6F2F1A5-9A68-4345-9ACD-F9E0703F1C84}" dt="2020-04-30T09:16:59.534" v="506" actId="20577"/>
          <ac:spMkLst>
            <pc:docMk/>
            <pc:sldMk cId="2730297627" sldId="261"/>
            <ac:spMk id="3" creationId="{F2D39BFA-EBE0-42F9-9410-43174984AECA}"/>
          </ac:spMkLst>
        </pc:spChg>
      </pc:sldChg>
      <pc:sldChg chg="addSp delSp modSp new mod">
        <pc:chgData name="Aryam Bahukhandi" userId="3bed5836a348436e" providerId="LiveId" clId="{A6F2F1A5-9A68-4345-9ACD-F9E0703F1C84}" dt="2020-04-30T09:46:22.773" v="570" actId="14100"/>
        <pc:sldMkLst>
          <pc:docMk/>
          <pc:sldMk cId="3539640246" sldId="262"/>
        </pc:sldMkLst>
        <pc:spChg chg="mod">
          <ac:chgData name="Aryam Bahukhandi" userId="3bed5836a348436e" providerId="LiveId" clId="{A6F2F1A5-9A68-4345-9ACD-F9E0703F1C84}" dt="2020-04-30T09:46:22.773" v="570" actId="14100"/>
          <ac:spMkLst>
            <pc:docMk/>
            <pc:sldMk cId="3539640246" sldId="262"/>
            <ac:spMk id="2" creationId="{E97831AE-F159-4958-A4A7-346C2FA5B19D}"/>
          </ac:spMkLst>
        </pc:spChg>
        <pc:spChg chg="del mod">
          <ac:chgData name="Aryam Bahukhandi" userId="3bed5836a348436e" providerId="LiveId" clId="{A6F2F1A5-9A68-4345-9ACD-F9E0703F1C84}" dt="2020-04-30T09:44:33.288" v="522"/>
          <ac:spMkLst>
            <pc:docMk/>
            <pc:sldMk cId="3539640246" sldId="262"/>
            <ac:spMk id="3" creationId="{69B1DFBB-B4E8-45CD-A8D3-DE323E348319}"/>
          </ac:spMkLst>
        </pc:spChg>
        <pc:graphicFrameChg chg="add mod modGraphic">
          <ac:chgData name="Aryam Bahukhandi" userId="3bed5836a348436e" providerId="LiveId" clId="{A6F2F1A5-9A68-4345-9ACD-F9E0703F1C84}" dt="2020-04-30T09:45:21.611" v="532" actId="120"/>
          <ac:graphicFrameMkLst>
            <pc:docMk/>
            <pc:sldMk cId="3539640246" sldId="262"/>
            <ac:graphicFrameMk id="5" creationId="{8001F339-E489-4960-B8BB-B8B6206E2B51}"/>
          </ac:graphicFrameMkLst>
        </pc:graphicFrameChg>
        <pc:picChg chg="add mod">
          <ac:chgData name="Aryam Bahukhandi" userId="3bed5836a348436e" providerId="LiveId" clId="{A6F2F1A5-9A68-4345-9ACD-F9E0703F1C84}" dt="2020-04-30T09:44:33.288" v="522"/>
          <ac:picMkLst>
            <pc:docMk/>
            <pc:sldMk cId="3539640246" sldId="262"/>
            <ac:picMk id="4" creationId="{694716E6-AF81-464D-9A7E-016C3DD7770A}"/>
          </ac:picMkLst>
        </pc:picChg>
      </pc:sldChg>
      <pc:sldChg chg="addSp delSp modSp new mod">
        <pc:chgData name="Aryam Bahukhandi" userId="3bed5836a348436e" providerId="LiveId" clId="{A6F2F1A5-9A68-4345-9ACD-F9E0703F1C84}" dt="2020-04-30T09:50:03.471" v="650" actId="255"/>
        <pc:sldMkLst>
          <pc:docMk/>
          <pc:sldMk cId="3366185101" sldId="263"/>
        </pc:sldMkLst>
        <pc:spChg chg="add del mod">
          <ac:chgData name="Aryam Bahukhandi" userId="3bed5836a348436e" providerId="LiveId" clId="{A6F2F1A5-9A68-4345-9ACD-F9E0703F1C84}" dt="2020-04-30T09:46:11.689" v="558" actId="113"/>
          <ac:spMkLst>
            <pc:docMk/>
            <pc:sldMk cId="3366185101" sldId="263"/>
            <ac:spMk id="2" creationId="{54E8FAE8-135D-456A-A116-BB5154D9485F}"/>
          </ac:spMkLst>
        </pc:spChg>
        <pc:spChg chg="mod">
          <ac:chgData name="Aryam Bahukhandi" userId="3bed5836a348436e" providerId="LiveId" clId="{A6F2F1A5-9A68-4345-9ACD-F9E0703F1C84}" dt="2020-04-30T09:50:03.471" v="650" actId="255"/>
          <ac:spMkLst>
            <pc:docMk/>
            <pc:sldMk cId="3366185101" sldId="263"/>
            <ac:spMk id="3" creationId="{973E73E5-895A-4FB4-89A5-05333C54D612}"/>
          </ac:spMkLst>
        </pc:spChg>
      </pc:sldChg>
      <pc:sldMasterChg chg="modSldLayout">
        <pc:chgData name="Aryam Bahukhandi" userId="3bed5836a348436e" providerId="LiveId" clId="{A6F2F1A5-9A68-4345-9ACD-F9E0703F1C84}" dt="2020-04-30T09:06:39.560" v="184"/>
        <pc:sldMasterMkLst>
          <pc:docMk/>
          <pc:sldMasterMk cId="1451509943" sldId="2147483648"/>
        </pc:sldMasterMkLst>
        <pc:sldLayoutChg chg="addSp delSp modSp">
          <pc:chgData name="Aryam Bahukhandi" userId="3bed5836a348436e" providerId="LiveId" clId="{A6F2F1A5-9A68-4345-9ACD-F9E0703F1C84}" dt="2020-04-30T09:06:39.560" v="184"/>
          <pc:sldLayoutMkLst>
            <pc:docMk/>
            <pc:sldMasterMk cId="1451509943" sldId="2147483648"/>
            <pc:sldLayoutMk cId="4275961150" sldId="2147483649"/>
          </pc:sldLayoutMkLst>
          <pc:spChg chg="add del">
            <ac:chgData name="Aryam Bahukhandi" userId="3bed5836a348436e" providerId="LiveId" clId="{A6F2F1A5-9A68-4345-9ACD-F9E0703F1C84}" dt="2020-04-30T09:06:14.148" v="175"/>
            <ac:spMkLst>
              <pc:docMk/>
              <pc:sldMasterMk cId="1451509943" sldId="2147483648"/>
              <pc:sldLayoutMk cId="4275961150" sldId="2147483649"/>
              <ac:spMk id="7" creationId="{74B04547-5ACF-4A10-A6B5-0C2F8892C301}"/>
            </ac:spMkLst>
          </pc:spChg>
          <pc:picChg chg="add del mod">
            <ac:chgData name="Aryam Bahukhandi" userId="3bed5836a348436e" providerId="LiveId" clId="{A6F2F1A5-9A68-4345-9ACD-F9E0703F1C84}" dt="2020-04-30T09:06:39.560" v="184"/>
            <ac:picMkLst>
              <pc:docMk/>
              <pc:sldMasterMk cId="1451509943" sldId="2147483648"/>
              <pc:sldLayoutMk cId="4275961150" sldId="2147483649"/>
              <ac:picMk id="2050" creationId="{0BF911B5-9429-4AE9-AFFC-115CCE495724}"/>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CAD6-DB13-4018-9501-7FBE450BCD4E}"/>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EE3B1E88-C568-4405-A245-8B86D8A9D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27F81D-74D2-4DE6-AD2D-17648B1F5A40}"/>
              </a:ext>
            </a:extLst>
          </p:cNvPr>
          <p:cNvSpPr>
            <a:spLocks noGrp="1"/>
          </p:cNvSpPr>
          <p:nvPr>
            <p:ph type="dt" sz="half" idx="10"/>
          </p:nvPr>
        </p:nvSpPr>
        <p:spPr/>
        <p:txBody>
          <a:bodyPr/>
          <a:lstStyle/>
          <a:p>
            <a:fld id="{C75CA21F-B342-4979-BFBD-4B41FD55200D}" type="datetimeFigureOut">
              <a:rPr lang="en-IN" smtClean="0"/>
              <a:t>30-04-2020</a:t>
            </a:fld>
            <a:endParaRPr lang="en-IN"/>
          </a:p>
        </p:txBody>
      </p:sp>
      <p:sp>
        <p:nvSpPr>
          <p:cNvPr id="5" name="Footer Placeholder 4">
            <a:extLst>
              <a:ext uri="{FF2B5EF4-FFF2-40B4-BE49-F238E27FC236}">
                <a16:creationId xmlns:a16="http://schemas.microsoft.com/office/drawing/2014/main" id="{E33B4741-70CE-429C-890B-49ADF187C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0A9251-89BD-49A9-8AB5-D2C514BE1152}"/>
              </a:ext>
            </a:extLst>
          </p:cNvPr>
          <p:cNvSpPr>
            <a:spLocks noGrp="1"/>
          </p:cNvSpPr>
          <p:nvPr>
            <p:ph type="sldNum" sz="quarter" idx="12"/>
          </p:nvPr>
        </p:nvSpPr>
        <p:spPr/>
        <p:txBody>
          <a:bodyPr/>
          <a:lstStyle/>
          <a:p>
            <a:fld id="{A9248694-1945-4CDF-A362-0DA2AE12BA86}" type="slidenum">
              <a:rPr lang="en-IN" smtClean="0"/>
              <a:t>‹#›</a:t>
            </a:fld>
            <a:endParaRPr lang="en-IN"/>
          </a:p>
        </p:txBody>
      </p:sp>
    </p:spTree>
    <p:extLst>
      <p:ext uri="{BB962C8B-B14F-4D97-AF65-F5344CB8AC3E}">
        <p14:creationId xmlns:p14="http://schemas.microsoft.com/office/powerpoint/2010/main" val="4275961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19146-17EB-4AC0-97DB-5A43EF1FDC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1EA2AC-A024-463A-928F-BCC03F4C7E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05D9A-C16F-4C54-835D-C06BF0A87CF5}"/>
              </a:ext>
            </a:extLst>
          </p:cNvPr>
          <p:cNvSpPr>
            <a:spLocks noGrp="1"/>
          </p:cNvSpPr>
          <p:nvPr>
            <p:ph type="dt" sz="half" idx="10"/>
          </p:nvPr>
        </p:nvSpPr>
        <p:spPr/>
        <p:txBody>
          <a:bodyPr/>
          <a:lstStyle/>
          <a:p>
            <a:fld id="{C75CA21F-B342-4979-BFBD-4B41FD55200D}" type="datetimeFigureOut">
              <a:rPr lang="en-IN" smtClean="0"/>
              <a:t>30-04-2020</a:t>
            </a:fld>
            <a:endParaRPr lang="en-IN"/>
          </a:p>
        </p:txBody>
      </p:sp>
      <p:sp>
        <p:nvSpPr>
          <p:cNvPr id="5" name="Footer Placeholder 4">
            <a:extLst>
              <a:ext uri="{FF2B5EF4-FFF2-40B4-BE49-F238E27FC236}">
                <a16:creationId xmlns:a16="http://schemas.microsoft.com/office/drawing/2014/main" id="{38828ABC-2CE4-4485-80C3-34ECF5DA2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48922-FFEF-48CC-BF26-FC3972072491}"/>
              </a:ext>
            </a:extLst>
          </p:cNvPr>
          <p:cNvSpPr>
            <a:spLocks noGrp="1"/>
          </p:cNvSpPr>
          <p:nvPr>
            <p:ph type="sldNum" sz="quarter" idx="12"/>
          </p:nvPr>
        </p:nvSpPr>
        <p:spPr/>
        <p:txBody>
          <a:bodyPr/>
          <a:lstStyle/>
          <a:p>
            <a:fld id="{A9248694-1945-4CDF-A362-0DA2AE12BA86}" type="slidenum">
              <a:rPr lang="en-IN" smtClean="0"/>
              <a:t>‹#›</a:t>
            </a:fld>
            <a:endParaRPr lang="en-IN"/>
          </a:p>
        </p:txBody>
      </p:sp>
    </p:spTree>
    <p:extLst>
      <p:ext uri="{BB962C8B-B14F-4D97-AF65-F5344CB8AC3E}">
        <p14:creationId xmlns:p14="http://schemas.microsoft.com/office/powerpoint/2010/main" val="405797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6796-AAA5-482E-B194-A30AB19F9E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D2A5E6-953D-4ABD-878A-CCB73CDCD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2CEA5-1D53-4705-99F9-EB335C4459C3}"/>
              </a:ext>
            </a:extLst>
          </p:cNvPr>
          <p:cNvSpPr>
            <a:spLocks noGrp="1"/>
          </p:cNvSpPr>
          <p:nvPr>
            <p:ph type="dt" sz="half" idx="10"/>
          </p:nvPr>
        </p:nvSpPr>
        <p:spPr/>
        <p:txBody>
          <a:bodyPr/>
          <a:lstStyle/>
          <a:p>
            <a:fld id="{C75CA21F-B342-4979-BFBD-4B41FD55200D}" type="datetimeFigureOut">
              <a:rPr lang="en-IN" smtClean="0"/>
              <a:t>30-04-2020</a:t>
            </a:fld>
            <a:endParaRPr lang="en-IN"/>
          </a:p>
        </p:txBody>
      </p:sp>
      <p:sp>
        <p:nvSpPr>
          <p:cNvPr id="5" name="Footer Placeholder 4">
            <a:extLst>
              <a:ext uri="{FF2B5EF4-FFF2-40B4-BE49-F238E27FC236}">
                <a16:creationId xmlns:a16="http://schemas.microsoft.com/office/drawing/2014/main" id="{224B7EBB-D897-4C41-A2AD-FEED22046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DF035-9CE1-4D91-9BA8-A13119AB41AD}"/>
              </a:ext>
            </a:extLst>
          </p:cNvPr>
          <p:cNvSpPr>
            <a:spLocks noGrp="1"/>
          </p:cNvSpPr>
          <p:nvPr>
            <p:ph type="sldNum" sz="quarter" idx="12"/>
          </p:nvPr>
        </p:nvSpPr>
        <p:spPr/>
        <p:txBody>
          <a:bodyPr/>
          <a:lstStyle/>
          <a:p>
            <a:fld id="{A9248694-1945-4CDF-A362-0DA2AE12BA86}" type="slidenum">
              <a:rPr lang="en-IN" smtClean="0"/>
              <a:t>‹#›</a:t>
            </a:fld>
            <a:endParaRPr lang="en-IN"/>
          </a:p>
        </p:txBody>
      </p:sp>
    </p:spTree>
    <p:extLst>
      <p:ext uri="{BB962C8B-B14F-4D97-AF65-F5344CB8AC3E}">
        <p14:creationId xmlns:p14="http://schemas.microsoft.com/office/powerpoint/2010/main" val="2583099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76D0-27BF-4F75-AE93-1042DBCE29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FF40BC-86A2-49B0-86BB-662AAD3809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E4C8EF-1D37-4CD5-9753-7980F00F4951}"/>
              </a:ext>
            </a:extLst>
          </p:cNvPr>
          <p:cNvSpPr>
            <a:spLocks noGrp="1"/>
          </p:cNvSpPr>
          <p:nvPr>
            <p:ph type="dt" sz="half" idx="10"/>
          </p:nvPr>
        </p:nvSpPr>
        <p:spPr/>
        <p:txBody>
          <a:bodyPr/>
          <a:lstStyle/>
          <a:p>
            <a:fld id="{C75CA21F-B342-4979-BFBD-4B41FD55200D}" type="datetimeFigureOut">
              <a:rPr lang="en-IN" smtClean="0"/>
              <a:t>30-04-2020</a:t>
            </a:fld>
            <a:endParaRPr lang="en-IN"/>
          </a:p>
        </p:txBody>
      </p:sp>
      <p:sp>
        <p:nvSpPr>
          <p:cNvPr id="5" name="Footer Placeholder 4">
            <a:extLst>
              <a:ext uri="{FF2B5EF4-FFF2-40B4-BE49-F238E27FC236}">
                <a16:creationId xmlns:a16="http://schemas.microsoft.com/office/drawing/2014/main" id="{FE776996-B812-4555-8B31-B4071FB7FC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76FE1-2D3E-46D9-ABE0-C4DE322C4E95}"/>
              </a:ext>
            </a:extLst>
          </p:cNvPr>
          <p:cNvSpPr>
            <a:spLocks noGrp="1"/>
          </p:cNvSpPr>
          <p:nvPr>
            <p:ph type="sldNum" sz="quarter" idx="12"/>
          </p:nvPr>
        </p:nvSpPr>
        <p:spPr/>
        <p:txBody>
          <a:bodyPr/>
          <a:lstStyle/>
          <a:p>
            <a:fld id="{A9248694-1945-4CDF-A362-0DA2AE12BA86}" type="slidenum">
              <a:rPr lang="en-IN" smtClean="0"/>
              <a:t>‹#›</a:t>
            </a:fld>
            <a:endParaRPr lang="en-IN"/>
          </a:p>
        </p:txBody>
      </p:sp>
    </p:spTree>
    <p:extLst>
      <p:ext uri="{BB962C8B-B14F-4D97-AF65-F5344CB8AC3E}">
        <p14:creationId xmlns:p14="http://schemas.microsoft.com/office/powerpoint/2010/main" val="69526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F6D0-16B2-4080-BFC1-9DE0AE7552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72CF43-D285-48C6-8AEF-4EAB92CF94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A6D57-4A3B-4B46-9764-3C6382F7CDB2}"/>
              </a:ext>
            </a:extLst>
          </p:cNvPr>
          <p:cNvSpPr>
            <a:spLocks noGrp="1"/>
          </p:cNvSpPr>
          <p:nvPr>
            <p:ph type="dt" sz="half" idx="10"/>
          </p:nvPr>
        </p:nvSpPr>
        <p:spPr/>
        <p:txBody>
          <a:bodyPr/>
          <a:lstStyle/>
          <a:p>
            <a:fld id="{C75CA21F-B342-4979-BFBD-4B41FD55200D}" type="datetimeFigureOut">
              <a:rPr lang="en-IN" smtClean="0"/>
              <a:t>30-04-2020</a:t>
            </a:fld>
            <a:endParaRPr lang="en-IN"/>
          </a:p>
        </p:txBody>
      </p:sp>
      <p:sp>
        <p:nvSpPr>
          <p:cNvPr id="5" name="Footer Placeholder 4">
            <a:extLst>
              <a:ext uri="{FF2B5EF4-FFF2-40B4-BE49-F238E27FC236}">
                <a16:creationId xmlns:a16="http://schemas.microsoft.com/office/drawing/2014/main" id="{BD7813F3-D425-4447-BFBB-491BD2C688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C7243B-E7D5-4F4D-83C6-6D04B6C30784}"/>
              </a:ext>
            </a:extLst>
          </p:cNvPr>
          <p:cNvSpPr>
            <a:spLocks noGrp="1"/>
          </p:cNvSpPr>
          <p:nvPr>
            <p:ph type="sldNum" sz="quarter" idx="12"/>
          </p:nvPr>
        </p:nvSpPr>
        <p:spPr/>
        <p:txBody>
          <a:bodyPr/>
          <a:lstStyle/>
          <a:p>
            <a:fld id="{A9248694-1945-4CDF-A362-0DA2AE12BA86}" type="slidenum">
              <a:rPr lang="en-IN" smtClean="0"/>
              <a:t>‹#›</a:t>
            </a:fld>
            <a:endParaRPr lang="en-IN"/>
          </a:p>
        </p:txBody>
      </p:sp>
    </p:spTree>
    <p:extLst>
      <p:ext uri="{BB962C8B-B14F-4D97-AF65-F5344CB8AC3E}">
        <p14:creationId xmlns:p14="http://schemas.microsoft.com/office/powerpoint/2010/main" val="223070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CDFB-9EA9-47ED-B6BC-4B39075C8F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9A20D4-1B19-4E78-A5B6-488172838A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D5F410-DF02-4B3C-BE6D-8CDC9A0084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45B8A6-CAE6-482E-BDDE-26170E4B608E}"/>
              </a:ext>
            </a:extLst>
          </p:cNvPr>
          <p:cNvSpPr>
            <a:spLocks noGrp="1"/>
          </p:cNvSpPr>
          <p:nvPr>
            <p:ph type="dt" sz="half" idx="10"/>
          </p:nvPr>
        </p:nvSpPr>
        <p:spPr/>
        <p:txBody>
          <a:bodyPr/>
          <a:lstStyle/>
          <a:p>
            <a:fld id="{C75CA21F-B342-4979-BFBD-4B41FD55200D}" type="datetimeFigureOut">
              <a:rPr lang="en-IN" smtClean="0"/>
              <a:t>30-04-2020</a:t>
            </a:fld>
            <a:endParaRPr lang="en-IN"/>
          </a:p>
        </p:txBody>
      </p:sp>
      <p:sp>
        <p:nvSpPr>
          <p:cNvPr id="6" name="Footer Placeholder 5">
            <a:extLst>
              <a:ext uri="{FF2B5EF4-FFF2-40B4-BE49-F238E27FC236}">
                <a16:creationId xmlns:a16="http://schemas.microsoft.com/office/drawing/2014/main" id="{C9864E9E-DA45-4692-84B2-9E37594859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B11935-C705-4292-BE1E-8ACAA35EC797}"/>
              </a:ext>
            </a:extLst>
          </p:cNvPr>
          <p:cNvSpPr>
            <a:spLocks noGrp="1"/>
          </p:cNvSpPr>
          <p:nvPr>
            <p:ph type="sldNum" sz="quarter" idx="12"/>
          </p:nvPr>
        </p:nvSpPr>
        <p:spPr/>
        <p:txBody>
          <a:bodyPr/>
          <a:lstStyle/>
          <a:p>
            <a:fld id="{A9248694-1945-4CDF-A362-0DA2AE12BA86}" type="slidenum">
              <a:rPr lang="en-IN" smtClean="0"/>
              <a:t>‹#›</a:t>
            </a:fld>
            <a:endParaRPr lang="en-IN"/>
          </a:p>
        </p:txBody>
      </p:sp>
    </p:spTree>
    <p:extLst>
      <p:ext uri="{BB962C8B-B14F-4D97-AF65-F5344CB8AC3E}">
        <p14:creationId xmlns:p14="http://schemas.microsoft.com/office/powerpoint/2010/main" val="279339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96DD-4111-4876-A6E7-D1CFC6AB45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D5C53-824F-4C34-9A70-041709BBAE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2BC453-FB71-484F-BA94-0761791643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D1BE3C-A0C7-44AC-809F-ECA302BAC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674203-C861-4495-AF48-23518BBD22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3B3CC2-ADBF-458B-B9F6-18F0379F7C2D}"/>
              </a:ext>
            </a:extLst>
          </p:cNvPr>
          <p:cNvSpPr>
            <a:spLocks noGrp="1"/>
          </p:cNvSpPr>
          <p:nvPr>
            <p:ph type="dt" sz="half" idx="10"/>
          </p:nvPr>
        </p:nvSpPr>
        <p:spPr/>
        <p:txBody>
          <a:bodyPr/>
          <a:lstStyle/>
          <a:p>
            <a:fld id="{C75CA21F-B342-4979-BFBD-4B41FD55200D}" type="datetimeFigureOut">
              <a:rPr lang="en-IN" smtClean="0"/>
              <a:t>30-04-2020</a:t>
            </a:fld>
            <a:endParaRPr lang="en-IN"/>
          </a:p>
        </p:txBody>
      </p:sp>
      <p:sp>
        <p:nvSpPr>
          <p:cNvPr id="8" name="Footer Placeholder 7">
            <a:extLst>
              <a:ext uri="{FF2B5EF4-FFF2-40B4-BE49-F238E27FC236}">
                <a16:creationId xmlns:a16="http://schemas.microsoft.com/office/drawing/2014/main" id="{F03090C9-838A-427D-B71C-0FE3BD92B4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40B056-0A7E-470B-833A-1E2114EDC9B9}"/>
              </a:ext>
            </a:extLst>
          </p:cNvPr>
          <p:cNvSpPr>
            <a:spLocks noGrp="1"/>
          </p:cNvSpPr>
          <p:nvPr>
            <p:ph type="sldNum" sz="quarter" idx="12"/>
          </p:nvPr>
        </p:nvSpPr>
        <p:spPr/>
        <p:txBody>
          <a:bodyPr/>
          <a:lstStyle/>
          <a:p>
            <a:fld id="{A9248694-1945-4CDF-A362-0DA2AE12BA86}" type="slidenum">
              <a:rPr lang="en-IN" smtClean="0"/>
              <a:t>‹#›</a:t>
            </a:fld>
            <a:endParaRPr lang="en-IN"/>
          </a:p>
        </p:txBody>
      </p:sp>
    </p:spTree>
    <p:extLst>
      <p:ext uri="{BB962C8B-B14F-4D97-AF65-F5344CB8AC3E}">
        <p14:creationId xmlns:p14="http://schemas.microsoft.com/office/powerpoint/2010/main" val="417534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5D19-9EF5-4D40-A801-465D8C6D6C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6A1AA2-F358-45D9-A35C-118C2F6736D7}"/>
              </a:ext>
            </a:extLst>
          </p:cNvPr>
          <p:cNvSpPr>
            <a:spLocks noGrp="1"/>
          </p:cNvSpPr>
          <p:nvPr>
            <p:ph type="dt" sz="half" idx="10"/>
          </p:nvPr>
        </p:nvSpPr>
        <p:spPr/>
        <p:txBody>
          <a:bodyPr/>
          <a:lstStyle/>
          <a:p>
            <a:fld id="{C75CA21F-B342-4979-BFBD-4B41FD55200D}" type="datetimeFigureOut">
              <a:rPr lang="en-IN" smtClean="0"/>
              <a:t>30-04-2020</a:t>
            </a:fld>
            <a:endParaRPr lang="en-IN"/>
          </a:p>
        </p:txBody>
      </p:sp>
      <p:sp>
        <p:nvSpPr>
          <p:cNvPr id="4" name="Footer Placeholder 3">
            <a:extLst>
              <a:ext uri="{FF2B5EF4-FFF2-40B4-BE49-F238E27FC236}">
                <a16:creationId xmlns:a16="http://schemas.microsoft.com/office/drawing/2014/main" id="{4F257EC3-3422-4795-8A07-93589A3DB8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2FF346-4A1C-4C4C-BEF5-73CB70468653}"/>
              </a:ext>
            </a:extLst>
          </p:cNvPr>
          <p:cNvSpPr>
            <a:spLocks noGrp="1"/>
          </p:cNvSpPr>
          <p:nvPr>
            <p:ph type="sldNum" sz="quarter" idx="12"/>
          </p:nvPr>
        </p:nvSpPr>
        <p:spPr/>
        <p:txBody>
          <a:bodyPr/>
          <a:lstStyle/>
          <a:p>
            <a:fld id="{A9248694-1945-4CDF-A362-0DA2AE12BA86}" type="slidenum">
              <a:rPr lang="en-IN" smtClean="0"/>
              <a:t>‹#›</a:t>
            </a:fld>
            <a:endParaRPr lang="en-IN"/>
          </a:p>
        </p:txBody>
      </p:sp>
    </p:spTree>
    <p:extLst>
      <p:ext uri="{BB962C8B-B14F-4D97-AF65-F5344CB8AC3E}">
        <p14:creationId xmlns:p14="http://schemas.microsoft.com/office/powerpoint/2010/main" val="72931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CEC19C-1FC4-45EF-8C4B-3117983886E1}"/>
              </a:ext>
            </a:extLst>
          </p:cNvPr>
          <p:cNvSpPr>
            <a:spLocks noGrp="1"/>
          </p:cNvSpPr>
          <p:nvPr>
            <p:ph type="dt" sz="half" idx="10"/>
          </p:nvPr>
        </p:nvSpPr>
        <p:spPr/>
        <p:txBody>
          <a:bodyPr/>
          <a:lstStyle/>
          <a:p>
            <a:fld id="{C75CA21F-B342-4979-BFBD-4B41FD55200D}" type="datetimeFigureOut">
              <a:rPr lang="en-IN" smtClean="0"/>
              <a:t>30-04-2020</a:t>
            </a:fld>
            <a:endParaRPr lang="en-IN"/>
          </a:p>
        </p:txBody>
      </p:sp>
      <p:sp>
        <p:nvSpPr>
          <p:cNvPr id="3" name="Footer Placeholder 2">
            <a:extLst>
              <a:ext uri="{FF2B5EF4-FFF2-40B4-BE49-F238E27FC236}">
                <a16:creationId xmlns:a16="http://schemas.microsoft.com/office/drawing/2014/main" id="{A490BDBE-67E0-43E4-AE62-D1F2A62AFE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71ECE2-76C4-48AA-AFCF-2DC8EFB5C183}"/>
              </a:ext>
            </a:extLst>
          </p:cNvPr>
          <p:cNvSpPr>
            <a:spLocks noGrp="1"/>
          </p:cNvSpPr>
          <p:nvPr>
            <p:ph type="sldNum" sz="quarter" idx="12"/>
          </p:nvPr>
        </p:nvSpPr>
        <p:spPr/>
        <p:txBody>
          <a:bodyPr/>
          <a:lstStyle/>
          <a:p>
            <a:fld id="{A9248694-1945-4CDF-A362-0DA2AE12BA86}" type="slidenum">
              <a:rPr lang="en-IN" smtClean="0"/>
              <a:t>‹#›</a:t>
            </a:fld>
            <a:endParaRPr lang="en-IN"/>
          </a:p>
        </p:txBody>
      </p:sp>
    </p:spTree>
    <p:extLst>
      <p:ext uri="{BB962C8B-B14F-4D97-AF65-F5344CB8AC3E}">
        <p14:creationId xmlns:p14="http://schemas.microsoft.com/office/powerpoint/2010/main" val="403456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374E-2EED-4D38-92C1-D526BAEC4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FC417F-AB4B-43BE-B767-F19B1BB5C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3D4BEC-C09B-4ACF-BDC1-5D0CF4F55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45412-8B3A-483E-9D8E-0E1FBAC1CD67}"/>
              </a:ext>
            </a:extLst>
          </p:cNvPr>
          <p:cNvSpPr>
            <a:spLocks noGrp="1"/>
          </p:cNvSpPr>
          <p:nvPr>
            <p:ph type="dt" sz="half" idx="10"/>
          </p:nvPr>
        </p:nvSpPr>
        <p:spPr/>
        <p:txBody>
          <a:bodyPr/>
          <a:lstStyle/>
          <a:p>
            <a:fld id="{C75CA21F-B342-4979-BFBD-4B41FD55200D}" type="datetimeFigureOut">
              <a:rPr lang="en-IN" smtClean="0"/>
              <a:t>30-04-2020</a:t>
            </a:fld>
            <a:endParaRPr lang="en-IN"/>
          </a:p>
        </p:txBody>
      </p:sp>
      <p:sp>
        <p:nvSpPr>
          <p:cNvPr id="6" name="Footer Placeholder 5">
            <a:extLst>
              <a:ext uri="{FF2B5EF4-FFF2-40B4-BE49-F238E27FC236}">
                <a16:creationId xmlns:a16="http://schemas.microsoft.com/office/drawing/2014/main" id="{B25378DE-DE9C-4669-ACFB-EF8E68E0F7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5DD2DA-E940-4A83-9927-4CAD2AB594C9}"/>
              </a:ext>
            </a:extLst>
          </p:cNvPr>
          <p:cNvSpPr>
            <a:spLocks noGrp="1"/>
          </p:cNvSpPr>
          <p:nvPr>
            <p:ph type="sldNum" sz="quarter" idx="12"/>
          </p:nvPr>
        </p:nvSpPr>
        <p:spPr/>
        <p:txBody>
          <a:bodyPr/>
          <a:lstStyle/>
          <a:p>
            <a:fld id="{A9248694-1945-4CDF-A362-0DA2AE12BA86}" type="slidenum">
              <a:rPr lang="en-IN" smtClean="0"/>
              <a:t>‹#›</a:t>
            </a:fld>
            <a:endParaRPr lang="en-IN"/>
          </a:p>
        </p:txBody>
      </p:sp>
    </p:spTree>
    <p:extLst>
      <p:ext uri="{BB962C8B-B14F-4D97-AF65-F5344CB8AC3E}">
        <p14:creationId xmlns:p14="http://schemas.microsoft.com/office/powerpoint/2010/main" val="294005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C054-9EFC-416F-8112-EEB442A52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D5FAD3-43F8-4112-ABEA-EDAF45F8FC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46B9E7-121D-4ED1-B961-D1C863537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4F17E4-1511-449A-A911-B899DE898768}"/>
              </a:ext>
            </a:extLst>
          </p:cNvPr>
          <p:cNvSpPr>
            <a:spLocks noGrp="1"/>
          </p:cNvSpPr>
          <p:nvPr>
            <p:ph type="dt" sz="half" idx="10"/>
          </p:nvPr>
        </p:nvSpPr>
        <p:spPr/>
        <p:txBody>
          <a:bodyPr/>
          <a:lstStyle/>
          <a:p>
            <a:fld id="{C75CA21F-B342-4979-BFBD-4B41FD55200D}" type="datetimeFigureOut">
              <a:rPr lang="en-IN" smtClean="0"/>
              <a:t>30-04-2020</a:t>
            </a:fld>
            <a:endParaRPr lang="en-IN"/>
          </a:p>
        </p:txBody>
      </p:sp>
      <p:sp>
        <p:nvSpPr>
          <p:cNvPr id="6" name="Footer Placeholder 5">
            <a:extLst>
              <a:ext uri="{FF2B5EF4-FFF2-40B4-BE49-F238E27FC236}">
                <a16:creationId xmlns:a16="http://schemas.microsoft.com/office/drawing/2014/main" id="{7DC9D2E1-D644-4B8E-9FA2-E002F67B50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B860E1-D6F0-4674-88E6-19E1F1AE23B3}"/>
              </a:ext>
            </a:extLst>
          </p:cNvPr>
          <p:cNvSpPr>
            <a:spLocks noGrp="1"/>
          </p:cNvSpPr>
          <p:nvPr>
            <p:ph type="sldNum" sz="quarter" idx="12"/>
          </p:nvPr>
        </p:nvSpPr>
        <p:spPr/>
        <p:txBody>
          <a:bodyPr/>
          <a:lstStyle/>
          <a:p>
            <a:fld id="{A9248694-1945-4CDF-A362-0DA2AE12BA86}" type="slidenum">
              <a:rPr lang="en-IN" smtClean="0"/>
              <a:t>‹#›</a:t>
            </a:fld>
            <a:endParaRPr lang="en-IN"/>
          </a:p>
        </p:txBody>
      </p:sp>
    </p:spTree>
    <p:extLst>
      <p:ext uri="{BB962C8B-B14F-4D97-AF65-F5344CB8AC3E}">
        <p14:creationId xmlns:p14="http://schemas.microsoft.com/office/powerpoint/2010/main" val="306646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114429-D2B6-431A-B416-735E8392A7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F4C20C-0560-4F83-9604-D380719A8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6997A9-6068-4747-97FA-97DC6F450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CA21F-B342-4979-BFBD-4B41FD55200D}" type="datetimeFigureOut">
              <a:rPr lang="en-IN" smtClean="0"/>
              <a:t>30-04-2020</a:t>
            </a:fld>
            <a:endParaRPr lang="en-IN"/>
          </a:p>
        </p:txBody>
      </p:sp>
      <p:sp>
        <p:nvSpPr>
          <p:cNvPr id="5" name="Footer Placeholder 4">
            <a:extLst>
              <a:ext uri="{FF2B5EF4-FFF2-40B4-BE49-F238E27FC236}">
                <a16:creationId xmlns:a16="http://schemas.microsoft.com/office/drawing/2014/main" id="{4791F138-C722-4667-8B0B-43CD52BC61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EE650F-C6CA-47FE-9171-2D7E5805C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48694-1945-4CDF-A362-0DA2AE12BA86}" type="slidenum">
              <a:rPr lang="en-IN" smtClean="0"/>
              <a:t>‹#›</a:t>
            </a:fld>
            <a:endParaRPr lang="en-IN"/>
          </a:p>
        </p:txBody>
      </p:sp>
    </p:spTree>
    <p:extLst>
      <p:ext uri="{BB962C8B-B14F-4D97-AF65-F5344CB8AC3E}">
        <p14:creationId xmlns:p14="http://schemas.microsoft.com/office/powerpoint/2010/main" val="1451509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AC4856B-50E9-4150-9479-CF8366B9A0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60" r="20152"/>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93" name="Freeform: Shape 19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4" name="Freeform: Shape 193">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E720E99-5B82-4CE5-95A7-34A52563201E}"/>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latin typeface="+mj-lt"/>
                <a:ea typeface="+mj-ea"/>
                <a:cs typeface="+mj-cs"/>
              </a:rPr>
              <a:t>CAPSTONE FINAL PROJECT</a:t>
            </a:r>
          </a:p>
        </p:txBody>
      </p:sp>
      <p:sp>
        <p:nvSpPr>
          <p:cNvPr id="195" name="Rectangle 19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6" name="Rectangle 19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0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8014-9058-43CC-926D-DF93E02DE46B}"/>
              </a:ext>
            </a:extLst>
          </p:cNvPr>
          <p:cNvSpPr>
            <a:spLocks noGrp="1"/>
          </p:cNvSpPr>
          <p:nvPr>
            <p:ph type="title"/>
          </p:nvPr>
        </p:nvSpPr>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id="{D75C7AE9-A622-4489-B570-BE000DF10A37}"/>
              </a:ext>
            </a:extLst>
          </p:cNvPr>
          <p:cNvSpPr>
            <a:spLocks noGrp="1"/>
          </p:cNvSpPr>
          <p:nvPr>
            <p:ph idx="1"/>
          </p:nvPr>
        </p:nvSpPr>
        <p:spPr/>
        <p:txBody>
          <a:bodyPr>
            <a:normAutofit/>
          </a:bodyPr>
          <a:lstStyle/>
          <a:p>
            <a:r>
              <a:rPr lang="en-IN" sz="2400" dirty="0"/>
              <a:t>This project is aimed at someone who wants to open a new business in Toronto and wants ideas regarding the same.</a:t>
            </a:r>
          </a:p>
          <a:p>
            <a:r>
              <a:rPr lang="en-IN" sz="2400" dirty="0"/>
              <a:t>In this project I have used location data of Toronto and Foursquare API to generate venues in the city.</a:t>
            </a:r>
          </a:p>
          <a:p>
            <a:r>
              <a:rPr lang="en-IN" sz="2400" dirty="0"/>
              <a:t>Further, I have used data analysis to figure out which are the most common venues in the city. The data reveals that cafés and coffee shops are quite popular and spread all over Toronto.</a:t>
            </a:r>
          </a:p>
          <a:p>
            <a:r>
              <a:rPr lang="en-IN" sz="2400" dirty="0"/>
              <a:t>This suggests high demand for beverages in Toronto.</a:t>
            </a:r>
          </a:p>
          <a:p>
            <a:r>
              <a:rPr lang="en-IN" sz="2400" dirty="0"/>
              <a:t>Consequently, I have considered a hypothetical case if someone wants to open a Tea Shop, how he can use the data related to coffee shops to figure out the best location for him to open the tea shop.</a:t>
            </a:r>
          </a:p>
          <a:p>
            <a:endParaRPr lang="en-IN" sz="2400" dirty="0"/>
          </a:p>
        </p:txBody>
      </p:sp>
    </p:spTree>
    <p:extLst>
      <p:ext uri="{BB962C8B-B14F-4D97-AF65-F5344CB8AC3E}">
        <p14:creationId xmlns:p14="http://schemas.microsoft.com/office/powerpoint/2010/main" val="100876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B3D5-22F0-45E0-B52C-46786AD814F1}"/>
              </a:ext>
            </a:extLst>
          </p:cNvPr>
          <p:cNvSpPr>
            <a:spLocks noGrp="1"/>
          </p:cNvSpPr>
          <p:nvPr>
            <p:ph type="title"/>
          </p:nvPr>
        </p:nvSpPr>
        <p:spPr/>
        <p:txBody>
          <a:bodyPr/>
          <a:lstStyle/>
          <a:p>
            <a:r>
              <a:rPr lang="en-IN" b="1" dirty="0"/>
              <a:t>BUSINESS PROBLEM:</a:t>
            </a:r>
            <a:endParaRPr lang="en-IN" dirty="0"/>
          </a:p>
        </p:txBody>
      </p:sp>
      <p:sp>
        <p:nvSpPr>
          <p:cNvPr id="3" name="Content Placeholder 2">
            <a:extLst>
              <a:ext uri="{FF2B5EF4-FFF2-40B4-BE49-F238E27FC236}">
                <a16:creationId xmlns:a16="http://schemas.microsoft.com/office/drawing/2014/main" id="{AB47AA9D-5CAD-427A-A25B-8EBD53F7D1DC}"/>
              </a:ext>
            </a:extLst>
          </p:cNvPr>
          <p:cNvSpPr>
            <a:spLocks noGrp="1"/>
          </p:cNvSpPr>
          <p:nvPr>
            <p:ph idx="1"/>
          </p:nvPr>
        </p:nvSpPr>
        <p:spPr/>
        <p:txBody>
          <a:bodyPr>
            <a:normAutofit/>
          </a:bodyPr>
          <a:lstStyle/>
          <a:p>
            <a:pPr marL="0" indent="0">
              <a:buNone/>
            </a:pPr>
            <a:r>
              <a:rPr lang="en-IN" sz="2400" dirty="0"/>
              <a:t>The aim of the project is:</a:t>
            </a:r>
          </a:p>
          <a:p>
            <a:r>
              <a:rPr lang="en-IN" sz="2400" dirty="0"/>
              <a:t>to leverage location data to figure out trends in Toronto, which can help an Entrepreneur identify some business opportunities.</a:t>
            </a:r>
          </a:p>
          <a:p>
            <a:endParaRPr lang="en-IN" sz="2400" dirty="0"/>
          </a:p>
        </p:txBody>
      </p:sp>
    </p:spTree>
    <p:extLst>
      <p:ext uri="{BB962C8B-B14F-4D97-AF65-F5344CB8AC3E}">
        <p14:creationId xmlns:p14="http://schemas.microsoft.com/office/powerpoint/2010/main" val="219875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D1E6-D76F-4179-A477-0DBD9916D571}"/>
              </a:ext>
            </a:extLst>
          </p:cNvPr>
          <p:cNvSpPr>
            <a:spLocks noGrp="1"/>
          </p:cNvSpPr>
          <p:nvPr>
            <p:ph type="title"/>
          </p:nvPr>
        </p:nvSpPr>
        <p:spPr/>
        <p:txBody>
          <a:bodyPr/>
          <a:lstStyle/>
          <a:p>
            <a:r>
              <a:rPr lang="en-IN" b="1" dirty="0"/>
              <a:t>DATA:</a:t>
            </a:r>
            <a:endParaRPr lang="en-IN" dirty="0"/>
          </a:p>
        </p:txBody>
      </p:sp>
      <p:sp>
        <p:nvSpPr>
          <p:cNvPr id="3" name="Content Placeholder 2">
            <a:extLst>
              <a:ext uri="{FF2B5EF4-FFF2-40B4-BE49-F238E27FC236}">
                <a16:creationId xmlns:a16="http://schemas.microsoft.com/office/drawing/2014/main" id="{D9A3D54B-5168-4EF0-B7FB-B55085E0E4AA}"/>
              </a:ext>
            </a:extLst>
          </p:cNvPr>
          <p:cNvSpPr>
            <a:spLocks noGrp="1"/>
          </p:cNvSpPr>
          <p:nvPr>
            <p:ph idx="1"/>
          </p:nvPr>
        </p:nvSpPr>
        <p:spPr/>
        <p:txBody>
          <a:bodyPr>
            <a:normAutofit/>
          </a:bodyPr>
          <a:lstStyle/>
          <a:p>
            <a:r>
              <a:rPr lang="en-IN" sz="2400" dirty="0"/>
              <a:t>The data used in the project includes:</a:t>
            </a:r>
          </a:p>
          <a:p>
            <a:pPr lvl="0"/>
            <a:r>
              <a:rPr lang="en-IN" sz="2400" dirty="0"/>
              <a:t>List of neighborhoods in Toronto (Wikipedia)</a:t>
            </a:r>
          </a:p>
          <a:p>
            <a:pPr lvl="0"/>
            <a:r>
              <a:rPr lang="en-IN" sz="2400" dirty="0"/>
              <a:t>Latitudes and Longitudes corresponding to the neighborhoods</a:t>
            </a:r>
          </a:p>
          <a:p>
            <a:pPr lvl="0"/>
            <a:r>
              <a:rPr lang="en-IN" sz="2400" dirty="0"/>
              <a:t>Venues related to the neighborhoods</a:t>
            </a:r>
          </a:p>
          <a:p>
            <a:endParaRPr lang="en-IN" sz="2400" dirty="0"/>
          </a:p>
        </p:txBody>
      </p:sp>
    </p:spTree>
    <p:extLst>
      <p:ext uri="{BB962C8B-B14F-4D97-AF65-F5344CB8AC3E}">
        <p14:creationId xmlns:p14="http://schemas.microsoft.com/office/powerpoint/2010/main" val="207976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7F5F-C9E6-4CC6-90F1-7819F06CC13A}"/>
              </a:ext>
            </a:extLst>
          </p:cNvPr>
          <p:cNvSpPr>
            <a:spLocks noGrp="1"/>
          </p:cNvSpPr>
          <p:nvPr>
            <p:ph type="title"/>
          </p:nvPr>
        </p:nvSpPr>
        <p:spPr/>
        <p:txBody>
          <a:bodyPr/>
          <a:lstStyle/>
          <a:p>
            <a:r>
              <a:rPr lang="en-IN" b="1" dirty="0"/>
              <a:t>DATA EXTRACTION:</a:t>
            </a:r>
            <a:endParaRPr lang="en-IN" dirty="0"/>
          </a:p>
        </p:txBody>
      </p:sp>
      <p:sp>
        <p:nvSpPr>
          <p:cNvPr id="3" name="Content Placeholder 2">
            <a:extLst>
              <a:ext uri="{FF2B5EF4-FFF2-40B4-BE49-F238E27FC236}">
                <a16:creationId xmlns:a16="http://schemas.microsoft.com/office/drawing/2014/main" id="{B78D12D5-02F2-4EE5-82B7-9B8ECDF4EB95}"/>
              </a:ext>
            </a:extLst>
          </p:cNvPr>
          <p:cNvSpPr>
            <a:spLocks noGrp="1"/>
          </p:cNvSpPr>
          <p:nvPr>
            <p:ph idx="1"/>
          </p:nvPr>
        </p:nvSpPr>
        <p:spPr/>
        <p:txBody>
          <a:bodyPr>
            <a:normAutofit/>
          </a:bodyPr>
          <a:lstStyle/>
          <a:p>
            <a:pPr lvl="0"/>
            <a:r>
              <a:rPr lang="en-IN" sz="2400" dirty="0"/>
              <a:t>Web scrapping for extracting data from Wikipedia</a:t>
            </a:r>
          </a:p>
          <a:p>
            <a:pPr lvl="0"/>
            <a:r>
              <a:rPr lang="en-IN" sz="2400" dirty="0"/>
              <a:t>Use of Geocoder package to extract the latitudinal and longitudinal data</a:t>
            </a:r>
          </a:p>
          <a:p>
            <a:r>
              <a:rPr lang="en-IN" sz="2400" dirty="0"/>
              <a:t>Use of Foursquare API to get venues related to the neighborhoods</a:t>
            </a:r>
          </a:p>
        </p:txBody>
      </p:sp>
    </p:spTree>
    <p:extLst>
      <p:ext uri="{BB962C8B-B14F-4D97-AF65-F5344CB8AC3E}">
        <p14:creationId xmlns:p14="http://schemas.microsoft.com/office/powerpoint/2010/main" val="130956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802D-477A-4534-B639-4C02305573AE}"/>
              </a:ext>
            </a:extLst>
          </p:cNvPr>
          <p:cNvSpPr>
            <a:spLocks noGrp="1"/>
          </p:cNvSpPr>
          <p:nvPr>
            <p:ph type="title"/>
          </p:nvPr>
        </p:nvSpPr>
        <p:spPr/>
        <p:txBody>
          <a:bodyPr/>
          <a:lstStyle/>
          <a:p>
            <a:r>
              <a:rPr lang="en-IN" b="1" dirty="0"/>
              <a:t>METHODOLOGY:</a:t>
            </a:r>
            <a:endParaRPr lang="en-IN" dirty="0"/>
          </a:p>
        </p:txBody>
      </p:sp>
      <p:sp>
        <p:nvSpPr>
          <p:cNvPr id="3" name="Content Placeholder 2">
            <a:extLst>
              <a:ext uri="{FF2B5EF4-FFF2-40B4-BE49-F238E27FC236}">
                <a16:creationId xmlns:a16="http://schemas.microsoft.com/office/drawing/2014/main" id="{F2D39BFA-EBE0-42F9-9410-43174984AECA}"/>
              </a:ext>
            </a:extLst>
          </p:cNvPr>
          <p:cNvSpPr>
            <a:spLocks noGrp="1"/>
          </p:cNvSpPr>
          <p:nvPr>
            <p:ph idx="1"/>
          </p:nvPr>
        </p:nvSpPr>
        <p:spPr/>
        <p:txBody>
          <a:bodyPr>
            <a:normAutofit/>
          </a:bodyPr>
          <a:lstStyle/>
          <a:p>
            <a:r>
              <a:rPr lang="en-IN" sz="2400" dirty="0"/>
              <a:t>Using web scrapping to scrap data related to the neighborhoods in Toronto </a:t>
            </a:r>
          </a:p>
          <a:p>
            <a:r>
              <a:rPr lang="en-IN" sz="2400" dirty="0"/>
              <a:t>Adding latitudes and longitudes to the neighborhoods </a:t>
            </a:r>
          </a:p>
          <a:p>
            <a:r>
              <a:rPr lang="en-IN" sz="2400" dirty="0"/>
              <a:t>Using foursquare API to get a list of venues for the neighborhoods</a:t>
            </a:r>
          </a:p>
          <a:p>
            <a:r>
              <a:rPr lang="en-IN" sz="2400" dirty="0"/>
              <a:t>Sorting data to find out unique and frequent venue categories</a:t>
            </a:r>
          </a:p>
          <a:p>
            <a:r>
              <a:rPr lang="en-IN" sz="2400" dirty="0"/>
              <a:t>Visualizing Tea and Coffee Shops on maps</a:t>
            </a:r>
          </a:p>
          <a:p>
            <a:r>
              <a:rPr lang="en-IN" sz="2400" dirty="0"/>
              <a:t>Clustering the data to find a suitable location for a new tea shop</a:t>
            </a:r>
          </a:p>
        </p:txBody>
      </p:sp>
    </p:spTree>
    <p:extLst>
      <p:ext uri="{BB962C8B-B14F-4D97-AF65-F5344CB8AC3E}">
        <p14:creationId xmlns:p14="http://schemas.microsoft.com/office/powerpoint/2010/main" val="273029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31AE-F159-4958-A4A7-346C2FA5B19D}"/>
              </a:ext>
            </a:extLst>
          </p:cNvPr>
          <p:cNvSpPr>
            <a:spLocks noGrp="1"/>
          </p:cNvSpPr>
          <p:nvPr>
            <p:ph type="title"/>
          </p:nvPr>
        </p:nvSpPr>
        <p:spPr>
          <a:xfrm>
            <a:off x="838200" y="365125"/>
            <a:ext cx="10422276" cy="1325563"/>
          </a:xfrm>
        </p:spPr>
        <p:txBody>
          <a:bodyPr/>
          <a:lstStyle/>
          <a:p>
            <a:r>
              <a:rPr lang="en-IN" b="1" dirty="0"/>
              <a:t>CLUSTERING:</a:t>
            </a:r>
          </a:p>
        </p:txBody>
      </p:sp>
      <p:pic>
        <p:nvPicPr>
          <p:cNvPr id="4" name="Content Placeholder 3">
            <a:extLst>
              <a:ext uri="{FF2B5EF4-FFF2-40B4-BE49-F238E27FC236}">
                <a16:creationId xmlns:a16="http://schemas.microsoft.com/office/drawing/2014/main" id="{694716E6-AF81-464D-9A7E-016C3DD7770A}"/>
              </a:ext>
            </a:extLst>
          </p:cNvPr>
          <p:cNvPicPr>
            <a:picLocks noGrp="1"/>
          </p:cNvPicPr>
          <p:nvPr>
            <p:ph idx="1"/>
          </p:nvPr>
        </p:nvPicPr>
        <p:blipFill>
          <a:blip r:embed="rId2"/>
          <a:stretch>
            <a:fillRect/>
          </a:stretch>
        </p:blipFill>
        <p:spPr>
          <a:xfrm>
            <a:off x="1273062" y="2410537"/>
            <a:ext cx="4388076" cy="3181514"/>
          </a:xfrm>
          <a:prstGeom prst="rect">
            <a:avLst/>
          </a:prstGeom>
        </p:spPr>
      </p:pic>
      <p:graphicFrame>
        <p:nvGraphicFramePr>
          <p:cNvPr id="5" name="Table 4">
            <a:extLst>
              <a:ext uri="{FF2B5EF4-FFF2-40B4-BE49-F238E27FC236}">
                <a16:creationId xmlns:a16="http://schemas.microsoft.com/office/drawing/2014/main" id="{8001F339-E489-4960-B8BB-B8B6206E2B51}"/>
              </a:ext>
            </a:extLst>
          </p:cNvPr>
          <p:cNvGraphicFramePr>
            <a:graphicFrameLocks noGrp="1"/>
          </p:cNvGraphicFramePr>
          <p:nvPr>
            <p:extLst>
              <p:ext uri="{D42A27DB-BD31-4B8C-83A1-F6EECF244321}">
                <p14:modId xmlns:p14="http://schemas.microsoft.com/office/powerpoint/2010/main" val="2292929363"/>
              </p:ext>
            </p:extLst>
          </p:nvPr>
        </p:nvGraphicFramePr>
        <p:xfrm>
          <a:off x="5894084" y="2410536"/>
          <a:ext cx="5366392" cy="3181511"/>
        </p:xfrm>
        <a:graphic>
          <a:graphicData uri="http://schemas.openxmlformats.org/drawingml/2006/table">
            <a:tbl>
              <a:tblPr firstRow="1" firstCol="1" bandRow="1">
                <a:tableStyleId>{5C22544A-7EE6-4342-B048-85BDC9FD1C3A}</a:tableStyleId>
              </a:tblPr>
              <a:tblGrid>
                <a:gridCol w="923301">
                  <a:extLst>
                    <a:ext uri="{9D8B030D-6E8A-4147-A177-3AD203B41FA5}">
                      <a16:colId xmlns:a16="http://schemas.microsoft.com/office/drawing/2014/main" val="3478260464"/>
                    </a:ext>
                  </a:extLst>
                </a:gridCol>
                <a:gridCol w="651927">
                  <a:extLst>
                    <a:ext uri="{9D8B030D-6E8A-4147-A177-3AD203B41FA5}">
                      <a16:colId xmlns:a16="http://schemas.microsoft.com/office/drawing/2014/main" val="1502714281"/>
                    </a:ext>
                  </a:extLst>
                </a:gridCol>
                <a:gridCol w="3791164">
                  <a:extLst>
                    <a:ext uri="{9D8B030D-6E8A-4147-A177-3AD203B41FA5}">
                      <a16:colId xmlns:a16="http://schemas.microsoft.com/office/drawing/2014/main" val="60588584"/>
                    </a:ext>
                  </a:extLst>
                </a:gridCol>
              </a:tblGrid>
              <a:tr h="658540">
                <a:tc>
                  <a:txBody>
                    <a:bodyPr/>
                    <a:lstStyle/>
                    <a:p>
                      <a:pPr algn="ctr">
                        <a:lnSpc>
                          <a:spcPct val="107000"/>
                        </a:lnSpc>
                        <a:spcAft>
                          <a:spcPts val="0"/>
                        </a:spcAft>
                      </a:pPr>
                      <a:r>
                        <a:rPr lang="en-IN" sz="1200" dirty="0">
                          <a:effectLst/>
                        </a:rPr>
                        <a:t> </a:t>
                      </a:r>
                      <a:endParaRPr lang="en-IN" sz="1100" dirty="0">
                        <a:effectLst/>
                      </a:endParaRPr>
                    </a:p>
                    <a:p>
                      <a:pPr algn="ctr">
                        <a:lnSpc>
                          <a:spcPct val="107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0"/>
                        </a:spcAft>
                      </a:pPr>
                      <a:r>
                        <a:rPr lang="en-IN" sz="900" dirty="0">
                          <a:effectLst/>
                        </a:rPr>
                        <a:t>Venue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0"/>
                        </a:spcAft>
                      </a:pPr>
                      <a:r>
                        <a:rPr lang="en-IN" sz="900">
                          <a:effectLst/>
                        </a:rPr>
                        <a:t>Observations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769439271"/>
                  </a:ext>
                </a:extLst>
              </a:tr>
              <a:tr h="540709">
                <a:tc>
                  <a:txBody>
                    <a:bodyPr/>
                    <a:lstStyle/>
                    <a:p>
                      <a:pPr algn="ctr">
                        <a:lnSpc>
                          <a:spcPct val="107000"/>
                        </a:lnSpc>
                        <a:spcBef>
                          <a:spcPts val="1200"/>
                        </a:spcBef>
                        <a:spcAft>
                          <a:spcPts val="0"/>
                        </a:spcAft>
                      </a:pPr>
                      <a:r>
                        <a:rPr lang="en-IN" sz="900" dirty="0">
                          <a:effectLst/>
                        </a:rPr>
                        <a:t>Cluster Labels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pPr>
                      <a:endParaRPr lang="en-IN" sz="1100" dirty="0">
                        <a:effectLst/>
                        <a:latin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0"/>
                        </a:spcAft>
                      </a:pPr>
                      <a:r>
                        <a:rPr lang="en-IN" sz="10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628995665"/>
                  </a:ext>
                </a:extLst>
              </a:tr>
              <a:tr h="540709">
                <a:tc>
                  <a:txBody>
                    <a:bodyPr/>
                    <a:lstStyle/>
                    <a:p>
                      <a:pPr algn="ctr">
                        <a:lnSpc>
                          <a:spcPct val="107000"/>
                        </a:lnSpc>
                        <a:spcBef>
                          <a:spcPts val="1200"/>
                        </a:spcBef>
                        <a:spcAft>
                          <a:spcPts val="0"/>
                        </a:spcAft>
                      </a:pPr>
                      <a:r>
                        <a:rPr lang="en-IN" sz="900">
                          <a:effectLst/>
                        </a:rPr>
                        <a:t>0 (RED)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0"/>
                        </a:spcAft>
                      </a:pPr>
                      <a:r>
                        <a:rPr lang="en-IN" sz="900" dirty="0">
                          <a:effectLst/>
                        </a:rPr>
                        <a:t>124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Bef>
                          <a:spcPts val="1200"/>
                        </a:spcBef>
                        <a:spcAft>
                          <a:spcPts val="0"/>
                        </a:spcAft>
                      </a:pPr>
                      <a:r>
                        <a:rPr lang="en-IN" sz="900" dirty="0">
                          <a:effectLst/>
                        </a:rPr>
                        <a:t>Densely Packed - may be chosen by someone with a high risk appetite.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121524783"/>
                  </a:ext>
                </a:extLst>
              </a:tr>
              <a:tr h="540709">
                <a:tc>
                  <a:txBody>
                    <a:bodyPr/>
                    <a:lstStyle/>
                    <a:p>
                      <a:pPr algn="ctr">
                        <a:lnSpc>
                          <a:spcPct val="107000"/>
                        </a:lnSpc>
                        <a:spcBef>
                          <a:spcPts val="1200"/>
                        </a:spcBef>
                        <a:spcAft>
                          <a:spcPts val="0"/>
                        </a:spcAft>
                      </a:pPr>
                      <a:r>
                        <a:rPr lang="en-IN" sz="900">
                          <a:effectLst/>
                        </a:rPr>
                        <a:t>1 (PURPLE)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0"/>
                        </a:spcAft>
                      </a:pPr>
                      <a:r>
                        <a:rPr lang="en-IN" sz="900" dirty="0">
                          <a:effectLst/>
                        </a:rPr>
                        <a:t>16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Bef>
                          <a:spcPts val="1200"/>
                        </a:spcBef>
                        <a:spcAft>
                          <a:spcPts val="0"/>
                        </a:spcAft>
                      </a:pPr>
                      <a:r>
                        <a:rPr lang="en-IN" sz="900" dirty="0">
                          <a:effectLst/>
                        </a:rPr>
                        <a:t>Scattered – well suited to set up a new Tea Shop (Personal commendation)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798449158"/>
                  </a:ext>
                </a:extLst>
              </a:tr>
              <a:tr h="360135">
                <a:tc>
                  <a:txBody>
                    <a:bodyPr/>
                    <a:lstStyle/>
                    <a:p>
                      <a:pPr algn="ctr">
                        <a:lnSpc>
                          <a:spcPct val="107000"/>
                        </a:lnSpc>
                        <a:spcBef>
                          <a:spcPts val="1200"/>
                        </a:spcBef>
                        <a:spcAft>
                          <a:spcPts val="0"/>
                        </a:spcAft>
                      </a:pPr>
                      <a:r>
                        <a:rPr lang="en-IN" sz="900">
                          <a:effectLst/>
                        </a:rPr>
                        <a:t>2 (BLUE)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0"/>
                        </a:spcAft>
                      </a:pPr>
                      <a:r>
                        <a:rPr lang="en-IN" sz="9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Bef>
                          <a:spcPts val="1200"/>
                        </a:spcBef>
                        <a:spcAft>
                          <a:spcPts val="0"/>
                        </a:spcAft>
                      </a:pPr>
                      <a:r>
                        <a:rPr lang="en-IN" sz="900" dirty="0">
                          <a:effectLst/>
                        </a:rPr>
                        <a:t>Evenly spaced – difficult to find an empty space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963427637"/>
                  </a:ext>
                </a:extLst>
              </a:tr>
              <a:tr h="540709">
                <a:tc>
                  <a:txBody>
                    <a:bodyPr/>
                    <a:lstStyle/>
                    <a:p>
                      <a:pPr algn="ctr">
                        <a:lnSpc>
                          <a:spcPct val="107000"/>
                        </a:lnSpc>
                        <a:spcBef>
                          <a:spcPts val="1200"/>
                        </a:spcBef>
                        <a:spcAft>
                          <a:spcPts val="0"/>
                        </a:spcAft>
                      </a:pPr>
                      <a:r>
                        <a:rPr lang="en-IN" sz="900">
                          <a:effectLst/>
                        </a:rPr>
                        <a:t>3 (YELLOW)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0"/>
                        </a:spcAft>
                      </a:pPr>
                      <a:r>
                        <a:rPr lang="en-IN" sz="900" dirty="0">
                          <a:effectLst/>
                        </a:rPr>
                        <a:t>16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l">
                        <a:lnSpc>
                          <a:spcPct val="107000"/>
                        </a:lnSpc>
                        <a:spcBef>
                          <a:spcPts val="1200"/>
                        </a:spcBef>
                        <a:spcAft>
                          <a:spcPts val="0"/>
                        </a:spcAft>
                      </a:pPr>
                      <a:r>
                        <a:rPr lang="en-IN" sz="900" dirty="0">
                          <a:effectLst/>
                        </a:rPr>
                        <a:t>Less Scattered – this area can be a second choice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007067901"/>
                  </a:ext>
                </a:extLst>
              </a:tr>
            </a:tbl>
          </a:graphicData>
        </a:graphic>
      </p:graphicFrame>
    </p:spTree>
    <p:extLst>
      <p:ext uri="{BB962C8B-B14F-4D97-AF65-F5344CB8AC3E}">
        <p14:creationId xmlns:p14="http://schemas.microsoft.com/office/powerpoint/2010/main" val="353964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FAE8-135D-456A-A116-BB5154D9485F}"/>
              </a:ext>
            </a:extLst>
          </p:cNvPr>
          <p:cNvSpPr>
            <a:spLocks noGrp="1"/>
          </p:cNvSpPr>
          <p:nvPr>
            <p:ph type="title"/>
          </p:nvPr>
        </p:nvSpPr>
        <p:spPr/>
        <p:txBody>
          <a:bodyPr/>
          <a:lstStyle/>
          <a:p>
            <a:r>
              <a:rPr lang="en-IN" b="1" dirty="0"/>
              <a:t>SUGGESTION:</a:t>
            </a:r>
          </a:p>
        </p:txBody>
      </p:sp>
      <p:sp>
        <p:nvSpPr>
          <p:cNvPr id="3" name="Content Placeholder 2">
            <a:extLst>
              <a:ext uri="{FF2B5EF4-FFF2-40B4-BE49-F238E27FC236}">
                <a16:creationId xmlns:a16="http://schemas.microsoft.com/office/drawing/2014/main" id="{973E73E5-895A-4FB4-89A5-05333C54D612}"/>
              </a:ext>
            </a:extLst>
          </p:cNvPr>
          <p:cNvSpPr>
            <a:spLocks noGrp="1"/>
          </p:cNvSpPr>
          <p:nvPr>
            <p:ph idx="1"/>
          </p:nvPr>
        </p:nvSpPr>
        <p:spPr/>
        <p:txBody>
          <a:bodyPr/>
          <a:lstStyle/>
          <a:p>
            <a:pPr marL="0" indent="0">
              <a:buNone/>
            </a:pPr>
            <a:r>
              <a:rPr lang="en-IN" sz="2400" dirty="0"/>
              <a:t>In my opinion, Cluster 1 should be chosen to set up a new Tea Shop, because:</a:t>
            </a:r>
          </a:p>
          <a:p>
            <a:pPr lvl="1"/>
            <a:r>
              <a:rPr lang="en-IN" dirty="0"/>
              <a:t>it has very less coffee shops</a:t>
            </a:r>
          </a:p>
          <a:p>
            <a:pPr lvl="1"/>
            <a:r>
              <a:rPr lang="en-IN" dirty="0"/>
              <a:t>the coffee shops are scattered</a:t>
            </a:r>
          </a:p>
          <a:p>
            <a:pPr lvl="1"/>
            <a:r>
              <a:rPr lang="en-IN" dirty="0"/>
              <a:t>it has a single tea shop (from map_tea)</a:t>
            </a:r>
          </a:p>
          <a:p>
            <a:pPr lvl="1"/>
            <a:r>
              <a:rPr lang="en-IN" dirty="0"/>
              <a:t>there is enough area with no coffee or tea shop in the vicinity. </a:t>
            </a:r>
          </a:p>
          <a:p>
            <a:pPr marL="0" indent="0">
              <a:buNone/>
            </a:pPr>
            <a:r>
              <a:rPr lang="en-IN" sz="2400" dirty="0"/>
              <a:t>Therefore, this area has a benefit of low competition compared to other areas in the map.</a:t>
            </a:r>
          </a:p>
          <a:p>
            <a:endParaRPr lang="en-IN" dirty="0"/>
          </a:p>
        </p:txBody>
      </p:sp>
    </p:spTree>
    <p:extLst>
      <p:ext uri="{BB962C8B-B14F-4D97-AF65-F5344CB8AC3E}">
        <p14:creationId xmlns:p14="http://schemas.microsoft.com/office/powerpoint/2010/main" val="3366185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443</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INTRODUCTION:</vt:lpstr>
      <vt:lpstr>BUSINESS PROBLEM:</vt:lpstr>
      <vt:lpstr>DATA:</vt:lpstr>
      <vt:lpstr>DATA EXTRACTION:</vt:lpstr>
      <vt:lpstr>METHODOLOGY:</vt:lpstr>
      <vt:lpstr>CLUSTERING:</vt:lpstr>
      <vt:lpstr>SUGGESTION: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Aryam Bahukhandi</dc:creator>
  <cp:lastModifiedBy>Aryam Bahukhandi</cp:lastModifiedBy>
  <cp:revision>1</cp:revision>
  <dcterms:created xsi:type="dcterms:W3CDTF">2020-04-30T08:53:31Z</dcterms:created>
  <dcterms:modified xsi:type="dcterms:W3CDTF">2020-04-30T09:50:14Z</dcterms:modified>
</cp:coreProperties>
</file>