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3" r:id="rId5"/>
    <p:sldId id="264" r:id="rId6"/>
    <p:sldId id="266" r:id="rId7"/>
    <p:sldId id="267" r:id="rId8"/>
    <p:sldId id="268" r:id="rId9"/>
    <p:sldId id="269" r:id="rId10"/>
    <p:sldId id="274" r:id="rId11"/>
    <p:sldId id="272" r:id="rId12"/>
    <p:sldId id="271" r:id="rId13"/>
    <p:sldId id="263" r:id="rId14"/>
    <p:sldId id="277" r:id="rId15"/>
    <p:sldId id="270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8"/>
  </p:normalViewPr>
  <p:slideViewPr>
    <p:cSldViewPr snapToGrid="0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E6EE56-3F8F-44A8-A2C1-A0637A90068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40B6D5C-927C-4D05-8452-D8073C6F31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An AWS Identity and Access Management (IAM) </a:t>
          </a:r>
          <a:r>
            <a:rPr lang="en-IN" sz="20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user</a:t>
          </a:r>
          <a:r>
            <a:rPr lang="en-IN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 is an entity that you create in AWS.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DF71A0-24A3-4611-BD6F-2C0299AEA90A}" type="parTrans" cxnId="{CCAC86DA-333E-425D-B834-667A71EAE633}">
      <dgm:prSet/>
      <dgm:spPr/>
      <dgm:t>
        <a:bodyPr/>
        <a:lstStyle/>
        <a:p>
          <a:endParaRPr lang="en-US"/>
        </a:p>
      </dgm:t>
    </dgm:pt>
    <dgm:pt modelId="{96BD1C5C-2E43-4295-A19E-A4FA4450020D}" type="sibTrans" cxnId="{CCAC86DA-333E-425D-B834-667A71EAE633}">
      <dgm:prSet/>
      <dgm:spPr/>
      <dgm:t>
        <a:bodyPr/>
        <a:lstStyle/>
        <a:p>
          <a:endParaRPr lang="en-US"/>
        </a:p>
      </dgm:t>
    </dgm:pt>
    <dgm:pt modelId="{C6F579A1-38E7-433F-A632-32082BD95F0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The IAM user represents the human user or workload who uses the IAM user to interact with AWS.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52580B-2CA2-4F10-A1AB-8F004D4158E8}" type="parTrans" cxnId="{E6F59535-7237-4722-99B1-D7F31839BB8B}">
      <dgm:prSet/>
      <dgm:spPr/>
      <dgm:t>
        <a:bodyPr/>
        <a:lstStyle/>
        <a:p>
          <a:endParaRPr lang="en-US"/>
        </a:p>
      </dgm:t>
    </dgm:pt>
    <dgm:pt modelId="{53C584A3-FD72-45E2-9953-CBE180A43614}" type="sibTrans" cxnId="{E6F59535-7237-4722-99B1-D7F31839BB8B}">
      <dgm:prSet/>
      <dgm:spPr/>
      <dgm:t>
        <a:bodyPr/>
        <a:lstStyle/>
        <a:p>
          <a:endParaRPr lang="en-US"/>
        </a:p>
      </dgm:t>
    </dgm:pt>
    <dgm:pt modelId="{BFFC93CE-E990-450D-BB7B-F1330DC7E6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 user in AWS consists of a name and credentials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BC12F1-6713-4C94-BA0F-463D462236BE}" type="parTrans" cxnId="{2B1719B7-51C4-47A1-AEB5-099CCD61BCBE}">
      <dgm:prSet/>
      <dgm:spPr/>
      <dgm:t>
        <a:bodyPr/>
        <a:lstStyle/>
        <a:p>
          <a:endParaRPr lang="en-US"/>
        </a:p>
      </dgm:t>
    </dgm:pt>
    <dgm:pt modelId="{3B7C0348-FFFC-4B85-88D0-8222B3BF28AB}" type="sibTrans" cxnId="{2B1719B7-51C4-47A1-AEB5-099CCD61BCBE}">
      <dgm:prSet/>
      <dgm:spPr/>
      <dgm:t>
        <a:bodyPr/>
        <a:lstStyle/>
        <a:p>
          <a:endParaRPr lang="en-US"/>
        </a:p>
      </dgm:t>
    </dgm:pt>
    <dgm:pt modelId="{5595B24E-207E-45B1-A808-C8884DD2B60C}" type="pres">
      <dgm:prSet presAssocID="{67E6EE56-3F8F-44A8-A2C1-A0637A90068E}" presName="root" presStyleCnt="0">
        <dgm:presLayoutVars>
          <dgm:dir/>
          <dgm:resizeHandles val="exact"/>
        </dgm:presLayoutVars>
      </dgm:prSet>
      <dgm:spPr/>
    </dgm:pt>
    <dgm:pt modelId="{0AFF1C31-8E55-4D91-9E77-274B6BD1E324}" type="pres">
      <dgm:prSet presAssocID="{940B6D5C-927C-4D05-8452-D8073C6F3111}" presName="compNode" presStyleCnt="0"/>
      <dgm:spPr/>
    </dgm:pt>
    <dgm:pt modelId="{15B981DB-C73E-48CC-BDA9-E2F3B6FC4583}" type="pres">
      <dgm:prSet presAssocID="{940B6D5C-927C-4D05-8452-D8073C6F3111}" presName="bgRect" presStyleLbl="bgShp" presStyleIdx="0" presStyleCnt="3"/>
      <dgm:spPr/>
    </dgm:pt>
    <dgm:pt modelId="{F24830A1-636A-4C4B-A3B2-BE9B00FC534A}" type="pres">
      <dgm:prSet presAssocID="{940B6D5C-927C-4D05-8452-D8073C6F31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600436D-DF85-4D66-83CF-CDB1B5195FA1}" type="pres">
      <dgm:prSet presAssocID="{940B6D5C-927C-4D05-8452-D8073C6F3111}" presName="spaceRect" presStyleCnt="0"/>
      <dgm:spPr/>
    </dgm:pt>
    <dgm:pt modelId="{922F2BDF-873C-46C5-9096-820F2ADDC8B7}" type="pres">
      <dgm:prSet presAssocID="{940B6D5C-927C-4D05-8452-D8073C6F3111}" presName="parTx" presStyleLbl="revTx" presStyleIdx="0" presStyleCnt="3">
        <dgm:presLayoutVars>
          <dgm:chMax val="0"/>
          <dgm:chPref val="0"/>
        </dgm:presLayoutVars>
      </dgm:prSet>
      <dgm:spPr/>
    </dgm:pt>
    <dgm:pt modelId="{5D6E3539-B198-43FC-B372-FE41FCB7FFE3}" type="pres">
      <dgm:prSet presAssocID="{96BD1C5C-2E43-4295-A19E-A4FA4450020D}" presName="sibTrans" presStyleCnt="0"/>
      <dgm:spPr/>
    </dgm:pt>
    <dgm:pt modelId="{EE5D844B-8D2B-4861-91F8-5CD632A2D339}" type="pres">
      <dgm:prSet presAssocID="{C6F579A1-38E7-433F-A632-32082BD95F09}" presName="compNode" presStyleCnt="0"/>
      <dgm:spPr/>
    </dgm:pt>
    <dgm:pt modelId="{BB114148-0555-4C36-B49A-9F31BC8A1752}" type="pres">
      <dgm:prSet presAssocID="{C6F579A1-38E7-433F-A632-32082BD95F09}" presName="bgRect" presStyleLbl="bgShp" presStyleIdx="1" presStyleCnt="3"/>
      <dgm:spPr/>
    </dgm:pt>
    <dgm:pt modelId="{5EAC0806-6CE3-4EE4-8BCB-16D544E053BC}" type="pres">
      <dgm:prSet presAssocID="{C6F579A1-38E7-433F-A632-32082BD95F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A964248-276B-44A5-A313-4948A01B59F8}" type="pres">
      <dgm:prSet presAssocID="{C6F579A1-38E7-433F-A632-32082BD95F09}" presName="spaceRect" presStyleCnt="0"/>
      <dgm:spPr/>
    </dgm:pt>
    <dgm:pt modelId="{F86A9507-1729-4695-BA61-2635C24BBADD}" type="pres">
      <dgm:prSet presAssocID="{C6F579A1-38E7-433F-A632-32082BD95F09}" presName="parTx" presStyleLbl="revTx" presStyleIdx="1" presStyleCnt="3">
        <dgm:presLayoutVars>
          <dgm:chMax val="0"/>
          <dgm:chPref val="0"/>
        </dgm:presLayoutVars>
      </dgm:prSet>
      <dgm:spPr/>
    </dgm:pt>
    <dgm:pt modelId="{8457D6F8-ADEE-4742-8D5C-36792E90B976}" type="pres">
      <dgm:prSet presAssocID="{53C584A3-FD72-45E2-9953-CBE180A43614}" presName="sibTrans" presStyleCnt="0"/>
      <dgm:spPr/>
    </dgm:pt>
    <dgm:pt modelId="{41397542-D2D0-4A6F-B9EE-84C94350D9A7}" type="pres">
      <dgm:prSet presAssocID="{BFFC93CE-E990-450D-BB7B-F1330DC7E6D6}" presName="compNode" presStyleCnt="0"/>
      <dgm:spPr/>
    </dgm:pt>
    <dgm:pt modelId="{49387DA6-F27F-4438-AD6F-CB2105225EDA}" type="pres">
      <dgm:prSet presAssocID="{BFFC93CE-E990-450D-BB7B-F1330DC7E6D6}" presName="bgRect" presStyleLbl="bgShp" presStyleIdx="2" presStyleCnt="3"/>
      <dgm:spPr/>
    </dgm:pt>
    <dgm:pt modelId="{185FDE27-38CE-4178-B990-E6D026B32173}" type="pres">
      <dgm:prSet presAssocID="{BFFC93CE-E990-450D-BB7B-F1330DC7E6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7C8F776-2D24-4E2A-B009-A51F4DAF6D3B}" type="pres">
      <dgm:prSet presAssocID="{BFFC93CE-E990-450D-BB7B-F1330DC7E6D6}" presName="spaceRect" presStyleCnt="0"/>
      <dgm:spPr/>
    </dgm:pt>
    <dgm:pt modelId="{A0313E64-9568-4766-AA22-AA5631242FA8}" type="pres">
      <dgm:prSet presAssocID="{BFFC93CE-E990-450D-BB7B-F1330DC7E6D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6F59535-7237-4722-99B1-D7F31839BB8B}" srcId="{67E6EE56-3F8F-44A8-A2C1-A0637A90068E}" destId="{C6F579A1-38E7-433F-A632-32082BD95F09}" srcOrd="1" destOrd="0" parTransId="{DE52580B-2CA2-4F10-A1AB-8F004D4158E8}" sibTransId="{53C584A3-FD72-45E2-9953-CBE180A43614}"/>
    <dgm:cxn modelId="{25D8358F-C4B3-7049-AFBC-B6C4947A9831}" type="presOf" srcId="{BFFC93CE-E990-450D-BB7B-F1330DC7E6D6}" destId="{A0313E64-9568-4766-AA22-AA5631242FA8}" srcOrd="0" destOrd="0" presId="urn:microsoft.com/office/officeart/2018/2/layout/IconVerticalSolidList"/>
    <dgm:cxn modelId="{96ACEB92-B409-8F4C-827C-13C2D5B220A1}" type="presOf" srcId="{67E6EE56-3F8F-44A8-A2C1-A0637A90068E}" destId="{5595B24E-207E-45B1-A808-C8884DD2B60C}" srcOrd="0" destOrd="0" presId="urn:microsoft.com/office/officeart/2018/2/layout/IconVerticalSolidList"/>
    <dgm:cxn modelId="{2B1719B7-51C4-47A1-AEB5-099CCD61BCBE}" srcId="{67E6EE56-3F8F-44A8-A2C1-A0637A90068E}" destId="{BFFC93CE-E990-450D-BB7B-F1330DC7E6D6}" srcOrd="2" destOrd="0" parTransId="{33BC12F1-6713-4C94-BA0F-463D462236BE}" sibTransId="{3B7C0348-FFFC-4B85-88D0-8222B3BF28AB}"/>
    <dgm:cxn modelId="{1CC4D5BE-57D2-864B-8637-36B4FF1ED13E}" type="presOf" srcId="{C6F579A1-38E7-433F-A632-32082BD95F09}" destId="{F86A9507-1729-4695-BA61-2635C24BBADD}" srcOrd="0" destOrd="0" presId="urn:microsoft.com/office/officeart/2018/2/layout/IconVerticalSolidList"/>
    <dgm:cxn modelId="{CCAC86DA-333E-425D-B834-667A71EAE633}" srcId="{67E6EE56-3F8F-44A8-A2C1-A0637A90068E}" destId="{940B6D5C-927C-4D05-8452-D8073C6F3111}" srcOrd="0" destOrd="0" parTransId="{D4DF71A0-24A3-4611-BD6F-2C0299AEA90A}" sibTransId="{96BD1C5C-2E43-4295-A19E-A4FA4450020D}"/>
    <dgm:cxn modelId="{013666E2-8703-2948-83CE-45E6D87BF66A}" type="presOf" srcId="{940B6D5C-927C-4D05-8452-D8073C6F3111}" destId="{922F2BDF-873C-46C5-9096-820F2ADDC8B7}" srcOrd="0" destOrd="0" presId="urn:microsoft.com/office/officeart/2018/2/layout/IconVerticalSolidList"/>
    <dgm:cxn modelId="{5E7C12C0-5655-1E43-83D1-3F6691D69482}" type="presParOf" srcId="{5595B24E-207E-45B1-A808-C8884DD2B60C}" destId="{0AFF1C31-8E55-4D91-9E77-274B6BD1E324}" srcOrd="0" destOrd="0" presId="urn:microsoft.com/office/officeart/2018/2/layout/IconVerticalSolidList"/>
    <dgm:cxn modelId="{29C53DE6-4F3B-8A46-AF70-8B0C9B853B94}" type="presParOf" srcId="{0AFF1C31-8E55-4D91-9E77-274B6BD1E324}" destId="{15B981DB-C73E-48CC-BDA9-E2F3B6FC4583}" srcOrd="0" destOrd="0" presId="urn:microsoft.com/office/officeart/2018/2/layout/IconVerticalSolidList"/>
    <dgm:cxn modelId="{6785300B-FE93-B64A-B9FA-B35C487D2527}" type="presParOf" srcId="{0AFF1C31-8E55-4D91-9E77-274B6BD1E324}" destId="{F24830A1-636A-4C4B-A3B2-BE9B00FC534A}" srcOrd="1" destOrd="0" presId="urn:microsoft.com/office/officeart/2018/2/layout/IconVerticalSolidList"/>
    <dgm:cxn modelId="{792273AD-8088-1449-8603-844394D3D6A4}" type="presParOf" srcId="{0AFF1C31-8E55-4D91-9E77-274B6BD1E324}" destId="{8600436D-DF85-4D66-83CF-CDB1B5195FA1}" srcOrd="2" destOrd="0" presId="urn:microsoft.com/office/officeart/2018/2/layout/IconVerticalSolidList"/>
    <dgm:cxn modelId="{91DD159B-3052-BF48-A955-A8593D9A0D31}" type="presParOf" srcId="{0AFF1C31-8E55-4D91-9E77-274B6BD1E324}" destId="{922F2BDF-873C-46C5-9096-820F2ADDC8B7}" srcOrd="3" destOrd="0" presId="urn:microsoft.com/office/officeart/2018/2/layout/IconVerticalSolidList"/>
    <dgm:cxn modelId="{AA221E69-E8E2-E940-90E2-D4065FEA6824}" type="presParOf" srcId="{5595B24E-207E-45B1-A808-C8884DD2B60C}" destId="{5D6E3539-B198-43FC-B372-FE41FCB7FFE3}" srcOrd="1" destOrd="0" presId="urn:microsoft.com/office/officeart/2018/2/layout/IconVerticalSolidList"/>
    <dgm:cxn modelId="{A20C7F01-947C-3347-9378-9070CE013DBF}" type="presParOf" srcId="{5595B24E-207E-45B1-A808-C8884DD2B60C}" destId="{EE5D844B-8D2B-4861-91F8-5CD632A2D339}" srcOrd="2" destOrd="0" presId="urn:microsoft.com/office/officeart/2018/2/layout/IconVerticalSolidList"/>
    <dgm:cxn modelId="{9203C843-9C42-F748-9D9C-3B252DB38028}" type="presParOf" srcId="{EE5D844B-8D2B-4861-91F8-5CD632A2D339}" destId="{BB114148-0555-4C36-B49A-9F31BC8A1752}" srcOrd="0" destOrd="0" presId="urn:microsoft.com/office/officeart/2018/2/layout/IconVerticalSolidList"/>
    <dgm:cxn modelId="{EB87E02F-B5D0-884E-A01B-64E6ADC0F158}" type="presParOf" srcId="{EE5D844B-8D2B-4861-91F8-5CD632A2D339}" destId="{5EAC0806-6CE3-4EE4-8BCB-16D544E053BC}" srcOrd="1" destOrd="0" presId="urn:microsoft.com/office/officeart/2018/2/layout/IconVerticalSolidList"/>
    <dgm:cxn modelId="{FC8B1B75-6653-3449-AAC2-79935B11FB87}" type="presParOf" srcId="{EE5D844B-8D2B-4861-91F8-5CD632A2D339}" destId="{5A964248-276B-44A5-A313-4948A01B59F8}" srcOrd="2" destOrd="0" presId="urn:microsoft.com/office/officeart/2018/2/layout/IconVerticalSolidList"/>
    <dgm:cxn modelId="{17F2798B-03B2-5F48-B877-BE722D100DC7}" type="presParOf" srcId="{EE5D844B-8D2B-4861-91F8-5CD632A2D339}" destId="{F86A9507-1729-4695-BA61-2635C24BBADD}" srcOrd="3" destOrd="0" presId="urn:microsoft.com/office/officeart/2018/2/layout/IconVerticalSolidList"/>
    <dgm:cxn modelId="{A9702BEB-8290-B44F-9CB2-05E2FC451551}" type="presParOf" srcId="{5595B24E-207E-45B1-A808-C8884DD2B60C}" destId="{8457D6F8-ADEE-4742-8D5C-36792E90B976}" srcOrd="3" destOrd="0" presId="urn:microsoft.com/office/officeart/2018/2/layout/IconVerticalSolidList"/>
    <dgm:cxn modelId="{1B7FB474-19F8-EE44-B5A9-D36CB39E8177}" type="presParOf" srcId="{5595B24E-207E-45B1-A808-C8884DD2B60C}" destId="{41397542-D2D0-4A6F-B9EE-84C94350D9A7}" srcOrd="4" destOrd="0" presId="urn:microsoft.com/office/officeart/2018/2/layout/IconVerticalSolidList"/>
    <dgm:cxn modelId="{90404563-F8C3-524A-B278-186AB1AEDDDC}" type="presParOf" srcId="{41397542-D2D0-4A6F-B9EE-84C94350D9A7}" destId="{49387DA6-F27F-4438-AD6F-CB2105225EDA}" srcOrd="0" destOrd="0" presId="urn:microsoft.com/office/officeart/2018/2/layout/IconVerticalSolidList"/>
    <dgm:cxn modelId="{C3DF7D53-48E4-9140-96A3-784CE4622E47}" type="presParOf" srcId="{41397542-D2D0-4A6F-B9EE-84C94350D9A7}" destId="{185FDE27-38CE-4178-B990-E6D026B32173}" srcOrd="1" destOrd="0" presId="urn:microsoft.com/office/officeart/2018/2/layout/IconVerticalSolidList"/>
    <dgm:cxn modelId="{4F200D28-25F6-964B-9FD0-23AC6C10C416}" type="presParOf" srcId="{41397542-D2D0-4A6F-B9EE-84C94350D9A7}" destId="{67C8F776-2D24-4E2A-B009-A51F4DAF6D3B}" srcOrd="2" destOrd="0" presId="urn:microsoft.com/office/officeart/2018/2/layout/IconVerticalSolidList"/>
    <dgm:cxn modelId="{2859A3DD-8700-CF45-AC6F-11609053BCD3}" type="presParOf" srcId="{41397542-D2D0-4A6F-B9EE-84C94350D9A7}" destId="{A0313E64-9568-4766-AA22-AA5631242F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B1F988-50B7-43D7-ABF9-043480960FDA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E6263F-0F17-4CD6-AD65-25281BC21B69}">
      <dgm:prSet custT="1"/>
      <dgm:spPr/>
      <dgm:t>
        <a:bodyPr/>
        <a:lstStyle/>
        <a:p>
          <a:r>
            <a:rPr lang="en-IN" sz="1600" i="0" dirty="0"/>
            <a:t>Enhances Data Security</a:t>
          </a:r>
          <a:endParaRPr lang="en-US" sz="1600" dirty="0"/>
        </a:p>
      </dgm:t>
    </dgm:pt>
    <dgm:pt modelId="{FCEF8874-0F2F-4E20-A387-785A36FA65A4}" type="parTrans" cxnId="{0811DD36-B51E-48A9-ABE8-183F7C1CEB19}">
      <dgm:prSet/>
      <dgm:spPr/>
      <dgm:t>
        <a:bodyPr/>
        <a:lstStyle/>
        <a:p>
          <a:endParaRPr lang="en-US"/>
        </a:p>
      </dgm:t>
    </dgm:pt>
    <dgm:pt modelId="{18B7C7FF-488B-46A7-BA6A-39FED08F488C}" type="sibTrans" cxnId="{0811DD36-B51E-48A9-ABE8-183F7C1CEB19}">
      <dgm:prSet/>
      <dgm:spPr/>
      <dgm:t>
        <a:bodyPr/>
        <a:lstStyle/>
        <a:p>
          <a:endParaRPr lang="en-US"/>
        </a:p>
      </dgm:t>
    </dgm:pt>
    <dgm:pt modelId="{7E1E3D6F-0507-4720-8FFA-36CB0255636D}">
      <dgm:prSet custT="1"/>
      <dgm:spPr/>
      <dgm:t>
        <a:bodyPr/>
        <a:lstStyle/>
        <a:p>
          <a:r>
            <a:rPr lang="en-IN" sz="1600" i="0" dirty="0"/>
            <a:t>Streamlines IT Workload</a:t>
          </a:r>
          <a:endParaRPr lang="en-US" sz="1600" dirty="0"/>
        </a:p>
      </dgm:t>
    </dgm:pt>
    <dgm:pt modelId="{B84B2543-CA7F-4D82-874D-9B5B0ECD6FDE}" type="parTrans" cxnId="{600C0613-F56D-4B8A-80E1-2257689C0A50}">
      <dgm:prSet/>
      <dgm:spPr/>
      <dgm:t>
        <a:bodyPr/>
        <a:lstStyle/>
        <a:p>
          <a:endParaRPr lang="en-US"/>
        </a:p>
      </dgm:t>
    </dgm:pt>
    <dgm:pt modelId="{C1817F9A-1949-494F-9CCD-8EE439FED11D}" type="sibTrans" cxnId="{600C0613-F56D-4B8A-80E1-2257689C0A50}">
      <dgm:prSet/>
      <dgm:spPr/>
      <dgm:t>
        <a:bodyPr/>
        <a:lstStyle/>
        <a:p>
          <a:endParaRPr lang="en-US"/>
        </a:p>
      </dgm:t>
    </dgm:pt>
    <dgm:pt modelId="{ADCECFC5-414E-45E7-80FF-1AFEDEDE22DA}">
      <dgm:prSet custT="1"/>
      <dgm:spPr/>
      <dgm:t>
        <a:bodyPr/>
        <a:lstStyle/>
        <a:p>
          <a:r>
            <a:rPr lang="en-IN" sz="1600" i="0" dirty="0"/>
            <a:t>Helps in Regulatory Compliance</a:t>
          </a:r>
          <a:endParaRPr lang="en-US" sz="1600" dirty="0"/>
        </a:p>
      </dgm:t>
    </dgm:pt>
    <dgm:pt modelId="{8953DF9E-8269-4621-BC57-845E836ABBCE}" type="parTrans" cxnId="{6D592A2B-6165-4D30-82FC-E82CC12CB50A}">
      <dgm:prSet/>
      <dgm:spPr/>
      <dgm:t>
        <a:bodyPr/>
        <a:lstStyle/>
        <a:p>
          <a:endParaRPr lang="en-US"/>
        </a:p>
      </dgm:t>
    </dgm:pt>
    <dgm:pt modelId="{820B7D7D-12EE-4322-A063-738F1D92201D}" type="sibTrans" cxnId="{6D592A2B-6165-4D30-82FC-E82CC12CB50A}">
      <dgm:prSet/>
      <dgm:spPr/>
      <dgm:t>
        <a:bodyPr/>
        <a:lstStyle/>
        <a:p>
          <a:endParaRPr lang="en-US"/>
        </a:p>
      </dgm:t>
    </dgm:pt>
    <dgm:pt modelId="{9EAC24B5-8A8A-4B10-96B7-85B15F7B7296}">
      <dgm:prSet custT="1"/>
      <dgm:spPr/>
      <dgm:t>
        <a:bodyPr/>
        <a:lstStyle/>
        <a:p>
          <a:r>
            <a:rPr lang="en-IN" sz="1600" i="0" dirty="0"/>
            <a:t>Reduces Human Error</a:t>
          </a:r>
          <a:endParaRPr lang="en-US" sz="1600" dirty="0"/>
        </a:p>
      </dgm:t>
    </dgm:pt>
    <dgm:pt modelId="{3589FF1B-6FAE-4DCC-BD3E-1FFF6D3F28E5}" type="parTrans" cxnId="{ACE4E59A-C797-4479-8C80-F5FC7771F328}">
      <dgm:prSet/>
      <dgm:spPr/>
      <dgm:t>
        <a:bodyPr/>
        <a:lstStyle/>
        <a:p>
          <a:endParaRPr lang="en-US"/>
        </a:p>
      </dgm:t>
    </dgm:pt>
    <dgm:pt modelId="{B3E6BBC4-4823-451A-AE98-F6C40CB14461}" type="sibTrans" cxnId="{ACE4E59A-C797-4479-8C80-F5FC7771F328}">
      <dgm:prSet/>
      <dgm:spPr/>
      <dgm:t>
        <a:bodyPr/>
        <a:lstStyle/>
        <a:p>
          <a:endParaRPr lang="en-US"/>
        </a:p>
      </dgm:t>
    </dgm:pt>
    <dgm:pt modelId="{EC9743D1-5F58-4EAE-9235-9069C9594680}">
      <dgm:prSet custT="1"/>
      <dgm:spPr/>
      <dgm:t>
        <a:bodyPr/>
        <a:lstStyle/>
        <a:p>
          <a:r>
            <a:rPr lang="en-IN" sz="1600" i="0" dirty="0"/>
            <a:t>More Effective Access to Resources</a:t>
          </a:r>
          <a:endParaRPr lang="en-US" sz="1600" dirty="0"/>
        </a:p>
      </dgm:t>
    </dgm:pt>
    <dgm:pt modelId="{38570931-1B52-4359-90F1-8A2D0E1A5DF9}" type="parTrans" cxnId="{62A1EF7C-F8B5-4A7E-B296-29403940ADA8}">
      <dgm:prSet/>
      <dgm:spPr/>
      <dgm:t>
        <a:bodyPr/>
        <a:lstStyle/>
        <a:p>
          <a:endParaRPr lang="en-US"/>
        </a:p>
      </dgm:t>
    </dgm:pt>
    <dgm:pt modelId="{5DD063E5-5E55-4C11-959D-A27329D56B70}" type="sibTrans" cxnId="{62A1EF7C-F8B5-4A7E-B296-29403940ADA8}">
      <dgm:prSet/>
      <dgm:spPr/>
      <dgm:t>
        <a:bodyPr/>
        <a:lstStyle/>
        <a:p>
          <a:endParaRPr lang="en-US"/>
        </a:p>
      </dgm:t>
    </dgm:pt>
    <dgm:pt modelId="{F7AD80AB-D4F9-4826-9B0D-12FBC3617BCB}">
      <dgm:prSet custT="1"/>
      <dgm:spPr/>
      <dgm:t>
        <a:bodyPr/>
        <a:lstStyle/>
        <a:p>
          <a:r>
            <a:rPr lang="en-IN" sz="1600" i="0" dirty="0"/>
            <a:t>Confidentiality of Data</a:t>
          </a:r>
          <a:endParaRPr lang="en-US" sz="1600" dirty="0"/>
        </a:p>
      </dgm:t>
    </dgm:pt>
    <dgm:pt modelId="{EB82B0EE-B602-4FB1-8B4D-09E3909EFF9C}" type="parTrans" cxnId="{D25D41D7-C667-493F-92F9-99057470D863}">
      <dgm:prSet/>
      <dgm:spPr/>
      <dgm:t>
        <a:bodyPr/>
        <a:lstStyle/>
        <a:p>
          <a:endParaRPr lang="en-US"/>
        </a:p>
      </dgm:t>
    </dgm:pt>
    <dgm:pt modelId="{71CC8E2C-5AB1-41D5-A315-991C9471560A}" type="sibTrans" cxnId="{D25D41D7-C667-493F-92F9-99057470D863}">
      <dgm:prSet/>
      <dgm:spPr/>
      <dgm:t>
        <a:bodyPr/>
        <a:lstStyle/>
        <a:p>
          <a:endParaRPr lang="en-US"/>
        </a:p>
      </dgm:t>
    </dgm:pt>
    <dgm:pt modelId="{F342B3E4-7076-4F92-989F-B21FBA6F9BF6}">
      <dgm:prSet custT="1"/>
      <dgm:spPr/>
      <dgm:t>
        <a:bodyPr/>
        <a:lstStyle/>
        <a:p>
          <a:r>
            <a:rPr lang="en-IN" sz="1600" i="0" dirty="0"/>
            <a:t>Helps Manage Access Across Browsers</a:t>
          </a:r>
          <a:endParaRPr lang="en-US" sz="1600" dirty="0"/>
        </a:p>
      </dgm:t>
    </dgm:pt>
    <dgm:pt modelId="{B1491B4E-3BD2-492C-88DA-F743446CC816}" type="parTrans" cxnId="{80BD29DF-70C6-42A5-ADF0-4340E1098B29}">
      <dgm:prSet/>
      <dgm:spPr/>
      <dgm:t>
        <a:bodyPr/>
        <a:lstStyle/>
        <a:p>
          <a:endParaRPr lang="en-US"/>
        </a:p>
      </dgm:t>
    </dgm:pt>
    <dgm:pt modelId="{19AC042C-6C21-4708-A132-ABBF8481E14A}" type="sibTrans" cxnId="{80BD29DF-70C6-42A5-ADF0-4340E1098B29}">
      <dgm:prSet/>
      <dgm:spPr/>
      <dgm:t>
        <a:bodyPr/>
        <a:lstStyle/>
        <a:p>
          <a:endParaRPr lang="en-US"/>
        </a:p>
      </dgm:t>
    </dgm:pt>
    <dgm:pt modelId="{68176F20-4238-2A47-8F87-60513ACEAC60}" type="pres">
      <dgm:prSet presAssocID="{45B1F988-50B7-43D7-ABF9-043480960FDA}" presName="compositeShape" presStyleCnt="0">
        <dgm:presLayoutVars>
          <dgm:chMax val="7"/>
          <dgm:dir/>
          <dgm:resizeHandles val="exact"/>
        </dgm:presLayoutVars>
      </dgm:prSet>
      <dgm:spPr/>
    </dgm:pt>
    <dgm:pt modelId="{3B7C6C39-45FC-1C48-9F0E-0B7DCC4BBA9B}" type="pres">
      <dgm:prSet presAssocID="{45B1F988-50B7-43D7-ABF9-043480960FDA}" presName="wedge1" presStyleLbl="node1" presStyleIdx="0" presStyleCnt="7"/>
      <dgm:spPr/>
    </dgm:pt>
    <dgm:pt modelId="{EDBB04B4-12E3-A943-9339-BB8A38129BDA}" type="pres">
      <dgm:prSet presAssocID="{45B1F988-50B7-43D7-ABF9-043480960FDA}" presName="dummy1a" presStyleCnt="0"/>
      <dgm:spPr/>
    </dgm:pt>
    <dgm:pt modelId="{EAFD02E2-601C-0047-9B0D-8C8F7608E14D}" type="pres">
      <dgm:prSet presAssocID="{45B1F988-50B7-43D7-ABF9-043480960FDA}" presName="dummy1b" presStyleCnt="0"/>
      <dgm:spPr/>
    </dgm:pt>
    <dgm:pt modelId="{7EAAE8A7-C67A-6E47-BD58-C06C25DAF7C4}" type="pres">
      <dgm:prSet presAssocID="{45B1F988-50B7-43D7-ABF9-043480960FDA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C2EE35E-8EEF-2741-A675-9640F12ABBD2}" type="pres">
      <dgm:prSet presAssocID="{45B1F988-50B7-43D7-ABF9-043480960FDA}" presName="wedge2" presStyleLbl="node1" presStyleIdx="1" presStyleCnt="7"/>
      <dgm:spPr/>
    </dgm:pt>
    <dgm:pt modelId="{D5B4BFC1-A690-3949-A6F9-134FF19CD55B}" type="pres">
      <dgm:prSet presAssocID="{45B1F988-50B7-43D7-ABF9-043480960FDA}" presName="dummy2a" presStyleCnt="0"/>
      <dgm:spPr/>
    </dgm:pt>
    <dgm:pt modelId="{FE62C800-8D87-E346-87D2-9B077ECF4742}" type="pres">
      <dgm:prSet presAssocID="{45B1F988-50B7-43D7-ABF9-043480960FDA}" presName="dummy2b" presStyleCnt="0"/>
      <dgm:spPr/>
    </dgm:pt>
    <dgm:pt modelId="{0EE9E2FB-02B1-D648-943F-6EDF5838EC95}" type="pres">
      <dgm:prSet presAssocID="{45B1F988-50B7-43D7-ABF9-043480960FDA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5348AAF8-B2B7-0F41-A8E6-958058FB6A49}" type="pres">
      <dgm:prSet presAssocID="{45B1F988-50B7-43D7-ABF9-043480960FDA}" presName="wedge3" presStyleLbl="node1" presStyleIdx="2" presStyleCnt="7"/>
      <dgm:spPr/>
    </dgm:pt>
    <dgm:pt modelId="{48771B70-756C-E048-B8C6-936849B3703D}" type="pres">
      <dgm:prSet presAssocID="{45B1F988-50B7-43D7-ABF9-043480960FDA}" presName="dummy3a" presStyleCnt="0"/>
      <dgm:spPr/>
    </dgm:pt>
    <dgm:pt modelId="{AA336EA3-1141-C946-A0EB-11BD75786B35}" type="pres">
      <dgm:prSet presAssocID="{45B1F988-50B7-43D7-ABF9-043480960FDA}" presName="dummy3b" presStyleCnt="0"/>
      <dgm:spPr/>
    </dgm:pt>
    <dgm:pt modelId="{D73C4CED-A94B-AC4E-9D8A-16560AA9ACFC}" type="pres">
      <dgm:prSet presAssocID="{45B1F988-50B7-43D7-ABF9-043480960FDA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E1DFD3FB-25AC-7943-AD6F-86B6816ED76E}" type="pres">
      <dgm:prSet presAssocID="{45B1F988-50B7-43D7-ABF9-043480960FDA}" presName="wedge4" presStyleLbl="node1" presStyleIdx="3" presStyleCnt="7"/>
      <dgm:spPr/>
    </dgm:pt>
    <dgm:pt modelId="{A5ACA3C6-A766-AE4C-B0A7-934B639BCC72}" type="pres">
      <dgm:prSet presAssocID="{45B1F988-50B7-43D7-ABF9-043480960FDA}" presName="dummy4a" presStyleCnt="0"/>
      <dgm:spPr/>
    </dgm:pt>
    <dgm:pt modelId="{2DD03234-C318-5B47-88CF-B0879E96EEE9}" type="pres">
      <dgm:prSet presAssocID="{45B1F988-50B7-43D7-ABF9-043480960FDA}" presName="dummy4b" presStyleCnt="0"/>
      <dgm:spPr/>
    </dgm:pt>
    <dgm:pt modelId="{3530FC47-9CEA-034A-9672-D76C0A5D88C9}" type="pres">
      <dgm:prSet presAssocID="{45B1F988-50B7-43D7-ABF9-043480960FDA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7A9292B5-AB30-554E-A400-2C14B257E6CB}" type="pres">
      <dgm:prSet presAssocID="{45B1F988-50B7-43D7-ABF9-043480960FDA}" presName="wedge5" presStyleLbl="node1" presStyleIdx="4" presStyleCnt="7"/>
      <dgm:spPr/>
    </dgm:pt>
    <dgm:pt modelId="{DE14B72C-7517-BC46-A4DB-AD623B52B5B9}" type="pres">
      <dgm:prSet presAssocID="{45B1F988-50B7-43D7-ABF9-043480960FDA}" presName="dummy5a" presStyleCnt="0"/>
      <dgm:spPr/>
    </dgm:pt>
    <dgm:pt modelId="{CB46BE18-77A1-8F47-ABB7-4466730DC262}" type="pres">
      <dgm:prSet presAssocID="{45B1F988-50B7-43D7-ABF9-043480960FDA}" presName="dummy5b" presStyleCnt="0"/>
      <dgm:spPr/>
    </dgm:pt>
    <dgm:pt modelId="{24FA657A-D8E7-1D49-87B4-3FE0EF4D981F}" type="pres">
      <dgm:prSet presAssocID="{45B1F988-50B7-43D7-ABF9-043480960FDA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E20BA47-6112-A145-8F64-5E8E45FDEA6D}" type="pres">
      <dgm:prSet presAssocID="{45B1F988-50B7-43D7-ABF9-043480960FDA}" presName="wedge6" presStyleLbl="node1" presStyleIdx="5" presStyleCnt="7"/>
      <dgm:spPr/>
    </dgm:pt>
    <dgm:pt modelId="{8DE852DC-AB11-DE41-B911-F1493639BFA1}" type="pres">
      <dgm:prSet presAssocID="{45B1F988-50B7-43D7-ABF9-043480960FDA}" presName="dummy6a" presStyleCnt="0"/>
      <dgm:spPr/>
    </dgm:pt>
    <dgm:pt modelId="{2431ABAA-C4FC-724C-AD32-ADA1EFDA879C}" type="pres">
      <dgm:prSet presAssocID="{45B1F988-50B7-43D7-ABF9-043480960FDA}" presName="dummy6b" presStyleCnt="0"/>
      <dgm:spPr/>
    </dgm:pt>
    <dgm:pt modelId="{7A4699BD-3312-A642-889F-8260C81B650D}" type="pres">
      <dgm:prSet presAssocID="{45B1F988-50B7-43D7-ABF9-043480960FDA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D2F8CF3-6ABB-1041-B15F-5A830434BA46}" type="pres">
      <dgm:prSet presAssocID="{45B1F988-50B7-43D7-ABF9-043480960FDA}" presName="wedge7" presStyleLbl="node1" presStyleIdx="6" presStyleCnt="7"/>
      <dgm:spPr/>
    </dgm:pt>
    <dgm:pt modelId="{4C819DDB-A7BC-3D46-86A2-AEC51387065D}" type="pres">
      <dgm:prSet presAssocID="{45B1F988-50B7-43D7-ABF9-043480960FDA}" presName="dummy7a" presStyleCnt="0"/>
      <dgm:spPr/>
    </dgm:pt>
    <dgm:pt modelId="{8740C895-EAC4-4342-8EE5-AEF42394EEF8}" type="pres">
      <dgm:prSet presAssocID="{45B1F988-50B7-43D7-ABF9-043480960FDA}" presName="dummy7b" presStyleCnt="0"/>
      <dgm:spPr/>
    </dgm:pt>
    <dgm:pt modelId="{CEE42235-1D14-894B-9BF8-F02A66DD0447}" type="pres">
      <dgm:prSet presAssocID="{45B1F988-50B7-43D7-ABF9-043480960FDA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12AD195F-C76D-3A4E-99F4-E7F8CF65F47C}" type="pres">
      <dgm:prSet presAssocID="{18B7C7FF-488B-46A7-BA6A-39FED08F488C}" presName="arrowWedge1" presStyleLbl="fgSibTrans2D1" presStyleIdx="0" presStyleCnt="7"/>
      <dgm:spPr/>
    </dgm:pt>
    <dgm:pt modelId="{0BBC79B9-B997-1841-90BA-F3FB64D452C5}" type="pres">
      <dgm:prSet presAssocID="{C1817F9A-1949-494F-9CCD-8EE439FED11D}" presName="arrowWedge2" presStyleLbl="fgSibTrans2D1" presStyleIdx="1" presStyleCnt="7"/>
      <dgm:spPr/>
    </dgm:pt>
    <dgm:pt modelId="{7C895B51-51CF-F041-AE42-C5B9F53BA684}" type="pres">
      <dgm:prSet presAssocID="{820B7D7D-12EE-4322-A063-738F1D92201D}" presName="arrowWedge3" presStyleLbl="fgSibTrans2D1" presStyleIdx="2" presStyleCnt="7"/>
      <dgm:spPr/>
    </dgm:pt>
    <dgm:pt modelId="{011B8860-85CD-3146-9578-E01D5E830B1A}" type="pres">
      <dgm:prSet presAssocID="{B3E6BBC4-4823-451A-AE98-F6C40CB14461}" presName="arrowWedge4" presStyleLbl="fgSibTrans2D1" presStyleIdx="3" presStyleCnt="7"/>
      <dgm:spPr/>
    </dgm:pt>
    <dgm:pt modelId="{E6644053-11CB-4D4D-8264-FEE18DA2A892}" type="pres">
      <dgm:prSet presAssocID="{5DD063E5-5E55-4C11-959D-A27329D56B70}" presName="arrowWedge5" presStyleLbl="fgSibTrans2D1" presStyleIdx="4" presStyleCnt="7"/>
      <dgm:spPr/>
    </dgm:pt>
    <dgm:pt modelId="{A90BBB36-5B2C-2C40-9D91-5FE0F8225F69}" type="pres">
      <dgm:prSet presAssocID="{71CC8E2C-5AB1-41D5-A315-991C9471560A}" presName="arrowWedge6" presStyleLbl="fgSibTrans2D1" presStyleIdx="5" presStyleCnt="7"/>
      <dgm:spPr/>
    </dgm:pt>
    <dgm:pt modelId="{D3506108-2463-EA44-9EA1-85F0ED3CF7C5}" type="pres">
      <dgm:prSet presAssocID="{19AC042C-6C21-4708-A132-ABBF8481E14A}" presName="arrowWedge7" presStyleLbl="fgSibTrans2D1" presStyleIdx="6" presStyleCnt="7"/>
      <dgm:spPr/>
    </dgm:pt>
  </dgm:ptLst>
  <dgm:cxnLst>
    <dgm:cxn modelId="{7936F30C-1801-7B4F-844F-CBD86B6D8FD2}" type="presOf" srcId="{7E1E3D6F-0507-4720-8FFA-36CB0255636D}" destId="{0EE9E2FB-02B1-D648-943F-6EDF5838EC95}" srcOrd="1" destOrd="0" presId="urn:microsoft.com/office/officeart/2005/8/layout/cycle8"/>
    <dgm:cxn modelId="{600C0613-F56D-4B8A-80E1-2257689C0A50}" srcId="{45B1F988-50B7-43D7-ABF9-043480960FDA}" destId="{7E1E3D6F-0507-4720-8FFA-36CB0255636D}" srcOrd="1" destOrd="0" parTransId="{B84B2543-CA7F-4D82-874D-9B5B0ECD6FDE}" sibTransId="{C1817F9A-1949-494F-9CCD-8EE439FED11D}"/>
    <dgm:cxn modelId="{6D592A2B-6165-4D30-82FC-E82CC12CB50A}" srcId="{45B1F988-50B7-43D7-ABF9-043480960FDA}" destId="{ADCECFC5-414E-45E7-80FF-1AFEDEDE22DA}" srcOrd="2" destOrd="0" parTransId="{8953DF9E-8269-4621-BC57-845E836ABBCE}" sibTransId="{820B7D7D-12EE-4322-A063-738F1D92201D}"/>
    <dgm:cxn modelId="{F6F6E633-13E4-5D4C-AE7D-7993BA189D43}" type="presOf" srcId="{9EAC24B5-8A8A-4B10-96B7-85B15F7B7296}" destId="{E1DFD3FB-25AC-7943-AD6F-86B6816ED76E}" srcOrd="0" destOrd="0" presId="urn:microsoft.com/office/officeart/2005/8/layout/cycle8"/>
    <dgm:cxn modelId="{0811DD36-B51E-48A9-ABE8-183F7C1CEB19}" srcId="{45B1F988-50B7-43D7-ABF9-043480960FDA}" destId="{43E6263F-0F17-4CD6-AD65-25281BC21B69}" srcOrd="0" destOrd="0" parTransId="{FCEF8874-0F2F-4E20-A387-785A36FA65A4}" sibTransId="{18B7C7FF-488B-46A7-BA6A-39FED08F488C}"/>
    <dgm:cxn modelId="{CC35C05E-D282-844D-A88A-B2F2CDC0F21D}" type="presOf" srcId="{F7AD80AB-D4F9-4826-9B0D-12FBC3617BCB}" destId="{7A4699BD-3312-A642-889F-8260C81B650D}" srcOrd="1" destOrd="0" presId="urn:microsoft.com/office/officeart/2005/8/layout/cycle8"/>
    <dgm:cxn modelId="{88870563-8BEB-0441-9495-EFB673080520}" type="presOf" srcId="{EC9743D1-5F58-4EAE-9235-9069C9594680}" destId="{24FA657A-D8E7-1D49-87B4-3FE0EF4D981F}" srcOrd="1" destOrd="0" presId="urn:microsoft.com/office/officeart/2005/8/layout/cycle8"/>
    <dgm:cxn modelId="{62A1EF7C-F8B5-4A7E-B296-29403940ADA8}" srcId="{45B1F988-50B7-43D7-ABF9-043480960FDA}" destId="{EC9743D1-5F58-4EAE-9235-9069C9594680}" srcOrd="4" destOrd="0" parTransId="{38570931-1B52-4359-90F1-8A2D0E1A5DF9}" sibTransId="{5DD063E5-5E55-4C11-959D-A27329D56B70}"/>
    <dgm:cxn modelId="{0338BE84-7C3F-E546-ACB7-7B527B711E33}" type="presOf" srcId="{F342B3E4-7076-4F92-989F-B21FBA6F9BF6}" destId="{CEE42235-1D14-894B-9BF8-F02A66DD0447}" srcOrd="1" destOrd="0" presId="urn:microsoft.com/office/officeart/2005/8/layout/cycle8"/>
    <dgm:cxn modelId="{05843194-5C2D-2549-A320-BD2C292DA4D9}" type="presOf" srcId="{ADCECFC5-414E-45E7-80FF-1AFEDEDE22DA}" destId="{5348AAF8-B2B7-0F41-A8E6-958058FB6A49}" srcOrd="0" destOrd="0" presId="urn:microsoft.com/office/officeart/2005/8/layout/cycle8"/>
    <dgm:cxn modelId="{35EA1C96-0CBE-0247-BBC0-19A8DCA476C3}" type="presOf" srcId="{ADCECFC5-414E-45E7-80FF-1AFEDEDE22DA}" destId="{D73C4CED-A94B-AC4E-9D8A-16560AA9ACFC}" srcOrd="1" destOrd="0" presId="urn:microsoft.com/office/officeart/2005/8/layout/cycle8"/>
    <dgm:cxn modelId="{ACE4E59A-C797-4479-8C80-F5FC7771F328}" srcId="{45B1F988-50B7-43D7-ABF9-043480960FDA}" destId="{9EAC24B5-8A8A-4B10-96B7-85B15F7B7296}" srcOrd="3" destOrd="0" parTransId="{3589FF1B-6FAE-4DCC-BD3E-1FFF6D3F28E5}" sibTransId="{B3E6BBC4-4823-451A-AE98-F6C40CB14461}"/>
    <dgm:cxn modelId="{4C56AB9D-A38D-F246-B31C-0548C992579E}" type="presOf" srcId="{43E6263F-0F17-4CD6-AD65-25281BC21B69}" destId="{3B7C6C39-45FC-1C48-9F0E-0B7DCC4BBA9B}" srcOrd="0" destOrd="0" presId="urn:microsoft.com/office/officeart/2005/8/layout/cycle8"/>
    <dgm:cxn modelId="{02A25CA6-AFAE-A94A-8C4A-BCF76563193A}" type="presOf" srcId="{7E1E3D6F-0507-4720-8FFA-36CB0255636D}" destId="{DC2EE35E-8EEF-2741-A675-9640F12ABBD2}" srcOrd="0" destOrd="0" presId="urn:microsoft.com/office/officeart/2005/8/layout/cycle8"/>
    <dgm:cxn modelId="{C4A3DDAD-4794-A140-959E-DA309DFA1C12}" type="presOf" srcId="{43E6263F-0F17-4CD6-AD65-25281BC21B69}" destId="{7EAAE8A7-C67A-6E47-BD58-C06C25DAF7C4}" srcOrd="1" destOrd="0" presId="urn:microsoft.com/office/officeart/2005/8/layout/cycle8"/>
    <dgm:cxn modelId="{E805C2AF-5BB9-8446-AD1D-90426A0BEE64}" type="presOf" srcId="{F7AD80AB-D4F9-4826-9B0D-12FBC3617BCB}" destId="{DE20BA47-6112-A145-8F64-5E8E45FDEA6D}" srcOrd="0" destOrd="0" presId="urn:microsoft.com/office/officeart/2005/8/layout/cycle8"/>
    <dgm:cxn modelId="{D25D41D7-C667-493F-92F9-99057470D863}" srcId="{45B1F988-50B7-43D7-ABF9-043480960FDA}" destId="{F7AD80AB-D4F9-4826-9B0D-12FBC3617BCB}" srcOrd="5" destOrd="0" parTransId="{EB82B0EE-B602-4FB1-8B4D-09E3909EFF9C}" sibTransId="{71CC8E2C-5AB1-41D5-A315-991C9471560A}"/>
    <dgm:cxn modelId="{0A8D21D8-5422-1A41-A118-BD61898A5A10}" type="presOf" srcId="{9EAC24B5-8A8A-4B10-96B7-85B15F7B7296}" destId="{3530FC47-9CEA-034A-9672-D76C0A5D88C9}" srcOrd="1" destOrd="0" presId="urn:microsoft.com/office/officeart/2005/8/layout/cycle8"/>
    <dgm:cxn modelId="{7C6014D9-6E3C-3847-838E-150634D2759C}" type="presOf" srcId="{F342B3E4-7076-4F92-989F-B21FBA6F9BF6}" destId="{6D2F8CF3-6ABB-1041-B15F-5A830434BA46}" srcOrd="0" destOrd="0" presId="urn:microsoft.com/office/officeart/2005/8/layout/cycle8"/>
    <dgm:cxn modelId="{80BD29DF-70C6-42A5-ADF0-4340E1098B29}" srcId="{45B1F988-50B7-43D7-ABF9-043480960FDA}" destId="{F342B3E4-7076-4F92-989F-B21FBA6F9BF6}" srcOrd="6" destOrd="0" parTransId="{B1491B4E-3BD2-492C-88DA-F743446CC816}" sibTransId="{19AC042C-6C21-4708-A132-ABBF8481E14A}"/>
    <dgm:cxn modelId="{60E4B2DF-A37B-954A-BCB9-AF9F0FAAB537}" type="presOf" srcId="{45B1F988-50B7-43D7-ABF9-043480960FDA}" destId="{68176F20-4238-2A47-8F87-60513ACEAC60}" srcOrd="0" destOrd="0" presId="urn:microsoft.com/office/officeart/2005/8/layout/cycle8"/>
    <dgm:cxn modelId="{8D8F25EE-9D63-3745-88D0-A788D6139084}" type="presOf" srcId="{EC9743D1-5F58-4EAE-9235-9069C9594680}" destId="{7A9292B5-AB30-554E-A400-2C14B257E6CB}" srcOrd="0" destOrd="0" presId="urn:microsoft.com/office/officeart/2005/8/layout/cycle8"/>
    <dgm:cxn modelId="{AC30E277-E8A4-3B49-8041-E1149F2FB285}" type="presParOf" srcId="{68176F20-4238-2A47-8F87-60513ACEAC60}" destId="{3B7C6C39-45FC-1C48-9F0E-0B7DCC4BBA9B}" srcOrd="0" destOrd="0" presId="urn:microsoft.com/office/officeart/2005/8/layout/cycle8"/>
    <dgm:cxn modelId="{4AF53FDE-805B-644E-A070-B548D4337C5F}" type="presParOf" srcId="{68176F20-4238-2A47-8F87-60513ACEAC60}" destId="{EDBB04B4-12E3-A943-9339-BB8A38129BDA}" srcOrd="1" destOrd="0" presId="urn:microsoft.com/office/officeart/2005/8/layout/cycle8"/>
    <dgm:cxn modelId="{72ABDE25-3293-6C4D-9E8C-B3F98A17B1D2}" type="presParOf" srcId="{68176F20-4238-2A47-8F87-60513ACEAC60}" destId="{EAFD02E2-601C-0047-9B0D-8C8F7608E14D}" srcOrd="2" destOrd="0" presId="urn:microsoft.com/office/officeart/2005/8/layout/cycle8"/>
    <dgm:cxn modelId="{7DBEC924-75E7-CE49-9D9F-3720ADA2F1F1}" type="presParOf" srcId="{68176F20-4238-2A47-8F87-60513ACEAC60}" destId="{7EAAE8A7-C67A-6E47-BD58-C06C25DAF7C4}" srcOrd="3" destOrd="0" presId="urn:microsoft.com/office/officeart/2005/8/layout/cycle8"/>
    <dgm:cxn modelId="{D8A4AB43-5823-374C-9A28-3A47DC0C4C64}" type="presParOf" srcId="{68176F20-4238-2A47-8F87-60513ACEAC60}" destId="{DC2EE35E-8EEF-2741-A675-9640F12ABBD2}" srcOrd="4" destOrd="0" presId="urn:microsoft.com/office/officeart/2005/8/layout/cycle8"/>
    <dgm:cxn modelId="{0C2F0407-3C1F-7141-A5D6-AD932193BC5D}" type="presParOf" srcId="{68176F20-4238-2A47-8F87-60513ACEAC60}" destId="{D5B4BFC1-A690-3949-A6F9-134FF19CD55B}" srcOrd="5" destOrd="0" presId="urn:microsoft.com/office/officeart/2005/8/layout/cycle8"/>
    <dgm:cxn modelId="{5A54F750-1BE9-8B4A-B029-10B66EDB7D9B}" type="presParOf" srcId="{68176F20-4238-2A47-8F87-60513ACEAC60}" destId="{FE62C800-8D87-E346-87D2-9B077ECF4742}" srcOrd="6" destOrd="0" presId="urn:microsoft.com/office/officeart/2005/8/layout/cycle8"/>
    <dgm:cxn modelId="{568BCD2E-A40C-B048-8787-191BA61FD9FF}" type="presParOf" srcId="{68176F20-4238-2A47-8F87-60513ACEAC60}" destId="{0EE9E2FB-02B1-D648-943F-6EDF5838EC95}" srcOrd="7" destOrd="0" presId="urn:microsoft.com/office/officeart/2005/8/layout/cycle8"/>
    <dgm:cxn modelId="{F3B29119-A0C6-7041-B73B-FE73D6ECD177}" type="presParOf" srcId="{68176F20-4238-2A47-8F87-60513ACEAC60}" destId="{5348AAF8-B2B7-0F41-A8E6-958058FB6A49}" srcOrd="8" destOrd="0" presId="urn:microsoft.com/office/officeart/2005/8/layout/cycle8"/>
    <dgm:cxn modelId="{A2510A91-27F0-2543-A3A5-F75D12A90F33}" type="presParOf" srcId="{68176F20-4238-2A47-8F87-60513ACEAC60}" destId="{48771B70-756C-E048-B8C6-936849B3703D}" srcOrd="9" destOrd="0" presId="urn:microsoft.com/office/officeart/2005/8/layout/cycle8"/>
    <dgm:cxn modelId="{28CC4044-F7B2-A244-90F0-85E6B59E031D}" type="presParOf" srcId="{68176F20-4238-2A47-8F87-60513ACEAC60}" destId="{AA336EA3-1141-C946-A0EB-11BD75786B35}" srcOrd="10" destOrd="0" presId="urn:microsoft.com/office/officeart/2005/8/layout/cycle8"/>
    <dgm:cxn modelId="{E5A5E379-D3F7-A44C-824E-D4359049A12F}" type="presParOf" srcId="{68176F20-4238-2A47-8F87-60513ACEAC60}" destId="{D73C4CED-A94B-AC4E-9D8A-16560AA9ACFC}" srcOrd="11" destOrd="0" presId="urn:microsoft.com/office/officeart/2005/8/layout/cycle8"/>
    <dgm:cxn modelId="{E2644802-4D1F-F645-9AAD-912C3AB4CCC7}" type="presParOf" srcId="{68176F20-4238-2A47-8F87-60513ACEAC60}" destId="{E1DFD3FB-25AC-7943-AD6F-86B6816ED76E}" srcOrd="12" destOrd="0" presId="urn:microsoft.com/office/officeart/2005/8/layout/cycle8"/>
    <dgm:cxn modelId="{B8D1EB81-CAD4-3447-807B-5A58B9C01CA1}" type="presParOf" srcId="{68176F20-4238-2A47-8F87-60513ACEAC60}" destId="{A5ACA3C6-A766-AE4C-B0A7-934B639BCC72}" srcOrd="13" destOrd="0" presId="urn:microsoft.com/office/officeart/2005/8/layout/cycle8"/>
    <dgm:cxn modelId="{21C34694-9D69-0A43-9B00-D2462A7C6F61}" type="presParOf" srcId="{68176F20-4238-2A47-8F87-60513ACEAC60}" destId="{2DD03234-C318-5B47-88CF-B0879E96EEE9}" srcOrd="14" destOrd="0" presId="urn:microsoft.com/office/officeart/2005/8/layout/cycle8"/>
    <dgm:cxn modelId="{28413BFA-10E3-6E43-8464-55707661BAD7}" type="presParOf" srcId="{68176F20-4238-2A47-8F87-60513ACEAC60}" destId="{3530FC47-9CEA-034A-9672-D76C0A5D88C9}" srcOrd="15" destOrd="0" presId="urn:microsoft.com/office/officeart/2005/8/layout/cycle8"/>
    <dgm:cxn modelId="{35605C94-AB47-6643-A22D-029B0DEB0EDE}" type="presParOf" srcId="{68176F20-4238-2A47-8F87-60513ACEAC60}" destId="{7A9292B5-AB30-554E-A400-2C14B257E6CB}" srcOrd="16" destOrd="0" presId="urn:microsoft.com/office/officeart/2005/8/layout/cycle8"/>
    <dgm:cxn modelId="{10538CA5-6CC3-E449-B524-A043E3B1B9E2}" type="presParOf" srcId="{68176F20-4238-2A47-8F87-60513ACEAC60}" destId="{DE14B72C-7517-BC46-A4DB-AD623B52B5B9}" srcOrd="17" destOrd="0" presId="urn:microsoft.com/office/officeart/2005/8/layout/cycle8"/>
    <dgm:cxn modelId="{7136E6A4-F397-3240-A3A3-D63D46F9C45E}" type="presParOf" srcId="{68176F20-4238-2A47-8F87-60513ACEAC60}" destId="{CB46BE18-77A1-8F47-ABB7-4466730DC262}" srcOrd="18" destOrd="0" presId="urn:microsoft.com/office/officeart/2005/8/layout/cycle8"/>
    <dgm:cxn modelId="{F39B59E1-3F77-F94A-992D-97D392830772}" type="presParOf" srcId="{68176F20-4238-2A47-8F87-60513ACEAC60}" destId="{24FA657A-D8E7-1D49-87B4-3FE0EF4D981F}" srcOrd="19" destOrd="0" presId="urn:microsoft.com/office/officeart/2005/8/layout/cycle8"/>
    <dgm:cxn modelId="{2A118560-11B1-CB49-B24F-5C4A792FC5B3}" type="presParOf" srcId="{68176F20-4238-2A47-8F87-60513ACEAC60}" destId="{DE20BA47-6112-A145-8F64-5E8E45FDEA6D}" srcOrd="20" destOrd="0" presId="urn:microsoft.com/office/officeart/2005/8/layout/cycle8"/>
    <dgm:cxn modelId="{F555F1EC-17BA-4147-A5CD-E56F331C658A}" type="presParOf" srcId="{68176F20-4238-2A47-8F87-60513ACEAC60}" destId="{8DE852DC-AB11-DE41-B911-F1493639BFA1}" srcOrd="21" destOrd="0" presId="urn:microsoft.com/office/officeart/2005/8/layout/cycle8"/>
    <dgm:cxn modelId="{2711DD90-0368-154A-B873-10075CE13EF6}" type="presParOf" srcId="{68176F20-4238-2A47-8F87-60513ACEAC60}" destId="{2431ABAA-C4FC-724C-AD32-ADA1EFDA879C}" srcOrd="22" destOrd="0" presId="urn:microsoft.com/office/officeart/2005/8/layout/cycle8"/>
    <dgm:cxn modelId="{A98C66DB-27F2-B34A-9FB0-F3D5406C9DE0}" type="presParOf" srcId="{68176F20-4238-2A47-8F87-60513ACEAC60}" destId="{7A4699BD-3312-A642-889F-8260C81B650D}" srcOrd="23" destOrd="0" presId="urn:microsoft.com/office/officeart/2005/8/layout/cycle8"/>
    <dgm:cxn modelId="{DCF344BB-BC5D-BD45-8AE0-42AF2536B8D0}" type="presParOf" srcId="{68176F20-4238-2A47-8F87-60513ACEAC60}" destId="{6D2F8CF3-6ABB-1041-B15F-5A830434BA46}" srcOrd="24" destOrd="0" presId="urn:microsoft.com/office/officeart/2005/8/layout/cycle8"/>
    <dgm:cxn modelId="{4FAFC92A-BA46-3243-8295-7C5FF3EA776D}" type="presParOf" srcId="{68176F20-4238-2A47-8F87-60513ACEAC60}" destId="{4C819DDB-A7BC-3D46-86A2-AEC51387065D}" srcOrd="25" destOrd="0" presId="urn:microsoft.com/office/officeart/2005/8/layout/cycle8"/>
    <dgm:cxn modelId="{525D08C9-FE6D-2D4A-8A51-6D8FCFB8F3B9}" type="presParOf" srcId="{68176F20-4238-2A47-8F87-60513ACEAC60}" destId="{8740C895-EAC4-4342-8EE5-AEF42394EEF8}" srcOrd="26" destOrd="0" presId="urn:microsoft.com/office/officeart/2005/8/layout/cycle8"/>
    <dgm:cxn modelId="{F7EC4F68-DDC9-D645-B0AF-4D8BA734C55C}" type="presParOf" srcId="{68176F20-4238-2A47-8F87-60513ACEAC60}" destId="{CEE42235-1D14-894B-9BF8-F02A66DD0447}" srcOrd="27" destOrd="0" presId="urn:microsoft.com/office/officeart/2005/8/layout/cycle8"/>
    <dgm:cxn modelId="{2B4705F8-F84B-264B-9710-0A85EE0BA90E}" type="presParOf" srcId="{68176F20-4238-2A47-8F87-60513ACEAC60}" destId="{12AD195F-C76D-3A4E-99F4-E7F8CF65F47C}" srcOrd="28" destOrd="0" presId="urn:microsoft.com/office/officeart/2005/8/layout/cycle8"/>
    <dgm:cxn modelId="{DC524375-9340-8844-99D2-4CDC99900C55}" type="presParOf" srcId="{68176F20-4238-2A47-8F87-60513ACEAC60}" destId="{0BBC79B9-B997-1841-90BA-F3FB64D452C5}" srcOrd="29" destOrd="0" presId="urn:microsoft.com/office/officeart/2005/8/layout/cycle8"/>
    <dgm:cxn modelId="{4C02EA76-0EBF-3A4B-882F-858B7AFDD830}" type="presParOf" srcId="{68176F20-4238-2A47-8F87-60513ACEAC60}" destId="{7C895B51-51CF-F041-AE42-C5B9F53BA684}" srcOrd="30" destOrd="0" presId="urn:microsoft.com/office/officeart/2005/8/layout/cycle8"/>
    <dgm:cxn modelId="{100F6CCE-7826-2E4B-A218-5AF13D55B932}" type="presParOf" srcId="{68176F20-4238-2A47-8F87-60513ACEAC60}" destId="{011B8860-85CD-3146-9578-E01D5E830B1A}" srcOrd="31" destOrd="0" presId="urn:microsoft.com/office/officeart/2005/8/layout/cycle8"/>
    <dgm:cxn modelId="{FD178313-0B1F-2344-9B08-21CD0FDB2A3D}" type="presParOf" srcId="{68176F20-4238-2A47-8F87-60513ACEAC60}" destId="{E6644053-11CB-4D4D-8264-FEE18DA2A892}" srcOrd="32" destOrd="0" presId="urn:microsoft.com/office/officeart/2005/8/layout/cycle8"/>
    <dgm:cxn modelId="{6FBCA1A2-5150-3448-BBB8-790FF44F77F2}" type="presParOf" srcId="{68176F20-4238-2A47-8F87-60513ACEAC60}" destId="{A90BBB36-5B2C-2C40-9D91-5FE0F8225F69}" srcOrd="33" destOrd="0" presId="urn:microsoft.com/office/officeart/2005/8/layout/cycle8"/>
    <dgm:cxn modelId="{6A8D8618-DB63-0C4B-9BBC-8180D3051A19}" type="presParOf" srcId="{68176F20-4238-2A47-8F87-60513ACEAC60}" destId="{D3506108-2463-EA44-9EA1-85F0ED3CF7C5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981DB-C73E-48CC-BDA9-E2F3B6FC4583}">
      <dsp:nvSpPr>
        <dsp:cNvPr id="0" name=""/>
        <dsp:cNvSpPr/>
      </dsp:nvSpPr>
      <dsp:spPr>
        <a:xfrm>
          <a:off x="0" y="3063"/>
          <a:ext cx="4779039" cy="1464429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830A1-636A-4C4B-A3B2-BE9B00FC534A}">
      <dsp:nvSpPr>
        <dsp:cNvPr id="0" name=""/>
        <dsp:cNvSpPr/>
      </dsp:nvSpPr>
      <dsp:spPr>
        <a:xfrm>
          <a:off x="442989" y="332560"/>
          <a:ext cx="806223" cy="8054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F2BDF-873C-46C5-9096-820F2ADDC8B7}">
      <dsp:nvSpPr>
        <dsp:cNvPr id="0" name=""/>
        <dsp:cNvSpPr/>
      </dsp:nvSpPr>
      <dsp:spPr>
        <a:xfrm>
          <a:off x="1692202" y="3063"/>
          <a:ext cx="2907542" cy="1465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37" tIns="155137" rIns="155137" bIns="15513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 AWS Identity and Access Management (IAM) </a:t>
          </a:r>
          <a:r>
            <a:rPr lang="en-IN" sz="20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</a:t>
          </a:r>
          <a:r>
            <a:rPr lang="en-IN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is an entity that you create in AWS.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92202" y="3063"/>
        <a:ext cx="2907542" cy="1465860"/>
      </dsp:txXfrm>
    </dsp:sp>
    <dsp:sp modelId="{BB114148-0555-4C36-B49A-9F31BC8A1752}">
      <dsp:nvSpPr>
        <dsp:cNvPr id="0" name=""/>
        <dsp:cNvSpPr/>
      </dsp:nvSpPr>
      <dsp:spPr>
        <a:xfrm>
          <a:off x="0" y="1777526"/>
          <a:ext cx="4779039" cy="1464429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C0806-6CE3-4EE4-8BCB-16D544E053BC}">
      <dsp:nvSpPr>
        <dsp:cNvPr id="0" name=""/>
        <dsp:cNvSpPr/>
      </dsp:nvSpPr>
      <dsp:spPr>
        <a:xfrm>
          <a:off x="442989" y="2107023"/>
          <a:ext cx="806223" cy="8054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A9507-1729-4695-BA61-2635C24BBADD}">
      <dsp:nvSpPr>
        <dsp:cNvPr id="0" name=""/>
        <dsp:cNvSpPr/>
      </dsp:nvSpPr>
      <dsp:spPr>
        <a:xfrm>
          <a:off x="1692202" y="1777526"/>
          <a:ext cx="2907542" cy="1465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37" tIns="155137" rIns="155137" bIns="15513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IAM user represents the human user or workload who uses the IAM user to interact with AWS.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92202" y="1777526"/>
        <a:ext cx="2907542" cy="1465860"/>
      </dsp:txXfrm>
    </dsp:sp>
    <dsp:sp modelId="{49387DA6-F27F-4438-AD6F-CB2105225EDA}">
      <dsp:nvSpPr>
        <dsp:cNvPr id="0" name=""/>
        <dsp:cNvSpPr/>
      </dsp:nvSpPr>
      <dsp:spPr>
        <a:xfrm>
          <a:off x="0" y="3551989"/>
          <a:ext cx="4779039" cy="1464429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FDE27-38CE-4178-B990-E6D026B32173}">
      <dsp:nvSpPr>
        <dsp:cNvPr id="0" name=""/>
        <dsp:cNvSpPr/>
      </dsp:nvSpPr>
      <dsp:spPr>
        <a:xfrm>
          <a:off x="442989" y="3881486"/>
          <a:ext cx="806223" cy="8054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13E64-9568-4766-AA22-AA5631242FA8}">
      <dsp:nvSpPr>
        <dsp:cNvPr id="0" name=""/>
        <dsp:cNvSpPr/>
      </dsp:nvSpPr>
      <dsp:spPr>
        <a:xfrm>
          <a:off x="1692202" y="3551989"/>
          <a:ext cx="2907542" cy="1465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37" tIns="155137" rIns="155137" bIns="15513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user in AWS consists of a name and credentials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92202" y="3551989"/>
        <a:ext cx="2907542" cy="1465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C6C39-45FC-1C48-9F0E-0B7DCC4BBA9B}">
      <dsp:nvSpPr>
        <dsp:cNvPr id="0" name=""/>
        <dsp:cNvSpPr/>
      </dsp:nvSpPr>
      <dsp:spPr>
        <a:xfrm>
          <a:off x="925993" y="368509"/>
          <a:ext cx="5074554" cy="5074554"/>
        </a:xfrm>
        <a:prstGeom prst="pie">
          <a:avLst>
            <a:gd name="adj1" fmla="val 16200000"/>
            <a:gd name="adj2" fmla="val 1928571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0" kern="1200" dirty="0"/>
            <a:t>Enhances Data Security</a:t>
          </a:r>
          <a:endParaRPr lang="en-US" sz="1600" kern="1200" dirty="0"/>
        </a:p>
      </dsp:txBody>
      <dsp:txXfrm>
        <a:off x="3591946" y="839717"/>
        <a:ext cx="1208227" cy="966581"/>
      </dsp:txXfrm>
    </dsp:sp>
    <dsp:sp modelId="{DC2EE35E-8EEF-2741-A675-9640F12ABBD2}">
      <dsp:nvSpPr>
        <dsp:cNvPr id="0" name=""/>
        <dsp:cNvSpPr/>
      </dsp:nvSpPr>
      <dsp:spPr>
        <a:xfrm>
          <a:off x="991237" y="450064"/>
          <a:ext cx="5074554" cy="5074554"/>
        </a:xfrm>
        <a:prstGeom prst="pie">
          <a:avLst>
            <a:gd name="adj1" fmla="val 19285716"/>
            <a:gd name="adj2" fmla="val 77142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0" kern="1200" dirty="0"/>
            <a:t>Streamlines IT Workload</a:t>
          </a:r>
          <a:endParaRPr lang="en-US" sz="1600" kern="1200" dirty="0"/>
        </a:p>
      </dsp:txBody>
      <dsp:txXfrm>
        <a:off x="4437705" y="2289590"/>
        <a:ext cx="1389461" cy="845759"/>
      </dsp:txXfrm>
    </dsp:sp>
    <dsp:sp modelId="{5348AAF8-B2B7-0F41-A8E6-958058FB6A49}">
      <dsp:nvSpPr>
        <dsp:cNvPr id="0" name=""/>
        <dsp:cNvSpPr/>
      </dsp:nvSpPr>
      <dsp:spPr>
        <a:xfrm>
          <a:off x="967677" y="552763"/>
          <a:ext cx="5074554" cy="5074554"/>
        </a:xfrm>
        <a:prstGeom prst="pie">
          <a:avLst>
            <a:gd name="adj1" fmla="val 771428"/>
            <a:gd name="adj2" fmla="val 385714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0" kern="1200" dirty="0"/>
            <a:t>Helps in Regulatory Compliance</a:t>
          </a:r>
          <a:endParaRPr lang="en-US" sz="1600" kern="1200" dirty="0"/>
        </a:p>
      </dsp:txBody>
      <dsp:txXfrm>
        <a:off x="4226265" y="3558229"/>
        <a:ext cx="1208227" cy="936376"/>
      </dsp:txXfrm>
    </dsp:sp>
    <dsp:sp modelId="{E1DFD3FB-25AC-7943-AD6F-86B6816ED76E}">
      <dsp:nvSpPr>
        <dsp:cNvPr id="0" name=""/>
        <dsp:cNvSpPr/>
      </dsp:nvSpPr>
      <dsp:spPr>
        <a:xfrm>
          <a:off x="873435" y="598072"/>
          <a:ext cx="5074554" cy="5074554"/>
        </a:xfrm>
        <a:prstGeom prst="pie">
          <a:avLst>
            <a:gd name="adj1" fmla="val 3857226"/>
            <a:gd name="adj2" fmla="val 694285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0" kern="1200" dirty="0"/>
            <a:t>Reduces Human Error</a:t>
          </a:r>
          <a:endParaRPr lang="en-US" sz="1600" kern="1200" dirty="0"/>
        </a:p>
      </dsp:txBody>
      <dsp:txXfrm>
        <a:off x="2821701" y="4585222"/>
        <a:ext cx="1178021" cy="845759"/>
      </dsp:txXfrm>
    </dsp:sp>
    <dsp:sp modelId="{7A9292B5-AB30-554E-A400-2C14B257E6CB}">
      <dsp:nvSpPr>
        <dsp:cNvPr id="0" name=""/>
        <dsp:cNvSpPr/>
      </dsp:nvSpPr>
      <dsp:spPr>
        <a:xfrm>
          <a:off x="779193" y="552763"/>
          <a:ext cx="5074554" cy="5074554"/>
        </a:xfrm>
        <a:prstGeom prst="pie">
          <a:avLst>
            <a:gd name="adj1" fmla="val 6942858"/>
            <a:gd name="adj2" fmla="val 1002857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0" kern="1200" dirty="0"/>
            <a:t>More Effective Access to Resources</a:t>
          </a:r>
          <a:endParaRPr lang="en-US" sz="1600" kern="1200" dirty="0"/>
        </a:p>
      </dsp:txBody>
      <dsp:txXfrm>
        <a:off x="1386931" y="3558229"/>
        <a:ext cx="1208227" cy="936376"/>
      </dsp:txXfrm>
    </dsp:sp>
    <dsp:sp modelId="{DE20BA47-6112-A145-8F64-5E8E45FDEA6D}">
      <dsp:nvSpPr>
        <dsp:cNvPr id="0" name=""/>
        <dsp:cNvSpPr/>
      </dsp:nvSpPr>
      <dsp:spPr>
        <a:xfrm>
          <a:off x="755633" y="450064"/>
          <a:ext cx="5074554" cy="5074554"/>
        </a:xfrm>
        <a:prstGeom prst="pie">
          <a:avLst>
            <a:gd name="adj1" fmla="val 10028574"/>
            <a:gd name="adj2" fmla="val 1311428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0" kern="1200" dirty="0"/>
            <a:t>Confidentiality of Data</a:t>
          </a:r>
          <a:endParaRPr lang="en-US" sz="1600" kern="1200" dirty="0"/>
        </a:p>
      </dsp:txBody>
      <dsp:txXfrm>
        <a:off x="994258" y="2289590"/>
        <a:ext cx="1389461" cy="845759"/>
      </dsp:txXfrm>
    </dsp:sp>
    <dsp:sp modelId="{6D2F8CF3-6ABB-1041-B15F-5A830434BA46}">
      <dsp:nvSpPr>
        <dsp:cNvPr id="0" name=""/>
        <dsp:cNvSpPr/>
      </dsp:nvSpPr>
      <dsp:spPr>
        <a:xfrm>
          <a:off x="820877" y="368509"/>
          <a:ext cx="5074554" cy="5074554"/>
        </a:xfrm>
        <a:prstGeom prst="pie">
          <a:avLst>
            <a:gd name="adj1" fmla="val 13114284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0" kern="1200" dirty="0"/>
            <a:t>Helps Manage Access Across Browsers</a:t>
          </a:r>
          <a:endParaRPr lang="en-US" sz="1600" kern="1200" dirty="0"/>
        </a:p>
      </dsp:txBody>
      <dsp:txXfrm>
        <a:off x="2021251" y="839717"/>
        <a:ext cx="1208227" cy="966581"/>
      </dsp:txXfrm>
    </dsp:sp>
    <dsp:sp modelId="{12AD195F-C76D-3A4E-99F4-E7F8CF65F47C}">
      <dsp:nvSpPr>
        <dsp:cNvPr id="0" name=""/>
        <dsp:cNvSpPr/>
      </dsp:nvSpPr>
      <dsp:spPr>
        <a:xfrm>
          <a:off x="611601" y="54370"/>
          <a:ext cx="5702832" cy="5702832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C79B9-B997-1841-90BA-F3FB64D452C5}">
      <dsp:nvSpPr>
        <dsp:cNvPr id="0" name=""/>
        <dsp:cNvSpPr/>
      </dsp:nvSpPr>
      <dsp:spPr>
        <a:xfrm>
          <a:off x="677255" y="136286"/>
          <a:ext cx="5702832" cy="5702832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95B51-51CF-F041-AE42-C5B9F53BA684}">
      <dsp:nvSpPr>
        <dsp:cNvPr id="0" name=""/>
        <dsp:cNvSpPr/>
      </dsp:nvSpPr>
      <dsp:spPr>
        <a:xfrm>
          <a:off x="653611" y="238747"/>
          <a:ext cx="5702832" cy="5702832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B8860-85CD-3146-9578-E01D5E830B1A}">
      <dsp:nvSpPr>
        <dsp:cNvPr id="0" name=""/>
        <dsp:cNvSpPr/>
      </dsp:nvSpPr>
      <dsp:spPr>
        <a:xfrm>
          <a:off x="559296" y="283800"/>
          <a:ext cx="5702832" cy="5702832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44053-11CB-4D4D-8264-FEE18DA2A892}">
      <dsp:nvSpPr>
        <dsp:cNvPr id="0" name=""/>
        <dsp:cNvSpPr/>
      </dsp:nvSpPr>
      <dsp:spPr>
        <a:xfrm>
          <a:off x="464980" y="238747"/>
          <a:ext cx="5702832" cy="5702832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BBB36-5B2C-2C40-9D91-5FE0F8225F69}">
      <dsp:nvSpPr>
        <dsp:cNvPr id="0" name=""/>
        <dsp:cNvSpPr/>
      </dsp:nvSpPr>
      <dsp:spPr>
        <a:xfrm>
          <a:off x="441336" y="136286"/>
          <a:ext cx="5702832" cy="5702832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06108-2463-EA44-9EA1-85F0ED3CF7C5}">
      <dsp:nvSpPr>
        <dsp:cNvPr id="0" name=""/>
        <dsp:cNvSpPr/>
      </dsp:nvSpPr>
      <dsp:spPr>
        <a:xfrm>
          <a:off x="506991" y="54370"/>
          <a:ext cx="5702832" cy="5702832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A9AF8-112C-154F-B70B-00DB703D005A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73BDC-3A28-3942-8579-B9F392D2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7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73BDC-3A28-3942-8579-B9F392D2C2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21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docs.aws.amazon.com</a:t>
            </a:r>
            <a:r>
              <a:rPr lang="en-US" dirty="0"/>
              <a:t>/IAM/latest/</a:t>
            </a:r>
            <a:r>
              <a:rPr lang="en-US" dirty="0" err="1"/>
              <a:t>UserGuide</a:t>
            </a:r>
            <a:r>
              <a:rPr lang="en-US" dirty="0"/>
              <a:t>/intro-</a:t>
            </a:r>
            <a:r>
              <a:rPr lang="en-US" dirty="0" err="1"/>
              <a:t>structure.html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73BDC-3A28-3942-8579-B9F392D2C2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25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url?sa</a:t>
            </a:r>
            <a:r>
              <a:rPr lang="en-US" dirty="0"/>
              <a:t>=</a:t>
            </a:r>
            <a:r>
              <a:rPr lang="en-US" dirty="0" err="1"/>
              <a:t>i&amp;url</a:t>
            </a:r>
            <a:r>
              <a:rPr lang="en-US" dirty="0"/>
              <a:t>=https%3A%2F%2Fwww.edureka.co%2Fblog%2Fidentity-and-access-management%2F&amp;psig=AOvVaw3iDt2gKOH5oEfslleXEwb3&amp;ust=1674995131478000&amp;source=</a:t>
            </a:r>
            <a:r>
              <a:rPr lang="en-US" dirty="0" err="1"/>
              <a:t>images&amp;cd</a:t>
            </a:r>
            <a:r>
              <a:rPr lang="en-US" dirty="0"/>
              <a:t>=</a:t>
            </a:r>
            <a:r>
              <a:rPr lang="en-US" dirty="0" err="1"/>
              <a:t>vfe&amp;ved</a:t>
            </a:r>
            <a:r>
              <a:rPr lang="en-US" dirty="0"/>
              <a:t>=0CBAQjRxqFwoTCNj37qCh6vwCFQAAAAAdAAAAABAn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73BDC-3A28-3942-8579-B9F392D2C2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93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www.techtarget.com</a:t>
            </a:r>
            <a:r>
              <a:rPr lang="en-US" dirty="0"/>
              <a:t>/</a:t>
            </a:r>
            <a:r>
              <a:rPr lang="en-US" dirty="0" err="1"/>
              <a:t>whatis</a:t>
            </a:r>
            <a:r>
              <a:rPr lang="en-US" dirty="0"/>
              <a:t>/8-Reasons-Identity-and-Access-Management-Is-Important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73BDC-3A28-3942-8579-B9F392D2C2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67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enlyft.com</a:t>
            </a:r>
            <a:r>
              <a:rPr lang="en-US" dirty="0"/>
              <a:t>/tech/products/amazon-</a:t>
            </a:r>
            <a:r>
              <a:rPr lang="en-US" dirty="0" err="1"/>
              <a:t>aws</a:t>
            </a:r>
            <a:r>
              <a:rPr lang="en-US" dirty="0"/>
              <a:t>-identity-and-access-management-</a:t>
            </a:r>
            <a:r>
              <a:rPr lang="en-US" dirty="0" err="1"/>
              <a:t>iam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73BDC-3A28-3942-8579-B9F392D2C2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D100-0690-1E70-AAB9-3C79228D8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76316-3749-33A6-F1C9-A7C5FB911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54E1-71C6-F234-C198-E25CA166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B0EC-95BF-9143-A129-9301486C4193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72830-7624-B1BE-0E55-AED73155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C06A9-79ED-E8C2-91D8-0145E7BD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6964-C667-714B-BACA-3A6176D8C3BA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매뉴얼][초보자를 위한 AWS 웹구축] 2. IAM 유저 및 MFA 생성하기 | NDS Cloud Tech Blog">
            <a:extLst>
              <a:ext uri="{FF2B5EF4-FFF2-40B4-BE49-F238E27FC236}">
                <a16:creationId xmlns:a16="http://schemas.microsoft.com/office/drawing/2014/main" id="{DE1AD932-3510-1F16-D0F8-6D63C858DB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542" y="304310"/>
            <a:ext cx="1340150" cy="124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2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AD02-ABE7-018F-355C-990AD5B4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392AF-8BAE-AE0D-966A-8686955E1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1F409-3F16-5AB6-E5A2-BE3FF5EF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B0EC-95BF-9143-A129-9301486C4193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C2B50-CCA4-F243-E302-2B0D4AE5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A43A7-3F8F-CC59-4B6B-363B2B50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6964-C667-714B-BACA-3A6176D8C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4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4737C-EE24-4A7F-7B9D-09E410BB0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49AD0-8E0B-8D22-241B-E4D2CF7A2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5815-B746-9568-ED05-E1F05F19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B0EC-95BF-9143-A129-9301486C4193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6CD5A-91B9-5D20-9FE0-37B78303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7D4E2-082D-90BA-8300-C2868AF8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6964-C667-714B-BACA-3A6176D8C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4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00AA-5E17-F86A-78F2-685664EA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7F3E3-CD55-9646-90AB-E184A581C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06D7E-3697-9A7E-FC92-9CE89AD2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B0EC-95BF-9143-A129-9301486C4193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1983D-C369-92D3-FE32-D6771E6E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33A4E-BF0B-579C-EC10-B80A9898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6964-C667-714B-BACA-3A6176D8C3BA}" type="slidenum">
              <a:rPr lang="en-US" smtClean="0"/>
              <a:t>‹#›</a:t>
            </a:fld>
            <a:endParaRPr lang="en-US"/>
          </a:p>
        </p:txBody>
      </p:sp>
      <p:pic>
        <p:nvPicPr>
          <p:cNvPr id="3074" name="Picture 2" descr="매뉴얼][초보자를 위한 AWS 웹구축] 2. IAM 유저 및 MFA 생성하기 | NDS Cloud Tech Blog">
            <a:extLst>
              <a:ext uri="{FF2B5EF4-FFF2-40B4-BE49-F238E27FC236}">
                <a16:creationId xmlns:a16="http://schemas.microsoft.com/office/drawing/2014/main" id="{36CC9D48-EE4D-CF8E-2435-3CFF05FFFE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360" y="287879"/>
            <a:ext cx="1236880" cy="115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81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EFD1-A8EA-9547-0B13-5C66249A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43CC9-86B4-B4AB-BA35-64E5551F6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7654-4600-BE34-28B9-430F12DC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B0EC-95BF-9143-A129-9301486C4193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C851-80CC-122A-51CD-40CB9F4C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7575F-A13E-A667-C080-46629AFB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6964-C667-714B-BACA-3A6176D8C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3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AAD1-A5C0-1AAB-F68F-041E0F93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0F97-2D10-F468-40FB-00C2D480C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093AB-4358-E057-8340-C52CBB0E8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277C6-47CF-EAE5-736B-1FC0102F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B0EC-95BF-9143-A129-9301486C4193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C6982-CD2F-54C8-6286-A98C36C4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4AE5C-9D42-4E36-EA80-30B52975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6964-C667-714B-BACA-3A6176D8C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6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D71B-7CBD-A05B-BC20-725CD0C9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D9018-B42F-5032-45E1-E82A5A3AE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99651-AE18-B659-4117-8AF0BD69F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9D3C4-E12A-7E61-9D35-A4C98AC7F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5B536-EA83-5F32-E119-DEB4325D8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8F00F-1D82-BA58-AE7A-A9AF1D08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B0EC-95BF-9143-A129-9301486C4193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20957-AEF1-415A-8A60-55C49E3E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CB0D9-CBEA-823E-9678-B7D59DF2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6964-C667-714B-BACA-3A6176D8C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1E62-52F1-C0B8-613E-FD584DA4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8379E-6620-A3BF-A656-39949CA7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B0EC-95BF-9143-A129-9301486C4193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AC2BB-9191-76A3-2724-A5498492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394D3-3126-6269-7CCB-0FC1AD07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6964-C667-714B-BACA-3A6176D8C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9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2E68A-C13A-B533-3625-A68ABC0D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B0EC-95BF-9143-A129-9301486C4193}" type="datetimeFigureOut">
              <a:rPr lang="en-US" smtClean="0"/>
              <a:t>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5A446-9016-79DF-584F-9F3946CF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0DD82-7D3E-88B3-6701-580203EA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6964-C667-714B-BACA-3A6176D8C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6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6D8E-5460-0C23-C954-6B751FD1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9875-854E-A6DE-B094-53883C527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EA99F-3993-1352-1E56-3D79E5F8F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25500-4DF5-475C-FB2B-98A562D5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B0EC-95BF-9143-A129-9301486C4193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1D5-7B71-D766-FAEC-5E9F22BC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E2ECD-6035-D412-FFFE-E30E5F40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6964-C667-714B-BACA-3A6176D8C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6DB8-CCE5-35EF-0C9E-84366B85D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758BC-6515-7964-C18E-BA2317E6F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228F-9431-E1BA-E9A0-3504CC96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EA7E0-1B4C-D72C-FA42-8CB8C9D3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B0EC-95BF-9143-A129-9301486C4193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D3640-A3C8-7AE9-7287-E1BAA6AC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8F62D-B3A6-3D03-153D-FEA615FA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6964-C667-714B-BACA-3A6176D8C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0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DF740-538E-F6BD-2750-3CC79761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63E5D-A03D-3EDE-02FD-AF0DA1B4F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8C019-7CCD-BDEA-BD7E-0D8028539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9B0EC-95BF-9143-A129-9301486C4193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7DA5-FCF1-8907-9CBB-3327D9FE6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585A4-3B29-A1ED-FACC-B645E6396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76964-C667-714B-BACA-3A6176D8C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aws.amazon.com/IAM/latest/UserGuide/access_polici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038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245226-F907-8BBA-2153-0248ADA94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580" y="2134209"/>
            <a:ext cx="4787331" cy="15743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 b="1" dirty="0"/>
              <a:t>AWS IAM</a:t>
            </a:r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1043" name="Freeform: Shape 1042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매뉴얼][초보자를 위한 AWS 웹구축] 2. IAM 유저 및 MFA 생성하기 | NDS Cloud Tech Blog">
            <a:extLst>
              <a:ext uri="{FF2B5EF4-FFF2-40B4-BE49-F238E27FC236}">
                <a16:creationId xmlns:a16="http://schemas.microsoft.com/office/drawing/2014/main" id="{EC41D93C-C73B-8A96-A5B7-EE12B351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2247" y="889168"/>
            <a:ext cx="1703972" cy="158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8" name="Freeform: Shape 1044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D0DF5-C8F1-3FD1-8FF0-6ABF43BD6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0108" y="4765046"/>
            <a:ext cx="2655825" cy="157433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114300"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Akshit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Khamesra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Aryamaan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Pandey</a:t>
            </a:r>
          </a:p>
          <a:p>
            <a:pPr marL="114300"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Sanchita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Rawat</a:t>
            </a:r>
          </a:p>
          <a:p>
            <a:pPr marL="114300"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Sparsh Agarwal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1155C5DC-AE34-1E63-0D3F-9B8E26B55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5941" y="4762176"/>
            <a:ext cx="1206656" cy="1206656"/>
          </a:xfrm>
          <a:prstGeom prst="rect">
            <a:avLst/>
          </a:prstGeom>
        </p:spPr>
      </p:pic>
      <p:pic>
        <p:nvPicPr>
          <p:cNvPr id="1030" name="Picture 6" descr="AWS IAM - Everything You Need To Know About AWS IAM">
            <a:extLst>
              <a:ext uri="{FF2B5EF4-FFF2-40B4-BE49-F238E27FC236}">
                <a16:creationId xmlns:a16="http://schemas.microsoft.com/office/drawing/2014/main" id="{E4A6C373-DB45-9DF2-A577-6BF3FA65A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8130" y="3417257"/>
            <a:ext cx="2963421" cy="197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80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9296-5B00-DEC4-AE88-B31CE666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Policy Example</a:t>
            </a:r>
          </a:p>
        </p:txBody>
      </p:sp>
      <p:pic>
        <p:nvPicPr>
          <p:cNvPr id="6146" name="Picture 2" descr="AWS IAM Policy Explained">
            <a:extLst>
              <a:ext uri="{FF2B5EF4-FFF2-40B4-BE49-F238E27FC236}">
                <a16:creationId xmlns:a16="http://schemas.microsoft.com/office/drawing/2014/main" id="{E76555EB-952C-16CF-D32B-20561AE161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17" y="1690688"/>
            <a:ext cx="9291077" cy="457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8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derstanding how IAM works - AWS Identity and Access Management">
            <a:extLst>
              <a:ext uri="{FF2B5EF4-FFF2-40B4-BE49-F238E27FC236}">
                <a16:creationId xmlns:a16="http://schemas.microsoft.com/office/drawing/2014/main" id="{6AFBB1AD-6FBA-AB48-7C0B-6352E696DE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" b="2204"/>
          <a:stretch/>
        </p:blipFill>
        <p:spPr bwMode="auto">
          <a:xfrm>
            <a:off x="3239144" y="0"/>
            <a:ext cx="7868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2E9F2D-91B4-9AA9-CB5F-9870BF87732E}"/>
              </a:ext>
            </a:extLst>
          </p:cNvPr>
          <p:cNvSpPr txBox="1">
            <a:spLocks/>
          </p:cNvSpPr>
          <p:nvPr/>
        </p:nvSpPr>
        <p:spPr>
          <a:xfrm>
            <a:off x="207278" y="1503140"/>
            <a:ext cx="3271328" cy="451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200" dirty="0"/>
              <a:t>The IAM infrastructure includes the following elements:</a:t>
            </a:r>
          </a:p>
          <a:p>
            <a:pPr marL="0" indent="0">
              <a:buNone/>
            </a:pPr>
            <a:endParaRPr lang="en-IN" sz="800" dirty="0"/>
          </a:p>
          <a:p>
            <a:r>
              <a:rPr lang="en-IN" sz="2200" dirty="0"/>
              <a:t>Principal</a:t>
            </a:r>
          </a:p>
          <a:p>
            <a:r>
              <a:rPr lang="en-IN" sz="2200" dirty="0"/>
              <a:t>Request</a:t>
            </a:r>
          </a:p>
          <a:p>
            <a:r>
              <a:rPr lang="en-IN" sz="2200" dirty="0"/>
              <a:t>Authentication</a:t>
            </a:r>
          </a:p>
          <a:p>
            <a:r>
              <a:rPr lang="en-IN" sz="2200" dirty="0"/>
              <a:t>Authorization</a:t>
            </a:r>
          </a:p>
          <a:p>
            <a:r>
              <a:rPr lang="en-IN" sz="2200" dirty="0"/>
              <a:t>Actions or Operations</a:t>
            </a:r>
          </a:p>
          <a:p>
            <a:r>
              <a:rPr lang="en-IN" sz="2200" dirty="0"/>
              <a:t>Resources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95A8AD-C0F8-249B-8C18-4A523F952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3" y="177576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dirty="0"/>
              <a:t>Working of IAM</a:t>
            </a:r>
          </a:p>
        </p:txBody>
      </p:sp>
    </p:spTree>
    <p:extLst>
      <p:ext uri="{BB962C8B-B14F-4D97-AF65-F5344CB8AC3E}">
        <p14:creationId xmlns:p14="http://schemas.microsoft.com/office/powerpoint/2010/main" val="424423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2004-528F-6A6A-E69E-EAF60CB4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432" y="255397"/>
            <a:ext cx="10515600" cy="1325563"/>
          </a:xfrm>
        </p:spPr>
        <p:txBody>
          <a:bodyPr/>
          <a:lstStyle/>
          <a:p>
            <a:r>
              <a:rPr lang="en-US" dirty="0"/>
              <a:t>IAM Features</a:t>
            </a:r>
          </a:p>
        </p:txBody>
      </p:sp>
      <p:pic>
        <p:nvPicPr>
          <p:cNvPr id="6" name="Picture 2" descr="What is Identity and Access Management in AWS? | AWS IAM | Edureka">
            <a:extLst>
              <a:ext uri="{FF2B5EF4-FFF2-40B4-BE49-F238E27FC236}">
                <a16:creationId xmlns:a16="http://schemas.microsoft.com/office/drawing/2014/main" id="{C85155C8-6715-4F80-54B2-CDE08A4F50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1829594"/>
            <a:ext cx="70612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37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F5591-09CB-7AB7-0213-B2B979F5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Why IAM?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14088E-C0DC-1A66-9C64-64E7536424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450663"/>
              </p:ext>
            </p:extLst>
          </p:nvPr>
        </p:nvGraphicFramePr>
        <p:xfrm>
          <a:off x="4846319" y="676656"/>
          <a:ext cx="6821425" cy="6041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101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F6F4-FBF8-8574-3632-AEFBAB1D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Worldwide market share of leading cloud infrastructure service providers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6C3D-F158-E0E8-0160-9FA34352907F}"/>
              </a:ext>
            </a:extLst>
          </p:cNvPr>
          <p:cNvSpPr txBox="1"/>
          <p:nvPr/>
        </p:nvSpPr>
        <p:spPr>
          <a:xfrm>
            <a:off x="1524301" y="6224832"/>
            <a:ext cx="9143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 https://www.statista.com/chart/18819/worldwide-market-share-of-leading-cloud-infrastructure-service-providers/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BB03644-E9F4-D95C-219A-F5432C01B6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1"/>
          <a:stretch/>
        </p:blipFill>
        <p:spPr bwMode="auto">
          <a:xfrm>
            <a:off x="2464418" y="1690687"/>
            <a:ext cx="5597913" cy="454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344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3867-39B0-43A8-E7F4-B9A27274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930" y="2766218"/>
            <a:ext cx="6186140" cy="1325563"/>
          </a:xfrm>
        </p:spPr>
        <p:txBody>
          <a:bodyPr/>
          <a:lstStyle/>
          <a:p>
            <a:r>
              <a:rPr lang="en-US" dirty="0"/>
              <a:t>Demo for IAM with AWS S3</a:t>
            </a:r>
          </a:p>
        </p:txBody>
      </p:sp>
    </p:spTree>
    <p:extLst>
      <p:ext uri="{BB962C8B-B14F-4D97-AF65-F5344CB8AC3E}">
        <p14:creationId xmlns:p14="http://schemas.microsoft.com/office/powerpoint/2010/main" val="311474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7398-EA47-7C30-CAB5-E12EFAB0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281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58EA-2021-765D-F611-5F18C659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530155" cy="2452687"/>
          </a:xfrm>
        </p:spPr>
        <p:txBody>
          <a:bodyPr anchor="ctr">
            <a:normAutofit/>
          </a:bodyPr>
          <a:lstStyle/>
          <a:p>
            <a:r>
              <a:rPr lang="en-US" dirty="0"/>
              <a:t>Amazon Web Services(AWS)</a:t>
            </a:r>
          </a:p>
        </p:txBody>
      </p:sp>
      <p:pic>
        <p:nvPicPr>
          <p:cNvPr id="7" name="Picture 2" descr="Top 25 AWS Services List 2023 (All AWS Services) | AllCode">
            <a:extLst>
              <a:ext uri="{FF2B5EF4-FFF2-40B4-BE49-F238E27FC236}">
                <a16:creationId xmlns:a16="http://schemas.microsoft.com/office/drawing/2014/main" id="{8F50B751-8FE6-FF3B-0399-30C80D8F5B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11352"/>
          <a:stretch/>
        </p:blipFill>
        <p:spPr bwMode="auto">
          <a:xfrm>
            <a:off x="20" y="341386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1C2BB-1A43-899F-3325-86C655857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574" y="4051797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I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AWS stands for Amazon Web Services, </a:t>
            </a:r>
          </a:p>
          <a:p>
            <a:r>
              <a:rPr lang="en-I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leading cloud provider in the marketplace is AWS</a:t>
            </a:r>
            <a:endParaRPr lang="en-IN" i="0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Amazon Web Services (AWS) platform provides more than 200 fully featured services from data </a:t>
            </a:r>
            <a:r>
              <a:rPr lang="en-IN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  <a:r>
              <a:rPr lang="en-I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located all over the world.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88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78DC-AB01-B646-E855-28FD7A4B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EE5E-3FB9-CD72-8127-10313FDE8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5683" cy="4351338"/>
          </a:xfrm>
        </p:spPr>
        <p:txBody>
          <a:bodyPr>
            <a:noAutofit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security</a:t>
            </a:r>
            <a:r>
              <a:rPr lang="en-I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highest priority in AWS. </a:t>
            </a:r>
          </a:p>
          <a:p>
            <a:pPr marL="0" indent="0" algn="l">
              <a:buNone/>
            </a:pPr>
            <a:r>
              <a:rPr lang="en-I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buNone/>
            </a:pPr>
            <a:r>
              <a:rPr lang="en-I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types of security services available but some of them are widely used by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I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such as: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Management System (KMS)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Cognito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Access Firewall (WAF)</a:t>
            </a:r>
          </a:p>
          <a:p>
            <a:pPr marL="0" indent="0" algn="l">
              <a:buNone/>
            </a:pP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AB7D-179E-4844-5CDD-CF3C4817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IAM?</a:t>
            </a:r>
          </a:p>
        </p:txBody>
      </p:sp>
      <p:pic>
        <p:nvPicPr>
          <p:cNvPr id="4" name="Picture 2" descr="AWS IAM | Identity and Access Management | Amazon Web Services">
            <a:extLst>
              <a:ext uri="{FF2B5EF4-FFF2-40B4-BE49-F238E27FC236}">
                <a16:creationId xmlns:a16="http://schemas.microsoft.com/office/drawing/2014/main" id="{8329A319-01D5-BF42-50BF-DCD4EEBCFE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98" y="1690688"/>
            <a:ext cx="10979204" cy="442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69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BFC7-400F-6128-0478-F2C7121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Terms</a:t>
            </a:r>
          </a:p>
        </p:txBody>
      </p:sp>
      <p:pic>
        <p:nvPicPr>
          <p:cNvPr id="3074" name="Picture 2" descr="IAM Identities Basics and Best Practices">
            <a:extLst>
              <a:ext uri="{FF2B5EF4-FFF2-40B4-BE49-F238E27FC236}">
                <a16:creationId xmlns:a16="http://schemas.microsoft.com/office/drawing/2014/main" id="{1B96F7B0-C4CB-CD31-7743-C4121646FD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11" y="1599564"/>
            <a:ext cx="8656215" cy="456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6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21E1-E1B3-60C1-7147-96753DCF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54"/>
            <a:ext cx="10515600" cy="1325563"/>
          </a:xfrm>
        </p:spPr>
        <p:txBody>
          <a:bodyPr/>
          <a:lstStyle/>
          <a:p>
            <a:r>
              <a:rPr lang="en-US" dirty="0"/>
              <a:t>IAM Users</a:t>
            </a:r>
          </a:p>
        </p:txBody>
      </p:sp>
      <p:graphicFrame>
        <p:nvGraphicFramePr>
          <p:cNvPr id="2056" name="Content Placeholder 2">
            <a:extLst>
              <a:ext uri="{FF2B5EF4-FFF2-40B4-BE49-F238E27FC236}">
                <a16:creationId xmlns:a16="http://schemas.microsoft.com/office/drawing/2014/main" id="{AB050D2D-BACD-9A57-1EF3-70901B186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179025"/>
              </p:ext>
            </p:extLst>
          </p:nvPr>
        </p:nvGraphicFramePr>
        <p:xfrm>
          <a:off x="356839" y="1471961"/>
          <a:ext cx="4779040" cy="5020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Set IAM Policies Unit | Salesforce Trailhead">
            <a:extLst>
              <a:ext uri="{FF2B5EF4-FFF2-40B4-BE49-F238E27FC236}">
                <a16:creationId xmlns:a16="http://schemas.microsoft.com/office/drawing/2014/main" id="{1C0BF652-925E-18EA-E446-963DDEB77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79" y="1580300"/>
            <a:ext cx="6541963" cy="41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10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CA1D-CC3F-24C1-E1AC-DC7A7591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Groups</a:t>
            </a:r>
          </a:p>
        </p:txBody>
      </p:sp>
      <p:pic>
        <p:nvPicPr>
          <p:cNvPr id="3074" name="Picture 2" descr="AWS Identity and Access Management (IAM) | by Oguzhan Ozturk | AWS in Plain  English">
            <a:extLst>
              <a:ext uri="{FF2B5EF4-FFF2-40B4-BE49-F238E27FC236}">
                <a16:creationId xmlns:a16="http://schemas.microsoft.com/office/drawing/2014/main" id="{2C2AF618-375C-ECB7-2CB6-02708C6D1B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1596200"/>
            <a:ext cx="6690360" cy="47434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886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1ED6-A0B1-1DF8-02BE-8AE763B0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Roles</a:t>
            </a:r>
          </a:p>
        </p:txBody>
      </p:sp>
      <p:pic>
        <p:nvPicPr>
          <p:cNvPr id="4098" name="Picture 2" descr="Now Create and Manage AWS IAM Roles More Easily with the Updated IAM  Console | AWS Security Blog">
            <a:extLst>
              <a:ext uri="{FF2B5EF4-FFF2-40B4-BE49-F238E27FC236}">
                <a16:creationId xmlns:a16="http://schemas.microsoft.com/office/drawing/2014/main" id="{A5E99674-7B1A-6251-A80F-828B9D90A6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65" y="1690688"/>
            <a:ext cx="8174170" cy="355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6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AC3B-728A-1147-62B1-C9B3404A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F8E3-BBC1-84DE-1F24-4B333A1E6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1" y="1813322"/>
            <a:ext cx="3672839" cy="4351338"/>
          </a:xfrm>
        </p:spPr>
        <p:txBody>
          <a:bodyPr>
            <a:normAutofit/>
          </a:bodyPr>
          <a:lstStyle/>
          <a:p>
            <a:r>
              <a:rPr lang="en-I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I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AWS IAM policy</a:t>
            </a:r>
            <a:r>
              <a:rPr lang="en-I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defines the permissions of an identity (users, groups, and roles)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u="none" strike="noStrike" dirty="0">
                <a:solidFill>
                  <a:srgbClr val="000C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Permissions defined within a policy either allow or deny access for the user. </a:t>
            </a:r>
          </a:p>
          <a:p>
            <a:r>
              <a:rPr lang="en-IN" b="0" i="0" u="none" strike="noStrike" dirty="0">
                <a:solidFill>
                  <a:srgbClr val="000C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IAM policies can either be identity-based or resource-based.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Managed policies and inline policies - AWS Identity and Access Management">
            <a:extLst>
              <a:ext uri="{FF2B5EF4-FFF2-40B4-BE49-F238E27FC236}">
                <a16:creationId xmlns:a16="http://schemas.microsoft.com/office/drawing/2014/main" id="{95902FB4-F302-7551-58B6-7D77B2B4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626" y="1380013"/>
            <a:ext cx="7819600" cy="511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89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393</Words>
  <Application>Microsoft Macintosh PowerPoint</Application>
  <PresentationFormat>Widescreen</PresentationFormat>
  <Paragraphs>62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AWS IAM</vt:lpstr>
      <vt:lpstr>Amazon Web Services(AWS)</vt:lpstr>
      <vt:lpstr>AWS Security</vt:lpstr>
      <vt:lpstr>What is IAM?</vt:lpstr>
      <vt:lpstr>IAM Terms</vt:lpstr>
      <vt:lpstr>IAM Users</vt:lpstr>
      <vt:lpstr>IAM Groups</vt:lpstr>
      <vt:lpstr>IAM Roles</vt:lpstr>
      <vt:lpstr>IAM Policies</vt:lpstr>
      <vt:lpstr>IAM Policy Example</vt:lpstr>
      <vt:lpstr>Working of IAM</vt:lpstr>
      <vt:lpstr>IAM Features</vt:lpstr>
      <vt:lpstr>Why IAM? </vt:lpstr>
      <vt:lpstr>Worldwide market share of leading cloud infrastructure service providers</vt:lpstr>
      <vt:lpstr>Demo for IAM with AWS S3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IAM</dc:title>
  <dc:creator>Sparsh Agarwal</dc:creator>
  <cp:lastModifiedBy>Akshit Khamesra</cp:lastModifiedBy>
  <cp:revision>11</cp:revision>
  <dcterms:created xsi:type="dcterms:W3CDTF">2023-01-28T08:30:25Z</dcterms:created>
  <dcterms:modified xsi:type="dcterms:W3CDTF">2023-02-03T04:57:29Z</dcterms:modified>
</cp:coreProperties>
</file>