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57" y="465940"/>
            <a:ext cx="1371150" cy="1704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535957"/>
            <a:ext cx="3467099" cy="16287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18266563" y="0"/>
                </a:lnTo>
                <a:lnTo>
                  <a:pt x="18266563" y="42862"/>
                </a:lnTo>
                <a:lnTo>
                  <a:pt x="18266563" y="68580"/>
                </a:lnTo>
                <a:lnTo>
                  <a:pt x="21424" y="68580"/>
                </a:lnTo>
                <a:lnTo>
                  <a:pt x="21424" y="42862"/>
                </a:lnTo>
                <a:lnTo>
                  <a:pt x="18266563" y="42862"/>
                </a:lnTo>
                <a:lnTo>
                  <a:pt x="18266563" y="0"/>
                </a:lnTo>
                <a:lnTo>
                  <a:pt x="0" y="0"/>
                </a:lnTo>
                <a:lnTo>
                  <a:pt x="0" y="21590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1531621"/>
            <a:ext cx="8372475" cy="68580"/>
          </a:xfrm>
          <a:custGeom>
            <a:avLst/>
            <a:gdLst/>
            <a:ahLst/>
            <a:cxnLst/>
            <a:rect l="l" t="t" r="r" b="b"/>
            <a:pathLst>
              <a:path w="8372475" h="68580">
                <a:moveTo>
                  <a:pt x="0" y="68578"/>
                </a:moveTo>
                <a:lnTo>
                  <a:pt x="8372473" y="68578"/>
                </a:lnTo>
                <a:lnTo>
                  <a:pt x="8372473" y="0"/>
                </a:lnTo>
                <a:lnTo>
                  <a:pt x="0" y="0"/>
                </a:lnTo>
                <a:lnTo>
                  <a:pt x="0" y="6857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86873" y="1531621"/>
            <a:ext cx="8487410" cy="68580"/>
          </a:xfrm>
          <a:custGeom>
            <a:avLst/>
            <a:gdLst/>
            <a:ahLst/>
            <a:cxnLst/>
            <a:rect l="l" t="t" r="r" b="b"/>
            <a:pathLst>
              <a:path w="8487410" h="68580">
                <a:moveTo>
                  <a:pt x="8486857" y="68578"/>
                </a:moveTo>
                <a:lnTo>
                  <a:pt x="0" y="68578"/>
                </a:lnTo>
                <a:lnTo>
                  <a:pt x="0" y="0"/>
                </a:lnTo>
                <a:lnTo>
                  <a:pt x="8486857" y="0"/>
                </a:lnTo>
                <a:lnTo>
                  <a:pt x="8486857" y="68578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735" y="237340"/>
            <a:ext cx="914399" cy="11331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5898" y="283970"/>
            <a:ext cx="2314574" cy="10858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92965" y="318270"/>
            <a:ext cx="2244025" cy="969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6763" y="2519205"/>
            <a:ext cx="16544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9686" y="9806037"/>
            <a:ext cx="84937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d8d33bf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000000"/>
                </a:solidFill>
              </a:rPr>
              <a:t>SpaceX: A Journey to Mars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e8e2d7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Starship: The Martian Workhorse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Fully reusable launch vehicle and spaceship.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Designed for high payload capacity (100+ tons).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Rapid reusability reduces the cost of space travel.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Methane-based propellant for in-situ resource utilization (ISRU).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63e092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The Martian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Harsh Martian environment: radiation, extreme temperatures, thin atmosphere.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Developing life support systems for long-duration missions.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Establishing sustainable resource production (water, oxygen, fuel).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Addressing the psychological and physical challenges of interplanetary travel.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97cd8f1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Mission Timeline &amp; Stages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Initial uncrewed missions for testing and infrastructure development.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Subsequent crewed missions to establish a permanent base.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Long-term goal of creating a self-sustaining Martian colony.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Gradual expansion and exploration of the planet.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5c7a071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66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The Future of Mars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6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Potential for scientific breakthroughs in various fields.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Opportunity for resource extraction and utilization.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Planetary protection protocols to prevent contamination.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Ethical considerations and international cooperation.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ICFSL-2024 PPT TEMPLATE.pptx</dc:title>
  <dc:creator>anindita malik</dc:creator>
  <cp:keywords>DAGeTAfUhPE,BAF2AU62AH4,0</cp:keywords>
  <cp:lastModifiedBy>Hp-D</cp:lastModifiedBy>
  <cp:revision>1</cp:revision>
  <dcterms:created xsi:type="dcterms:W3CDTF">2025-02-06T04:36:03Z</dcterms:created>
  <dcterms:modified xsi:type="dcterms:W3CDTF">2025-06-11T18:18:06Z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2025-02-06T00:00:00Z</vt:filetime>
  </property>
  <property fmtid="{D5CDD505-2E9C-101B-9397-08002B2CF9AE}" pid="5" name="Producer">
    <vt:lpwstr>Canva</vt:lpwstr>
  </property>
</Properties>
</file>