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8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635965"/>
            <a:ext cx="7986395" cy="545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917" y="1510360"/>
            <a:ext cx="7223759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21577" y="4606772"/>
            <a:ext cx="2020570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8387" y="4606772"/>
            <a:ext cx="1450339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39" y="1187195"/>
            <a:ext cx="7920990" cy="13335"/>
          </a:xfrm>
          <a:custGeom>
            <a:avLst/>
            <a:gdLst/>
            <a:ahLst/>
            <a:cxnLst/>
            <a:rect l="l" t="t" r="r" b="b"/>
            <a:pathLst>
              <a:path w="7920990" h="13334">
                <a:moveTo>
                  <a:pt x="0" y="12953"/>
                </a:moveTo>
                <a:lnTo>
                  <a:pt x="7920862" y="0"/>
                </a:lnTo>
              </a:path>
            </a:pathLst>
          </a:custGeom>
          <a:ln w="3962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Hp-D</dc:creator>
  <cp:lastModifiedBy>Hp-D</cp:lastModifiedBy>
  <cp:revision>3</cp:revision>
  <dcterms:created xsi:type="dcterms:W3CDTF">2025-06-06T11:05:40Z</dcterms:created>
  <dcterms:modified xsi:type="dcterms:W3CDTF">2025-06-06T18:16:29Z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2025-06-06T00:00:00Z</vt:filetime>
  </property>
  <property fmtid="{D5CDD505-2E9C-101B-9397-08002B2CF9AE}" pid="5" name="Producer">
    <vt:lpwstr>www.ilovepdf.com</vt:lpwstr>
  </property>
</Properties>
</file>