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0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276122" y="0"/>
            <a:ext cx="11012170" cy="78105"/>
          </a:xfrm>
          <a:custGeom>
            <a:avLst/>
            <a:gdLst/>
            <a:ahLst/>
            <a:cxnLst/>
            <a:rect l="l" t="t" r="r" b="b"/>
            <a:pathLst>
              <a:path w="11012169" h="78105">
                <a:moveTo>
                  <a:pt x="11011878" y="0"/>
                </a:moveTo>
                <a:lnTo>
                  <a:pt x="11011878" y="0"/>
                </a:lnTo>
                <a:lnTo>
                  <a:pt x="0" y="0"/>
                </a:lnTo>
                <a:lnTo>
                  <a:pt x="0" y="73787"/>
                </a:lnTo>
                <a:lnTo>
                  <a:pt x="4292" y="78105"/>
                </a:lnTo>
                <a:lnTo>
                  <a:pt x="11011878" y="78105"/>
                </a:lnTo>
                <a:lnTo>
                  <a:pt x="11011878" y="68554"/>
                </a:lnTo>
                <a:lnTo>
                  <a:pt x="11011878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0794365" cy="78105"/>
          </a:xfrm>
          <a:custGeom>
            <a:avLst/>
            <a:gdLst/>
            <a:ahLst/>
            <a:cxnLst/>
            <a:rect l="l" t="t" r="r" b="b"/>
            <a:pathLst>
              <a:path w="10794365" h="78105">
                <a:moveTo>
                  <a:pt x="10793997" y="0"/>
                </a:moveTo>
                <a:lnTo>
                  <a:pt x="10793997" y="0"/>
                </a:lnTo>
                <a:lnTo>
                  <a:pt x="0" y="0"/>
                </a:lnTo>
                <a:lnTo>
                  <a:pt x="0" y="56629"/>
                </a:lnTo>
                <a:lnTo>
                  <a:pt x="0" y="78054"/>
                </a:lnTo>
                <a:lnTo>
                  <a:pt x="10772762" y="78054"/>
                </a:lnTo>
                <a:lnTo>
                  <a:pt x="10781106" y="76377"/>
                </a:lnTo>
                <a:lnTo>
                  <a:pt x="10787913" y="71780"/>
                </a:lnTo>
                <a:lnTo>
                  <a:pt x="10792511" y="64960"/>
                </a:lnTo>
                <a:lnTo>
                  <a:pt x="10793997" y="57632"/>
                </a:lnTo>
                <a:lnTo>
                  <a:pt x="10793997" y="56629"/>
                </a:lnTo>
                <a:lnTo>
                  <a:pt x="10793997" y="35204"/>
                </a:lnTo>
                <a:lnTo>
                  <a:pt x="10793997" y="9486"/>
                </a:lnTo>
                <a:lnTo>
                  <a:pt x="1079399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196994"/>
            <a:ext cx="18288000" cy="90170"/>
          </a:xfrm>
          <a:custGeom>
            <a:avLst/>
            <a:gdLst/>
            <a:ahLst/>
            <a:cxnLst/>
            <a:rect l="l" t="t" r="r" b="b"/>
            <a:pathLst>
              <a:path w="18288000" h="90170">
                <a:moveTo>
                  <a:pt x="18288000" y="0"/>
                </a:moveTo>
                <a:lnTo>
                  <a:pt x="0" y="0"/>
                </a:lnTo>
                <a:lnTo>
                  <a:pt x="0" y="21437"/>
                </a:lnTo>
                <a:lnTo>
                  <a:pt x="0" y="21590"/>
                </a:lnTo>
                <a:lnTo>
                  <a:pt x="0" y="90004"/>
                </a:lnTo>
                <a:lnTo>
                  <a:pt x="18288000" y="90004"/>
                </a:lnTo>
                <a:lnTo>
                  <a:pt x="18288000" y="21590"/>
                </a:lnTo>
                <a:lnTo>
                  <a:pt x="18288000" y="21437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957" y="465940"/>
            <a:ext cx="1371150" cy="17049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500" y="535957"/>
            <a:ext cx="3467099" cy="162877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276122" y="0"/>
            <a:ext cx="11012170" cy="78105"/>
          </a:xfrm>
          <a:custGeom>
            <a:avLst/>
            <a:gdLst/>
            <a:ahLst/>
            <a:cxnLst/>
            <a:rect l="l" t="t" r="r" b="b"/>
            <a:pathLst>
              <a:path w="11012169" h="78105">
                <a:moveTo>
                  <a:pt x="11011878" y="0"/>
                </a:moveTo>
                <a:lnTo>
                  <a:pt x="11011878" y="0"/>
                </a:lnTo>
                <a:lnTo>
                  <a:pt x="0" y="0"/>
                </a:lnTo>
                <a:lnTo>
                  <a:pt x="0" y="73787"/>
                </a:lnTo>
                <a:lnTo>
                  <a:pt x="4292" y="78105"/>
                </a:lnTo>
                <a:lnTo>
                  <a:pt x="11011878" y="78105"/>
                </a:lnTo>
                <a:lnTo>
                  <a:pt x="11011878" y="68554"/>
                </a:lnTo>
                <a:lnTo>
                  <a:pt x="11011878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1"/>
            <a:ext cx="10794365" cy="78105"/>
          </a:xfrm>
          <a:custGeom>
            <a:avLst/>
            <a:gdLst/>
            <a:ahLst/>
            <a:cxnLst/>
            <a:rect l="l" t="t" r="r" b="b"/>
            <a:pathLst>
              <a:path w="10794365" h="78105">
                <a:moveTo>
                  <a:pt x="10793997" y="0"/>
                </a:moveTo>
                <a:lnTo>
                  <a:pt x="10793997" y="0"/>
                </a:lnTo>
                <a:lnTo>
                  <a:pt x="0" y="0"/>
                </a:lnTo>
                <a:lnTo>
                  <a:pt x="0" y="56629"/>
                </a:lnTo>
                <a:lnTo>
                  <a:pt x="0" y="78054"/>
                </a:lnTo>
                <a:lnTo>
                  <a:pt x="10772762" y="78054"/>
                </a:lnTo>
                <a:lnTo>
                  <a:pt x="10781106" y="76377"/>
                </a:lnTo>
                <a:lnTo>
                  <a:pt x="10787913" y="71780"/>
                </a:lnTo>
                <a:lnTo>
                  <a:pt x="10792511" y="64960"/>
                </a:lnTo>
                <a:lnTo>
                  <a:pt x="10793997" y="57632"/>
                </a:lnTo>
                <a:lnTo>
                  <a:pt x="10793997" y="56629"/>
                </a:lnTo>
                <a:lnTo>
                  <a:pt x="10793997" y="35204"/>
                </a:lnTo>
                <a:lnTo>
                  <a:pt x="10793997" y="9486"/>
                </a:lnTo>
                <a:lnTo>
                  <a:pt x="1079399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0196994"/>
            <a:ext cx="18288000" cy="90170"/>
          </a:xfrm>
          <a:custGeom>
            <a:avLst/>
            <a:gdLst/>
            <a:ahLst/>
            <a:cxnLst/>
            <a:rect l="l" t="t" r="r" b="b"/>
            <a:pathLst>
              <a:path w="18288000" h="90170">
                <a:moveTo>
                  <a:pt x="18288000" y="0"/>
                </a:moveTo>
                <a:lnTo>
                  <a:pt x="18266563" y="0"/>
                </a:lnTo>
                <a:lnTo>
                  <a:pt x="18266563" y="42862"/>
                </a:lnTo>
                <a:lnTo>
                  <a:pt x="18266563" y="68580"/>
                </a:lnTo>
                <a:lnTo>
                  <a:pt x="21424" y="68580"/>
                </a:lnTo>
                <a:lnTo>
                  <a:pt x="21424" y="42862"/>
                </a:lnTo>
                <a:lnTo>
                  <a:pt x="18266563" y="42862"/>
                </a:lnTo>
                <a:lnTo>
                  <a:pt x="18266563" y="0"/>
                </a:lnTo>
                <a:lnTo>
                  <a:pt x="0" y="0"/>
                </a:lnTo>
                <a:lnTo>
                  <a:pt x="0" y="21590"/>
                </a:lnTo>
                <a:lnTo>
                  <a:pt x="0" y="90170"/>
                </a:lnTo>
                <a:lnTo>
                  <a:pt x="21424" y="90170"/>
                </a:lnTo>
                <a:lnTo>
                  <a:pt x="21424" y="90004"/>
                </a:lnTo>
                <a:lnTo>
                  <a:pt x="18266563" y="90004"/>
                </a:lnTo>
                <a:lnTo>
                  <a:pt x="18288000" y="90004"/>
                </a:lnTo>
                <a:lnTo>
                  <a:pt x="18288000" y="21590"/>
                </a:lnTo>
                <a:lnTo>
                  <a:pt x="18288000" y="21437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276122" y="0"/>
            <a:ext cx="11012170" cy="78105"/>
          </a:xfrm>
          <a:custGeom>
            <a:avLst/>
            <a:gdLst/>
            <a:ahLst/>
            <a:cxnLst/>
            <a:rect l="l" t="t" r="r" b="b"/>
            <a:pathLst>
              <a:path w="11012169" h="78105">
                <a:moveTo>
                  <a:pt x="11011878" y="0"/>
                </a:moveTo>
                <a:lnTo>
                  <a:pt x="11011878" y="0"/>
                </a:lnTo>
                <a:lnTo>
                  <a:pt x="0" y="0"/>
                </a:lnTo>
                <a:lnTo>
                  <a:pt x="0" y="73787"/>
                </a:lnTo>
                <a:lnTo>
                  <a:pt x="4292" y="78105"/>
                </a:lnTo>
                <a:lnTo>
                  <a:pt x="11011878" y="78105"/>
                </a:lnTo>
                <a:lnTo>
                  <a:pt x="11011878" y="68554"/>
                </a:lnTo>
                <a:lnTo>
                  <a:pt x="11011878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0794365" cy="78105"/>
          </a:xfrm>
          <a:custGeom>
            <a:avLst/>
            <a:gdLst/>
            <a:ahLst/>
            <a:cxnLst/>
            <a:rect l="l" t="t" r="r" b="b"/>
            <a:pathLst>
              <a:path w="10794365" h="78105">
                <a:moveTo>
                  <a:pt x="10793997" y="0"/>
                </a:moveTo>
                <a:lnTo>
                  <a:pt x="10793997" y="0"/>
                </a:lnTo>
                <a:lnTo>
                  <a:pt x="0" y="0"/>
                </a:lnTo>
                <a:lnTo>
                  <a:pt x="0" y="56629"/>
                </a:lnTo>
                <a:lnTo>
                  <a:pt x="0" y="78054"/>
                </a:lnTo>
                <a:lnTo>
                  <a:pt x="10772762" y="78054"/>
                </a:lnTo>
                <a:lnTo>
                  <a:pt x="10781106" y="76377"/>
                </a:lnTo>
                <a:lnTo>
                  <a:pt x="10787913" y="71780"/>
                </a:lnTo>
                <a:lnTo>
                  <a:pt x="10792511" y="64960"/>
                </a:lnTo>
                <a:lnTo>
                  <a:pt x="10793997" y="57632"/>
                </a:lnTo>
                <a:lnTo>
                  <a:pt x="10793997" y="56629"/>
                </a:lnTo>
                <a:lnTo>
                  <a:pt x="10793997" y="35204"/>
                </a:lnTo>
                <a:lnTo>
                  <a:pt x="10793997" y="9486"/>
                </a:lnTo>
                <a:lnTo>
                  <a:pt x="1079399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196994"/>
            <a:ext cx="18288000" cy="90170"/>
          </a:xfrm>
          <a:custGeom>
            <a:avLst/>
            <a:gdLst/>
            <a:ahLst/>
            <a:cxnLst/>
            <a:rect l="l" t="t" r="r" b="b"/>
            <a:pathLst>
              <a:path w="18288000" h="90170">
                <a:moveTo>
                  <a:pt x="18288000" y="0"/>
                </a:moveTo>
                <a:lnTo>
                  <a:pt x="0" y="0"/>
                </a:lnTo>
                <a:lnTo>
                  <a:pt x="0" y="21437"/>
                </a:lnTo>
                <a:lnTo>
                  <a:pt x="0" y="21590"/>
                </a:lnTo>
                <a:lnTo>
                  <a:pt x="0" y="90004"/>
                </a:lnTo>
                <a:lnTo>
                  <a:pt x="0" y="90170"/>
                </a:lnTo>
                <a:lnTo>
                  <a:pt x="21424" y="90170"/>
                </a:lnTo>
                <a:lnTo>
                  <a:pt x="21424" y="90004"/>
                </a:lnTo>
                <a:lnTo>
                  <a:pt x="18266563" y="90004"/>
                </a:lnTo>
                <a:lnTo>
                  <a:pt x="18288000" y="90004"/>
                </a:lnTo>
                <a:lnTo>
                  <a:pt x="18288000" y="21590"/>
                </a:lnTo>
                <a:lnTo>
                  <a:pt x="18288000" y="21437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400" y="1531621"/>
            <a:ext cx="8372475" cy="68580"/>
          </a:xfrm>
          <a:custGeom>
            <a:avLst/>
            <a:gdLst/>
            <a:ahLst/>
            <a:cxnLst/>
            <a:rect l="l" t="t" r="r" b="b"/>
            <a:pathLst>
              <a:path w="8372475" h="68580">
                <a:moveTo>
                  <a:pt x="0" y="68578"/>
                </a:moveTo>
                <a:lnTo>
                  <a:pt x="8372473" y="68578"/>
                </a:lnTo>
                <a:lnTo>
                  <a:pt x="8372473" y="0"/>
                </a:lnTo>
                <a:lnTo>
                  <a:pt x="0" y="0"/>
                </a:lnTo>
                <a:lnTo>
                  <a:pt x="0" y="6857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86873" y="1531621"/>
            <a:ext cx="8487410" cy="68580"/>
          </a:xfrm>
          <a:custGeom>
            <a:avLst/>
            <a:gdLst/>
            <a:ahLst/>
            <a:cxnLst/>
            <a:rect l="l" t="t" r="r" b="b"/>
            <a:pathLst>
              <a:path w="8487410" h="68580">
                <a:moveTo>
                  <a:pt x="8486857" y="68578"/>
                </a:moveTo>
                <a:lnTo>
                  <a:pt x="0" y="68578"/>
                </a:lnTo>
                <a:lnTo>
                  <a:pt x="0" y="0"/>
                </a:lnTo>
                <a:lnTo>
                  <a:pt x="8486857" y="0"/>
                </a:lnTo>
                <a:lnTo>
                  <a:pt x="8486857" y="68578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3735" y="237340"/>
            <a:ext cx="914399" cy="113312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5898" y="283970"/>
            <a:ext cx="2314574" cy="108584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92965" y="318270"/>
            <a:ext cx="2244025" cy="9696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16763" y="2519205"/>
            <a:ext cx="1654472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49686" y="9806037"/>
            <a:ext cx="849376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ICFSL-2024 PPT TEMPLATE.pptx</dc:title>
  <dc:creator>anindita malik</dc:creator>
  <cp:keywords>DAGeTAfUhPE,BAF2AU62AH4,0</cp:keywords>
  <cp:lastModifiedBy>Hp-D</cp:lastModifiedBy>
  <cp:revision>1</cp:revision>
  <dcterms:created xsi:type="dcterms:W3CDTF">2025-02-06T04:36:03Z</dcterms:created>
  <dcterms:modified xsi:type="dcterms:W3CDTF">2025-06-11T18:18:06Z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2025-02-06T00:00:00Z</vt:filetime>
  </property>
  <property fmtid="{D5CDD505-2E9C-101B-9397-08002B2CF9AE}" pid="3" name="Creator">
    <vt:lpwstr>Canva</vt:lpwstr>
  </property>
  <property fmtid="{D5CDD505-2E9C-101B-9397-08002B2CF9AE}" pid="4" name="LastSaved">
    <vt:filetime>2025-02-06T00:00:00Z</vt:filetime>
  </property>
  <property fmtid="{D5CDD505-2E9C-101B-9397-08002B2CF9AE}" pid="5" name="Producer">
    <vt:lpwstr>Canva</vt:lpwstr>
  </property>
</Properties>
</file>