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BBB"/>
    <a:srgbClr val="ED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2972C-18D9-B3DA-3A1F-B7A6AA4A6D54}" v="9" dt="2025-04-18T00:39:00.012"/>
    <p1510:client id="{307E7923-ACD1-12C3-3380-C1D019ED3690}" v="1147" dt="2025-04-17T20:25:04.075"/>
    <p1510:client id="{558DA6C2-6B8A-FFC5-355B-C4BCDF9ECB50}" v="495" dt="2025-04-18T00:32:13.210"/>
    <p1510:client id="{6BADA6CF-4CFC-4680-E702-D79323230062}" v="3" dt="2025-04-18T04:51:07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 Aryaman Shardul" userId="S::lnu.arya@northeastern.edu::795c44a7-2ec7-4c85-90e7-cfad7f8c4718" providerId="AD" clId="Web-{307E7923-ACD1-12C3-3380-C1D019ED3690}"/>
    <pc:docChg chg="addSld delSld modSld">
      <pc:chgData name=". Aryaman Shardul" userId="S::lnu.arya@northeastern.edu::795c44a7-2ec7-4c85-90e7-cfad7f8c4718" providerId="AD" clId="Web-{307E7923-ACD1-12C3-3380-C1D019ED3690}" dt="2025-04-17T20:25:03.528" v="913" actId="20577"/>
      <pc:docMkLst>
        <pc:docMk/>
      </pc:docMkLst>
      <pc:sldChg chg="addSp delSp modSp">
        <pc:chgData name=". Aryaman Shardul" userId="S::lnu.arya@northeastern.edu::795c44a7-2ec7-4c85-90e7-cfad7f8c4718" providerId="AD" clId="Web-{307E7923-ACD1-12C3-3380-C1D019ED3690}" dt="2025-04-17T20:16:54.187" v="879" actId="20577"/>
        <pc:sldMkLst>
          <pc:docMk/>
          <pc:sldMk cId="3490423317" sldId="256"/>
        </pc:sldMkLst>
        <pc:spChg chg="mod">
          <ac:chgData name=". Aryaman Shardul" userId="S::lnu.arya@northeastern.edu::795c44a7-2ec7-4c85-90e7-cfad7f8c4718" providerId="AD" clId="Web-{307E7923-ACD1-12C3-3380-C1D019ED3690}" dt="2025-04-17T17:45:10.102" v="17" actId="20577"/>
          <ac:spMkLst>
            <pc:docMk/>
            <pc:sldMk cId="3490423317" sldId="256"/>
            <ac:spMk id="3" creationId="{8C85AFA5-5D1F-48EA-4C08-EFC5A98F9565}"/>
          </ac:spMkLst>
        </pc:spChg>
        <pc:spChg chg="mod">
          <ac:chgData name=". Aryaman Shardul" userId="S::lnu.arya@northeastern.edu::795c44a7-2ec7-4c85-90e7-cfad7f8c4718" providerId="AD" clId="Web-{307E7923-ACD1-12C3-3380-C1D019ED3690}" dt="2025-04-17T19:46:30.811" v="377" actId="20577"/>
          <ac:spMkLst>
            <pc:docMk/>
            <pc:sldMk cId="3490423317" sldId="256"/>
            <ac:spMk id="9" creationId="{34DF6089-EFEB-368B-F2EE-7536AF1A0F99}"/>
          </ac:spMkLst>
        </pc:spChg>
        <pc:spChg chg="mod">
          <ac:chgData name=". Aryaman Shardul" userId="S::lnu.arya@northeastern.edu::795c44a7-2ec7-4c85-90e7-cfad7f8c4718" providerId="AD" clId="Web-{307E7923-ACD1-12C3-3380-C1D019ED3690}" dt="2025-04-17T17:46:29.495" v="36" actId="20577"/>
          <ac:spMkLst>
            <pc:docMk/>
            <pc:sldMk cId="3490423317" sldId="256"/>
            <ac:spMk id="11" creationId="{407BEB30-4CC9-DD42-C0B6-F56538E0315F}"/>
          </ac:spMkLst>
        </pc:spChg>
        <pc:spChg chg="mod">
          <ac:chgData name=". Aryaman Shardul" userId="S::lnu.arya@northeastern.edu::795c44a7-2ec7-4c85-90e7-cfad7f8c4718" providerId="AD" clId="Web-{307E7923-ACD1-12C3-3380-C1D019ED3690}" dt="2025-04-17T20:16:54.187" v="879" actId="20577"/>
          <ac:spMkLst>
            <pc:docMk/>
            <pc:sldMk cId="3490423317" sldId="256"/>
            <ac:spMk id="13" creationId="{6672FE9D-48AC-93BD-6B5A-65A65CCF7A43}"/>
          </ac:spMkLst>
        </pc:spChg>
        <pc:graphicFrameChg chg="add del mod modGraphic">
          <ac:chgData name=". Aryaman Shardul" userId="S::lnu.arya@northeastern.edu::795c44a7-2ec7-4c85-90e7-cfad7f8c4718" providerId="AD" clId="Web-{307E7923-ACD1-12C3-3380-C1D019ED3690}" dt="2025-04-17T19:48:18.689" v="379"/>
          <ac:graphicFrameMkLst>
            <pc:docMk/>
            <pc:sldMk cId="3490423317" sldId="256"/>
            <ac:graphicFrameMk id="2" creationId="{717ED355-FAF4-AC64-E65E-FF19018977D9}"/>
          </ac:graphicFrameMkLst>
        </pc:graphicFrameChg>
      </pc:sldChg>
      <pc:sldChg chg="addSp modSp">
        <pc:chgData name=". Aryaman Shardul" userId="S::lnu.arya@northeastern.edu::795c44a7-2ec7-4c85-90e7-cfad7f8c4718" providerId="AD" clId="Web-{307E7923-ACD1-12C3-3380-C1D019ED3690}" dt="2025-04-17T19:46:15.389" v="375" actId="1076"/>
        <pc:sldMkLst>
          <pc:docMk/>
          <pc:sldMk cId="1686493030" sldId="257"/>
        </pc:sldMkLst>
        <pc:spChg chg="add mod">
          <ac:chgData name=". Aryaman Shardul" userId="S::lnu.arya@northeastern.edu::795c44a7-2ec7-4c85-90e7-cfad7f8c4718" providerId="AD" clId="Web-{307E7923-ACD1-12C3-3380-C1D019ED3690}" dt="2025-04-17T19:46:15.389" v="375" actId="1076"/>
          <ac:spMkLst>
            <pc:docMk/>
            <pc:sldMk cId="1686493030" sldId="257"/>
            <ac:spMk id="2" creationId="{79579A69-DAC3-D457-1590-6B54C29AE4DE}"/>
          </ac:spMkLst>
        </pc:spChg>
        <pc:spChg chg="add mod">
          <ac:chgData name=". Aryaman Shardul" userId="S::lnu.arya@northeastern.edu::795c44a7-2ec7-4c85-90e7-cfad7f8c4718" providerId="AD" clId="Web-{307E7923-ACD1-12C3-3380-C1D019ED3690}" dt="2025-04-17T18:25:06.637" v="372" actId="14100"/>
          <ac:spMkLst>
            <pc:docMk/>
            <pc:sldMk cId="1686493030" sldId="257"/>
            <ac:spMk id="3" creationId="{125C8B01-8FE3-EEAD-550D-B53137B1BC8B}"/>
          </ac:spMkLst>
        </pc:spChg>
        <pc:spChg chg="add mod">
          <ac:chgData name=". Aryaman Shardul" userId="S::lnu.arya@northeastern.edu::795c44a7-2ec7-4c85-90e7-cfad7f8c4718" providerId="AD" clId="Web-{307E7923-ACD1-12C3-3380-C1D019ED3690}" dt="2025-04-17T18:24:50.527" v="369" actId="1076"/>
          <ac:spMkLst>
            <pc:docMk/>
            <pc:sldMk cId="1686493030" sldId="257"/>
            <ac:spMk id="4" creationId="{3D5E4728-76C7-A9B6-2288-CC36C4E89E01}"/>
          </ac:spMkLst>
        </pc:spChg>
        <pc:spChg chg="add mod">
          <ac:chgData name=". Aryaman Shardul" userId="S::lnu.arya@northeastern.edu::795c44a7-2ec7-4c85-90e7-cfad7f8c4718" providerId="AD" clId="Web-{307E7923-ACD1-12C3-3380-C1D019ED3690}" dt="2025-04-17T18:17:18.024" v="273" actId="1076"/>
          <ac:spMkLst>
            <pc:docMk/>
            <pc:sldMk cId="1686493030" sldId="257"/>
            <ac:spMk id="5" creationId="{18B31232-65F1-1D58-CBF3-BFA6F73502D4}"/>
          </ac:spMkLst>
        </pc:spChg>
        <pc:spChg chg="add mod">
          <ac:chgData name=". Aryaman Shardul" userId="S::lnu.arya@northeastern.edu::795c44a7-2ec7-4c85-90e7-cfad7f8c4718" providerId="AD" clId="Web-{307E7923-ACD1-12C3-3380-C1D019ED3690}" dt="2025-04-17T18:24:46.308" v="368" actId="1076"/>
          <ac:spMkLst>
            <pc:docMk/>
            <pc:sldMk cId="1686493030" sldId="257"/>
            <ac:spMk id="6" creationId="{A2875DC6-FBDE-1456-45FB-A8FBBC9F26B6}"/>
          </ac:spMkLst>
        </pc:spChg>
        <pc:picChg chg="add mod">
          <ac:chgData name=". Aryaman Shardul" userId="S::lnu.arya@northeastern.edu::795c44a7-2ec7-4c85-90e7-cfad7f8c4718" providerId="AD" clId="Web-{307E7923-ACD1-12C3-3380-C1D019ED3690}" dt="2025-04-17T18:24:54.840" v="370" actId="1076"/>
          <ac:picMkLst>
            <pc:docMk/>
            <pc:sldMk cId="1686493030" sldId="257"/>
            <ac:picMk id="7" creationId="{BE5C0BE7-3A42-09B1-F76B-9BFE0EA29D5F}"/>
          </ac:picMkLst>
        </pc:picChg>
      </pc:sldChg>
      <pc:sldChg chg="addSp delSp modSp new">
        <pc:chgData name=". Aryaman Shardul" userId="S::lnu.arya@northeastern.edu::795c44a7-2ec7-4c85-90e7-cfad7f8c4718" providerId="AD" clId="Web-{307E7923-ACD1-12C3-3380-C1D019ED3690}" dt="2025-04-17T20:23:40.182" v="896" actId="1076"/>
        <pc:sldMkLst>
          <pc:docMk/>
          <pc:sldMk cId="3767616271" sldId="258"/>
        </pc:sldMkLst>
        <pc:spChg chg="add mod">
          <ac:chgData name=". Aryaman Shardul" userId="S::lnu.arya@northeastern.edu::795c44a7-2ec7-4c85-90e7-cfad7f8c4718" providerId="AD" clId="Web-{307E7923-ACD1-12C3-3380-C1D019ED3690}" dt="2025-04-17T20:12:55.243" v="818"/>
          <ac:spMkLst>
            <pc:docMk/>
            <pc:sldMk cId="3767616271" sldId="258"/>
            <ac:spMk id="137" creationId="{93F7EDE3-C26D-75EA-FA62-E3CFBA415E63}"/>
          </ac:spMkLst>
        </pc:spChg>
        <pc:spChg chg="add mod">
          <ac:chgData name=". Aryaman Shardul" userId="S::lnu.arya@northeastern.edu::795c44a7-2ec7-4c85-90e7-cfad7f8c4718" providerId="AD" clId="Web-{307E7923-ACD1-12C3-3380-C1D019ED3690}" dt="2025-04-17T20:12:47.727" v="817"/>
          <ac:spMkLst>
            <pc:docMk/>
            <pc:sldMk cId="3767616271" sldId="258"/>
            <ac:spMk id="140" creationId="{97C33F8D-4436-B4EF-210E-AAF774E1EFA0}"/>
          </ac:spMkLst>
        </pc:spChg>
        <pc:spChg chg="add del mod">
          <ac:chgData name=". Aryaman Shardul" userId="S::lnu.arya@northeastern.edu::795c44a7-2ec7-4c85-90e7-cfad7f8c4718" providerId="AD" clId="Web-{307E7923-ACD1-12C3-3380-C1D019ED3690}" dt="2025-04-17T20:14:09.870" v="830"/>
          <ac:spMkLst>
            <pc:docMk/>
            <pc:sldMk cId="3767616271" sldId="258"/>
            <ac:spMk id="141" creationId="{50DBF2DF-0095-6B95-E0DB-AB3AD733A344}"/>
          </ac:spMkLst>
        </pc:spChg>
        <pc:spChg chg="add mod">
          <ac:chgData name=". Aryaman Shardul" userId="S::lnu.arya@northeastern.edu::795c44a7-2ec7-4c85-90e7-cfad7f8c4718" providerId="AD" clId="Web-{307E7923-ACD1-12C3-3380-C1D019ED3690}" dt="2025-04-17T20:13:44.198" v="826"/>
          <ac:spMkLst>
            <pc:docMk/>
            <pc:sldMk cId="3767616271" sldId="258"/>
            <ac:spMk id="142" creationId="{5821B66A-2D22-E3B2-055F-666BCF99016E}"/>
          </ac:spMkLst>
        </pc:spChg>
        <pc:spChg chg="add del">
          <ac:chgData name=". Aryaman Shardul" userId="S::lnu.arya@northeastern.edu::795c44a7-2ec7-4c85-90e7-cfad7f8c4718" providerId="AD" clId="Web-{307E7923-ACD1-12C3-3380-C1D019ED3690}" dt="2025-04-17T19:55:38.841" v="522"/>
          <ac:spMkLst>
            <pc:docMk/>
            <pc:sldMk cId="3767616271" sldId="258"/>
            <ac:spMk id="143" creationId="{6D7B48B6-0CB9-DD9A-EB84-4A89F6CB1ACF}"/>
          </ac:spMkLst>
        </pc:spChg>
        <pc:spChg chg="add del">
          <ac:chgData name=". Aryaman Shardul" userId="S::lnu.arya@northeastern.edu::795c44a7-2ec7-4c85-90e7-cfad7f8c4718" providerId="AD" clId="Web-{307E7923-ACD1-12C3-3380-C1D019ED3690}" dt="2025-04-17T19:55:41.779" v="524"/>
          <ac:spMkLst>
            <pc:docMk/>
            <pc:sldMk cId="3767616271" sldId="258"/>
            <ac:spMk id="144" creationId="{281CC2E2-EE11-63C2-C497-DE6057AEF7BA}"/>
          </ac:spMkLst>
        </pc:spChg>
        <pc:spChg chg="add mod">
          <ac:chgData name=". Aryaman Shardul" userId="S::lnu.arya@northeastern.edu::795c44a7-2ec7-4c85-90e7-cfad7f8c4718" providerId="AD" clId="Web-{307E7923-ACD1-12C3-3380-C1D019ED3690}" dt="2025-04-17T20:13:00.478" v="819"/>
          <ac:spMkLst>
            <pc:docMk/>
            <pc:sldMk cId="3767616271" sldId="258"/>
            <ac:spMk id="145" creationId="{1CE6475D-CBD2-3E94-8DED-012BD5F671C3}"/>
          </ac:spMkLst>
        </pc:spChg>
        <pc:spChg chg="add del mod">
          <ac:chgData name=". Aryaman Shardul" userId="S::lnu.arya@northeastern.edu::795c44a7-2ec7-4c85-90e7-cfad7f8c4718" providerId="AD" clId="Web-{307E7923-ACD1-12C3-3380-C1D019ED3690}" dt="2025-04-17T19:59:45.613" v="593"/>
          <ac:spMkLst>
            <pc:docMk/>
            <pc:sldMk cId="3767616271" sldId="258"/>
            <ac:spMk id="146" creationId="{70C64795-325E-5DE7-CC49-BFAB7ED0CD49}"/>
          </ac:spMkLst>
        </pc:spChg>
        <pc:spChg chg="add mod">
          <ac:chgData name=". Aryaman Shardul" userId="S::lnu.arya@northeastern.edu::795c44a7-2ec7-4c85-90e7-cfad7f8c4718" providerId="AD" clId="Web-{307E7923-ACD1-12C3-3380-C1D019ED3690}" dt="2025-04-17T20:16:13.764" v="874" actId="1076"/>
          <ac:spMkLst>
            <pc:docMk/>
            <pc:sldMk cId="3767616271" sldId="258"/>
            <ac:spMk id="148" creationId="{85CAFE10-2A36-49D6-5F70-04C4BAAFE09B}"/>
          </ac:spMkLst>
        </pc:spChg>
        <pc:spChg chg="add mod">
          <ac:chgData name=". Aryaman Shardul" userId="S::lnu.arya@northeastern.edu::795c44a7-2ec7-4c85-90e7-cfad7f8c4718" providerId="AD" clId="Web-{307E7923-ACD1-12C3-3380-C1D019ED3690}" dt="2025-04-17T20:13:58.511" v="827"/>
          <ac:spMkLst>
            <pc:docMk/>
            <pc:sldMk cId="3767616271" sldId="258"/>
            <ac:spMk id="149" creationId="{271B54CD-E67B-6FF5-ADBC-F22112DF35C3}"/>
          </ac:spMkLst>
        </pc:spChg>
        <pc:spChg chg="add mod">
          <ac:chgData name=". Aryaman Shardul" userId="S::lnu.arya@northeastern.edu::795c44a7-2ec7-4c85-90e7-cfad7f8c4718" providerId="AD" clId="Web-{307E7923-ACD1-12C3-3380-C1D019ED3690}" dt="2025-04-17T20:15:49.826" v="873" actId="20577"/>
          <ac:spMkLst>
            <pc:docMk/>
            <pc:sldMk cId="3767616271" sldId="258"/>
            <ac:spMk id="150" creationId="{2C04B5E9-D466-1EAC-2A75-2B44C75E3E59}"/>
          </ac:spMkLst>
        </pc:spChg>
        <pc:spChg chg="add del">
          <ac:chgData name=". Aryaman Shardul" userId="S::lnu.arya@northeastern.edu::795c44a7-2ec7-4c85-90e7-cfad7f8c4718" providerId="AD" clId="Web-{307E7923-ACD1-12C3-3380-C1D019ED3690}" dt="2025-04-17T20:06:50.124" v="740"/>
          <ac:spMkLst>
            <pc:docMk/>
            <pc:sldMk cId="3767616271" sldId="258"/>
            <ac:spMk id="151" creationId="{2A6214D5-C018-4AE4-C590-610BDE18E7CB}"/>
          </ac:spMkLst>
        </pc:spChg>
        <pc:spChg chg="add mod">
          <ac:chgData name=". Aryaman Shardul" userId="S::lnu.arya@northeastern.edu::795c44a7-2ec7-4c85-90e7-cfad7f8c4718" providerId="AD" clId="Web-{307E7923-ACD1-12C3-3380-C1D019ED3690}" dt="2025-04-17T20:13:12.228" v="821"/>
          <ac:spMkLst>
            <pc:docMk/>
            <pc:sldMk cId="3767616271" sldId="258"/>
            <ac:spMk id="152" creationId="{1B606F71-E4A9-E699-20B5-5F54A7F0F350}"/>
          </ac:spMkLst>
        </pc:spChg>
        <pc:spChg chg="add mod">
          <ac:chgData name=". Aryaman Shardul" userId="S::lnu.arya@northeastern.edu::795c44a7-2ec7-4c85-90e7-cfad7f8c4718" providerId="AD" clId="Web-{307E7923-ACD1-12C3-3380-C1D019ED3690}" dt="2025-04-17T20:15:40.873" v="868" actId="14100"/>
          <ac:spMkLst>
            <pc:docMk/>
            <pc:sldMk cId="3767616271" sldId="258"/>
            <ac:spMk id="153" creationId="{88970633-778D-C90C-101B-B3E71A6A1907}"/>
          </ac:spMkLst>
        </pc:spChg>
        <pc:spChg chg="add mod">
          <ac:chgData name=". Aryaman Shardul" userId="S::lnu.arya@northeastern.edu::795c44a7-2ec7-4c85-90e7-cfad7f8c4718" providerId="AD" clId="Web-{307E7923-ACD1-12C3-3380-C1D019ED3690}" dt="2025-04-17T20:13:16.838" v="822"/>
          <ac:spMkLst>
            <pc:docMk/>
            <pc:sldMk cId="3767616271" sldId="258"/>
            <ac:spMk id="154" creationId="{43C60BE2-5794-5547-3B87-BC560459B1D8}"/>
          </ac:spMkLst>
        </pc:spChg>
        <pc:spChg chg="add del">
          <ac:chgData name=". Aryaman Shardul" userId="S::lnu.arya@northeastern.edu::795c44a7-2ec7-4c85-90e7-cfad7f8c4718" providerId="AD" clId="Web-{307E7923-ACD1-12C3-3380-C1D019ED3690}" dt="2025-04-17T20:10:05.879" v="793"/>
          <ac:spMkLst>
            <pc:docMk/>
            <pc:sldMk cId="3767616271" sldId="258"/>
            <ac:spMk id="155" creationId="{2AB2CF9B-F9E4-D090-CF0D-31F688BB5FA8}"/>
          </ac:spMkLst>
        </pc:spChg>
        <pc:spChg chg="add mod">
          <ac:chgData name=". Aryaman Shardul" userId="S::lnu.arya@northeastern.edu::795c44a7-2ec7-4c85-90e7-cfad7f8c4718" providerId="AD" clId="Web-{307E7923-ACD1-12C3-3380-C1D019ED3690}" dt="2025-04-17T20:14:05.714" v="829"/>
          <ac:spMkLst>
            <pc:docMk/>
            <pc:sldMk cId="3767616271" sldId="258"/>
            <ac:spMk id="156" creationId="{FD522644-A0B2-DA63-FD3B-696C02CF4280}"/>
          </ac:spMkLst>
        </pc:spChg>
        <pc:spChg chg="add del">
          <ac:chgData name=". Aryaman Shardul" userId="S::lnu.arya@northeastern.edu::795c44a7-2ec7-4c85-90e7-cfad7f8c4718" providerId="AD" clId="Web-{307E7923-ACD1-12C3-3380-C1D019ED3690}" dt="2025-04-17T20:14:16.089" v="832"/>
          <ac:spMkLst>
            <pc:docMk/>
            <pc:sldMk cId="3767616271" sldId="258"/>
            <ac:spMk id="157" creationId="{3AA73EBC-4E11-149E-6B97-A660F41C3B5D}"/>
          </ac:spMkLst>
        </pc:spChg>
        <pc:spChg chg="add mod">
          <ac:chgData name=". Aryaman Shardul" userId="S::lnu.arya@northeastern.edu::795c44a7-2ec7-4c85-90e7-cfad7f8c4718" providerId="AD" clId="Web-{307E7923-ACD1-12C3-3380-C1D019ED3690}" dt="2025-04-17T20:14:29.746" v="837" actId="14100"/>
          <ac:spMkLst>
            <pc:docMk/>
            <pc:sldMk cId="3767616271" sldId="258"/>
            <ac:spMk id="158" creationId="{71F8EF38-02BF-9F9A-1F78-FD8AD66186B1}"/>
          </ac:spMkLst>
        </pc:spChg>
        <pc:graphicFrameChg chg="add del mod modGraphic">
          <ac:chgData name=". Aryaman Shardul" userId="S::lnu.arya@northeastern.edu::795c44a7-2ec7-4c85-90e7-cfad7f8c4718" providerId="AD" clId="Web-{307E7923-ACD1-12C3-3380-C1D019ED3690}" dt="2025-04-17T19:49:20.738" v="403"/>
          <ac:graphicFrameMkLst>
            <pc:docMk/>
            <pc:sldMk cId="3767616271" sldId="258"/>
            <ac:graphicFrameMk id="2" creationId="{237FBE2D-8ABC-101A-5F35-C211CE33CE56}"/>
          </ac:graphicFrameMkLst>
        </pc:graphicFrameChg>
        <pc:picChg chg="add mod modCrop">
          <ac:chgData name=". Aryaman Shardul" userId="S::lnu.arya@northeastern.edu::795c44a7-2ec7-4c85-90e7-cfad7f8c4718" providerId="AD" clId="Web-{307E7923-ACD1-12C3-3380-C1D019ED3690}" dt="2025-04-17T20:23:40.182" v="896" actId="1076"/>
          <ac:picMkLst>
            <pc:docMk/>
            <pc:sldMk cId="3767616271" sldId="258"/>
            <ac:picMk id="159" creationId="{84EE323C-0420-DAA7-A4D6-B9A094013CC3}"/>
          </ac:picMkLst>
        </pc:picChg>
        <pc:picChg chg="add del mod modCrop">
          <ac:chgData name=". Aryaman Shardul" userId="S::lnu.arya@northeastern.edu::795c44a7-2ec7-4c85-90e7-cfad7f8c4718" providerId="AD" clId="Web-{307E7923-ACD1-12C3-3380-C1D019ED3690}" dt="2025-04-17T20:23:34.275" v="895"/>
          <ac:picMkLst>
            <pc:docMk/>
            <pc:sldMk cId="3767616271" sldId="258"/>
            <ac:picMk id="160" creationId="{6FF5F1E4-85BE-F257-7B22-7A8BE974787A}"/>
          </ac:picMkLst>
        </pc:picChg>
        <pc:cxnChg chg="add del mod">
          <ac:chgData name=". Aryaman Shardul" userId="S::lnu.arya@northeastern.edu::795c44a7-2ec7-4c85-90e7-cfad7f8c4718" providerId="AD" clId="Web-{307E7923-ACD1-12C3-3380-C1D019ED3690}" dt="2025-04-17T19:53:02.447" v="478"/>
          <ac:cxnSpMkLst>
            <pc:docMk/>
            <pc:sldMk cId="3767616271" sldId="258"/>
            <ac:cxnSpMk id="138" creationId="{214203C8-6244-66C5-B379-1B2BE844470A}"/>
          </ac:cxnSpMkLst>
        </pc:cxnChg>
        <pc:cxnChg chg="add del">
          <ac:chgData name=". Aryaman Shardul" userId="S::lnu.arya@northeastern.edu::795c44a7-2ec7-4c85-90e7-cfad7f8c4718" providerId="AD" clId="Web-{307E7923-ACD1-12C3-3380-C1D019ED3690}" dt="2025-04-17T19:53:16.728" v="480"/>
          <ac:cxnSpMkLst>
            <pc:docMk/>
            <pc:sldMk cId="3767616271" sldId="258"/>
            <ac:cxnSpMk id="139" creationId="{A971D95D-CAB1-02A6-44EF-E2AC470BDB30}"/>
          </ac:cxnSpMkLst>
        </pc:cxnChg>
      </pc:sldChg>
      <pc:sldChg chg="new del">
        <pc:chgData name=". Aryaman Shardul" userId="S::lnu.arya@northeastern.edu::795c44a7-2ec7-4c85-90e7-cfad7f8c4718" providerId="AD" clId="Web-{307E7923-ACD1-12C3-3380-C1D019ED3690}" dt="2025-04-17T17:55:51.940" v="74"/>
        <pc:sldMkLst>
          <pc:docMk/>
          <pc:sldMk cId="617422705" sldId="259"/>
        </pc:sldMkLst>
      </pc:sldChg>
      <pc:sldChg chg="addSp modSp new">
        <pc:chgData name=". Aryaman Shardul" userId="S::lnu.arya@northeastern.edu::795c44a7-2ec7-4c85-90e7-cfad7f8c4718" providerId="AD" clId="Web-{307E7923-ACD1-12C3-3380-C1D019ED3690}" dt="2025-04-17T20:25:03.528" v="913" actId="20577"/>
        <pc:sldMkLst>
          <pc:docMk/>
          <pc:sldMk cId="4063270196" sldId="259"/>
        </pc:sldMkLst>
        <pc:spChg chg="add mod">
          <ac:chgData name=". Aryaman Shardul" userId="S::lnu.arya@northeastern.edu::795c44a7-2ec7-4c85-90e7-cfad7f8c4718" providerId="AD" clId="Web-{307E7923-ACD1-12C3-3380-C1D019ED3690}" dt="2025-04-17T20:25:03.528" v="913" actId="20577"/>
          <ac:spMkLst>
            <pc:docMk/>
            <pc:sldMk cId="4063270196" sldId="259"/>
            <ac:spMk id="3" creationId="{F39C963A-245A-CD75-B860-FDD7CBFCE9DC}"/>
          </ac:spMkLst>
        </pc:spChg>
      </pc:sldChg>
    </pc:docChg>
  </pc:docChgLst>
  <pc:docChgLst>
    <pc:chgData name=". Aryaman Shardul" userId="S::lnu.arya@northeastern.edu::795c44a7-2ec7-4c85-90e7-cfad7f8c4718" providerId="AD" clId="Web-{2832972C-18D9-B3DA-3A1F-B7A6AA4A6D54}"/>
    <pc:docChg chg="modSld">
      <pc:chgData name=". Aryaman Shardul" userId="S::lnu.arya@northeastern.edu::795c44a7-2ec7-4c85-90e7-cfad7f8c4718" providerId="AD" clId="Web-{2832972C-18D9-B3DA-3A1F-B7A6AA4A6D54}" dt="2025-04-18T00:38:44.653" v="0" actId="20577"/>
      <pc:docMkLst>
        <pc:docMk/>
      </pc:docMkLst>
      <pc:sldChg chg="modSp">
        <pc:chgData name=". Aryaman Shardul" userId="S::lnu.arya@northeastern.edu::795c44a7-2ec7-4c85-90e7-cfad7f8c4718" providerId="AD" clId="Web-{2832972C-18D9-B3DA-3A1F-B7A6AA4A6D54}" dt="2025-04-18T00:38:44.653" v="0" actId="20577"/>
        <pc:sldMkLst>
          <pc:docMk/>
          <pc:sldMk cId="1686493030" sldId="257"/>
        </pc:sldMkLst>
        <pc:spChg chg="mod">
          <ac:chgData name=". Aryaman Shardul" userId="S::lnu.arya@northeastern.edu::795c44a7-2ec7-4c85-90e7-cfad7f8c4718" providerId="AD" clId="Web-{2832972C-18D9-B3DA-3A1F-B7A6AA4A6D54}" dt="2025-04-18T00:38:44.653" v="0" actId="20577"/>
          <ac:spMkLst>
            <pc:docMk/>
            <pc:sldMk cId="1686493030" sldId="257"/>
            <ac:spMk id="3" creationId="{125C8B01-8FE3-EEAD-550D-B53137B1BC8B}"/>
          </ac:spMkLst>
        </pc:spChg>
      </pc:sldChg>
    </pc:docChg>
  </pc:docChgLst>
  <pc:docChgLst>
    <pc:chgData name=". Aryaman Shardul" userId="S::lnu.arya@northeastern.edu::795c44a7-2ec7-4c85-90e7-cfad7f8c4718" providerId="AD" clId="Web-{6BADA6CF-4CFC-4680-E702-D79323230062}"/>
    <pc:docChg chg="modSld">
      <pc:chgData name=". Aryaman Shardul" userId="S::lnu.arya@northeastern.edu::795c44a7-2ec7-4c85-90e7-cfad7f8c4718" providerId="AD" clId="Web-{6BADA6CF-4CFC-4680-E702-D79323230062}" dt="2025-04-18T04:51:06.210" v="1" actId="20577"/>
      <pc:docMkLst>
        <pc:docMk/>
      </pc:docMkLst>
      <pc:sldChg chg="modSp">
        <pc:chgData name=". Aryaman Shardul" userId="S::lnu.arya@northeastern.edu::795c44a7-2ec7-4c85-90e7-cfad7f8c4718" providerId="AD" clId="Web-{6BADA6CF-4CFC-4680-E702-D79323230062}" dt="2025-04-18T04:51:06.210" v="1" actId="20577"/>
        <pc:sldMkLst>
          <pc:docMk/>
          <pc:sldMk cId="3767616271" sldId="258"/>
        </pc:sldMkLst>
        <pc:spChg chg="mod">
          <ac:chgData name=". Aryaman Shardul" userId="S::lnu.arya@northeastern.edu::795c44a7-2ec7-4c85-90e7-cfad7f8c4718" providerId="AD" clId="Web-{6BADA6CF-4CFC-4680-E702-D79323230062}" dt="2025-04-18T04:51:06.210" v="1" actId="20577"/>
          <ac:spMkLst>
            <pc:docMk/>
            <pc:sldMk cId="3767616271" sldId="258"/>
            <ac:spMk id="150" creationId="{2C04B5E9-D466-1EAC-2A75-2B44C75E3E59}"/>
          </ac:spMkLst>
        </pc:spChg>
      </pc:sldChg>
    </pc:docChg>
  </pc:docChgLst>
  <pc:docChgLst>
    <pc:chgData name=". Aryaman Shardul" userId="S::lnu.arya@northeastern.edu::795c44a7-2ec7-4c85-90e7-cfad7f8c4718" providerId="AD" clId="Web-{558DA6C2-6B8A-FFC5-355B-C4BCDF9ECB50}"/>
    <pc:docChg chg="addSld modSld">
      <pc:chgData name=". Aryaman Shardul" userId="S::lnu.arya@northeastern.edu::795c44a7-2ec7-4c85-90e7-cfad7f8c4718" providerId="AD" clId="Web-{558DA6C2-6B8A-FFC5-355B-C4BCDF9ECB50}" dt="2025-04-18T00:32:13.210" v="309" actId="20577"/>
      <pc:docMkLst>
        <pc:docMk/>
      </pc:docMkLst>
      <pc:sldChg chg="modSp">
        <pc:chgData name=". Aryaman Shardul" userId="S::lnu.arya@northeastern.edu::795c44a7-2ec7-4c85-90e7-cfad7f8c4718" providerId="AD" clId="Web-{558DA6C2-6B8A-FFC5-355B-C4BCDF9ECB50}" dt="2025-04-18T00:32:13.210" v="309" actId="20577"/>
        <pc:sldMkLst>
          <pc:docMk/>
          <pc:sldMk cId="3490423317" sldId="256"/>
        </pc:sldMkLst>
        <pc:spChg chg="mod">
          <ac:chgData name=". Aryaman Shardul" userId="S::lnu.arya@northeastern.edu::795c44a7-2ec7-4c85-90e7-cfad7f8c4718" providerId="AD" clId="Web-{558DA6C2-6B8A-FFC5-355B-C4BCDF9ECB50}" dt="2025-04-18T00:32:13.210" v="309" actId="20577"/>
          <ac:spMkLst>
            <pc:docMk/>
            <pc:sldMk cId="3490423317" sldId="256"/>
            <ac:spMk id="13" creationId="{6672FE9D-48AC-93BD-6B5A-65A65CCF7A43}"/>
          </ac:spMkLst>
        </pc:spChg>
      </pc:sldChg>
      <pc:sldChg chg="modSp">
        <pc:chgData name=". Aryaman Shardul" userId="S::lnu.arya@northeastern.edu::795c44a7-2ec7-4c85-90e7-cfad7f8c4718" providerId="AD" clId="Web-{558DA6C2-6B8A-FFC5-355B-C4BCDF9ECB50}" dt="2025-04-18T00:08:51.317" v="129" actId="20577"/>
        <pc:sldMkLst>
          <pc:docMk/>
          <pc:sldMk cId="1686493030" sldId="257"/>
        </pc:sldMkLst>
        <pc:spChg chg="mod">
          <ac:chgData name=". Aryaman Shardul" userId="S::lnu.arya@northeastern.edu::795c44a7-2ec7-4c85-90e7-cfad7f8c4718" providerId="AD" clId="Web-{558DA6C2-6B8A-FFC5-355B-C4BCDF9ECB50}" dt="2025-04-18T00:08:51.317" v="129" actId="20577"/>
          <ac:spMkLst>
            <pc:docMk/>
            <pc:sldMk cId="1686493030" sldId="257"/>
            <ac:spMk id="3" creationId="{125C8B01-8FE3-EEAD-550D-B53137B1BC8B}"/>
          </ac:spMkLst>
        </pc:spChg>
      </pc:sldChg>
      <pc:sldChg chg="modSp">
        <pc:chgData name=". Aryaman Shardul" userId="S::lnu.arya@northeastern.edu::795c44a7-2ec7-4c85-90e7-cfad7f8c4718" providerId="AD" clId="Web-{558DA6C2-6B8A-FFC5-355B-C4BCDF9ECB50}" dt="2025-04-18T00:05:35.653" v="96" actId="20577"/>
        <pc:sldMkLst>
          <pc:docMk/>
          <pc:sldMk cId="3767616271" sldId="258"/>
        </pc:sldMkLst>
        <pc:spChg chg="mod">
          <ac:chgData name=". Aryaman Shardul" userId="S::lnu.arya@northeastern.edu::795c44a7-2ec7-4c85-90e7-cfad7f8c4718" providerId="AD" clId="Web-{558DA6C2-6B8A-FFC5-355B-C4BCDF9ECB50}" dt="2025-04-18T00:05:35.653" v="96" actId="20577"/>
          <ac:spMkLst>
            <pc:docMk/>
            <pc:sldMk cId="3767616271" sldId="258"/>
            <ac:spMk id="140" creationId="{97C33F8D-4436-B4EF-210E-AAF774E1EFA0}"/>
          </ac:spMkLst>
        </pc:spChg>
      </pc:sldChg>
      <pc:sldChg chg="addSp delSp modSp">
        <pc:chgData name=". Aryaman Shardul" userId="S::lnu.arya@northeastern.edu::795c44a7-2ec7-4c85-90e7-cfad7f8c4718" providerId="AD" clId="Web-{558DA6C2-6B8A-FFC5-355B-C4BCDF9ECB50}" dt="2025-04-18T00:07:12.577" v="118" actId="1076"/>
        <pc:sldMkLst>
          <pc:docMk/>
          <pc:sldMk cId="4063270196" sldId="259"/>
        </pc:sldMkLst>
        <pc:spChg chg="mod">
          <ac:chgData name=". Aryaman Shardul" userId="S::lnu.arya@northeastern.edu::795c44a7-2ec7-4c85-90e7-cfad7f8c4718" providerId="AD" clId="Web-{558DA6C2-6B8A-FFC5-355B-C4BCDF9ECB50}" dt="2025-04-18T00:00:52.677" v="39" actId="20577"/>
          <ac:spMkLst>
            <pc:docMk/>
            <pc:sldMk cId="4063270196" sldId="259"/>
            <ac:spMk id="3" creationId="{F39C963A-245A-CD75-B860-FDD7CBFCE9DC}"/>
          </ac:spMkLst>
        </pc:spChg>
        <pc:spChg chg="add mod">
          <ac:chgData name=". Aryaman Shardul" userId="S::lnu.arya@northeastern.edu::795c44a7-2ec7-4c85-90e7-cfad7f8c4718" providerId="AD" clId="Web-{558DA6C2-6B8A-FFC5-355B-C4BCDF9ECB50}" dt="2025-04-18T00:07:12.577" v="118" actId="1076"/>
          <ac:spMkLst>
            <pc:docMk/>
            <pc:sldMk cId="4063270196" sldId="259"/>
            <ac:spMk id="6" creationId="{5EA9339E-CE7B-3445-5309-74C19AC8DA51}"/>
          </ac:spMkLst>
        </pc:spChg>
        <pc:picChg chg="add mod">
          <ac:chgData name=". Aryaman Shardul" userId="S::lnu.arya@northeastern.edu::795c44a7-2ec7-4c85-90e7-cfad7f8c4718" providerId="AD" clId="Web-{558DA6C2-6B8A-FFC5-355B-C4BCDF9ECB50}" dt="2025-04-18T00:06:49.358" v="110" actId="1076"/>
          <ac:picMkLst>
            <pc:docMk/>
            <pc:sldMk cId="4063270196" sldId="259"/>
            <ac:picMk id="2" creationId="{7CC6ED0A-17FA-778F-0FB8-7421066F2723}"/>
          </ac:picMkLst>
        </pc:picChg>
        <pc:picChg chg="add del mod">
          <ac:chgData name=". Aryaman Shardul" userId="S::lnu.arya@northeastern.edu::795c44a7-2ec7-4c85-90e7-cfad7f8c4718" providerId="AD" clId="Web-{558DA6C2-6B8A-FFC5-355B-C4BCDF9ECB50}" dt="2025-04-17T23:32:54.269" v="2"/>
          <ac:picMkLst>
            <pc:docMk/>
            <pc:sldMk cId="4063270196" sldId="259"/>
            <ac:picMk id="2" creationId="{D7449984-B5FE-D245-8162-C8FCA1925C17}"/>
          </ac:picMkLst>
        </pc:picChg>
        <pc:picChg chg="add del mod">
          <ac:chgData name=". Aryaman Shardul" userId="S::lnu.arya@northeastern.edu::795c44a7-2ec7-4c85-90e7-cfad7f8c4718" providerId="AD" clId="Web-{558DA6C2-6B8A-FFC5-355B-C4BCDF9ECB50}" dt="2025-04-17T23:35:46.196" v="4"/>
          <ac:picMkLst>
            <pc:docMk/>
            <pc:sldMk cId="4063270196" sldId="259"/>
            <ac:picMk id="4" creationId="{59D9A8A0-232B-79B5-4ABE-123D23275584}"/>
          </ac:picMkLst>
        </pc:picChg>
        <pc:picChg chg="add mod">
          <ac:chgData name=". Aryaman Shardul" userId="S::lnu.arya@northeastern.edu::795c44a7-2ec7-4c85-90e7-cfad7f8c4718" providerId="AD" clId="Web-{558DA6C2-6B8A-FFC5-355B-C4BCDF9ECB50}" dt="2025-04-18T00:06:51.030" v="111" actId="1076"/>
          <ac:picMkLst>
            <pc:docMk/>
            <pc:sldMk cId="4063270196" sldId="259"/>
            <ac:picMk id="4" creationId="{92C264BC-4F8B-E432-AD97-898722056C07}"/>
          </ac:picMkLst>
        </pc:picChg>
        <pc:picChg chg="add del mod">
          <ac:chgData name=". Aryaman Shardul" userId="S::lnu.arya@northeastern.edu::795c44a7-2ec7-4c85-90e7-cfad7f8c4718" providerId="AD" clId="Web-{558DA6C2-6B8A-FFC5-355B-C4BCDF9ECB50}" dt="2025-04-17T23:36:02.587" v="6"/>
          <ac:picMkLst>
            <pc:docMk/>
            <pc:sldMk cId="4063270196" sldId="259"/>
            <ac:picMk id="5" creationId="{358C97DB-B938-F0DC-031A-0A71DD3EF2F4}"/>
          </ac:picMkLst>
        </pc:picChg>
        <pc:picChg chg="add del mod">
          <ac:chgData name=". Aryaman Shardul" userId="S::lnu.arya@northeastern.edu::795c44a7-2ec7-4c85-90e7-cfad7f8c4718" providerId="AD" clId="Web-{558DA6C2-6B8A-FFC5-355B-C4BCDF9ECB50}" dt="2025-04-17T23:36:06.931" v="8"/>
          <ac:picMkLst>
            <pc:docMk/>
            <pc:sldMk cId="4063270196" sldId="259"/>
            <ac:picMk id="6" creationId="{DD328CC8-1BFB-AB81-73D6-FF1C3BC31655}"/>
          </ac:picMkLst>
        </pc:picChg>
        <pc:picChg chg="add del mod">
          <ac:chgData name=". Aryaman Shardul" userId="S::lnu.arya@northeastern.edu::795c44a7-2ec7-4c85-90e7-cfad7f8c4718" providerId="AD" clId="Web-{558DA6C2-6B8A-FFC5-355B-C4BCDF9ECB50}" dt="2025-04-17T23:36:11.134" v="10"/>
          <ac:picMkLst>
            <pc:docMk/>
            <pc:sldMk cId="4063270196" sldId="259"/>
            <ac:picMk id="7" creationId="{C868F6B3-2DF8-F272-BDCD-2CA535C0813A}"/>
          </ac:picMkLst>
        </pc:picChg>
        <pc:picChg chg="add mod">
          <ac:chgData name=". Aryaman Shardul" userId="S::lnu.arya@northeastern.edu::795c44a7-2ec7-4c85-90e7-cfad7f8c4718" providerId="AD" clId="Web-{558DA6C2-6B8A-FFC5-355B-C4BCDF9ECB50}" dt="2025-04-18T00:06:19.154" v="104" actId="1076"/>
          <ac:picMkLst>
            <pc:docMk/>
            <pc:sldMk cId="4063270196" sldId="259"/>
            <ac:picMk id="8" creationId="{F94178BC-05A5-B472-BABA-649D7E4CB15F}"/>
          </ac:picMkLst>
        </pc:picChg>
      </pc:sldChg>
      <pc:sldChg chg="addSp delSp modSp new">
        <pc:chgData name=". Aryaman Shardul" userId="S::lnu.arya@northeastern.edu::795c44a7-2ec7-4c85-90e7-cfad7f8c4718" providerId="AD" clId="Web-{558DA6C2-6B8A-FFC5-355B-C4BCDF9ECB50}" dt="2025-04-18T00:30:11.567" v="305" actId="1076"/>
        <pc:sldMkLst>
          <pc:docMk/>
          <pc:sldMk cId="2462207178" sldId="260"/>
        </pc:sldMkLst>
        <pc:spChg chg="add del mod">
          <ac:chgData name=". Aryaman Shardul" userId="S::lnu.arya@northeastern.edu::795c44a7-2ec7-4c85-90e7-cfad7f8c4718" providerId="AD" clId="Web-{558DA6C2-6B8A-FFC5-355B-C4BCDF9ECB50}" dt="2025-04-18T00:01:54.648" v="61"/>
          <ac:spMkLst>
            <pc:docMk/>
            <pc:sldMk cId="2462207178" sldId="260"/>
            <ac:spMk id="3" creationId="{DCBEA35C-68A2-C25A-03E6-03408080E58C}"/>
          </ac:spMkLst>
        </pc:spChg>
        <pc:spChg chg="add mod">
          <ac:chgData name=". Aryaman Shardul" userId="S::lnu.arya@northeastern.edu::795c44a7-2ec7-4c85-90e7-cfad7f8c4718" providerId="AD" clId="Web-{558DA6C2-6B8A-FFC5-355B-C4BCDF9ECB50}" dt="2025-04-18T00:02:07.507" v="79" actId="20577"/>
          <ac:spMkLst>
            <pc:docMk/>
            <pc:sldMk cId="2462207178" sldId="260"/>
            <ac:spMk id="5" creationId="{55F1054A-BD55-240A-467B-77711357797F}"/>
          </ac:spMkLst>
        </pc:spChg>
        <pc:spChg chg="add mod">
          <ac:chgData name=". Aryaman Shardul" userId="S::lnu.arya@northeastern.edu::795c44a7-2ec7-4c85-90e7-cfad7f8c4718" providerId="AD" clId="Web-{558DA6C2-6B8A-FFC5-355B-C4BCDF9ECB50}" dt="2025-04-18T00:29:59.504" v="302" actId="1076"/>
          <ac:spMkLst>
            <pc:docMk/>
            <pc:sldMk cId="2462207178" sldId="260"/>
            <ac:spMk id="6" creationId="{F4382233-7BED-6B33-FAB5-12F21A32303C}"/>
          </ac:spMkLst>
        </pc:spChg>
        <pc:spChg chg="add mod">
          <ac:chgData name=". Aryaman Shardul" userId="S::lnu.arya@northeastern.edu::795c44a7-2ec7-4c85-90e7-cfad7f8c4718" providerId="AD" clId="Web-{558DA6C2-6B8A-FFC5-355B-C4BCDF9ECB50}" dt="2025-04-18T00:30:11.567" v="305" actId="1076"/>
          <ac:spMkLst>
            <pc:docMk/>
            <pc:sldMk cId="2462207178" sldId="260"/>
            <ac:spMk id="7" creationId="{3CAAFFE4-E351-7678-4242-631CC12734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BE4B-569B-F04E-D00A-F2114711D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1319C-D02A-D269-A029-E4F534886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E03B-FDC3-9244-35E1-275E7EBB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B49D9-44AA-DDAF-998C-DFCF14BA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DEADA-5D1A-53F1-CF2A-B3F47049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3D55-4E12-6074-A839-8B77065A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D9193-13D7-AE0D-840F-179DEF92E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528C1-C417-AFC6-F95A-8F1F98C8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11FC-621E-8656-C605-35154D51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E0A72-F6D9-02F2-E8C9-D9722935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8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146B1-8F7A-C6DD-8C80-0131422BE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FE592-774C-E5FA-D528-7AF880C92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8AA5F-F041-229A-1E6B-EAB6B680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FC6FA-69DE-DAAC-C839-723ABE2A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D9B8-EAB2-597F-07C8-3C3050C3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30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4763-C3DC-0467-D492-7B4353AC9D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791" y="445754"/>
            <a:ext cx="9388415" cy="153761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Paper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9FC8F-7B19-0ABB-38CD-4020032D5C7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791" y="2124001"/>
            <a:ext cx="9388415" cy="78191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First Author, et al. </a:t>
            </a:r>
            <a:br>
              <a:rPr lang="en-US" dirty="0"/>
            </a:br>
            <a:r>
              <a:rPr lang="en-US" dirty="0"/>
              <a:t>Publication, Year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0E8C4F-EF06-C21D-609F-9A52B04037B3}"/>
              </a:ext>
            </a:extLst>
          </p:cNvPr>
          <p:cNvSpPr/>
          <p:nvPr userDrawn="1"/>
        </p:nvSpPr>
        <p:spPr>
          <a:xfrm>
            <a:off x="0" y="3429001"/>
            <a:ext cx="12192000" cy="3429000"/>
          </a:xfrm>
          <a:prstGeom prst="rect">
            <a:avLst/>
          </a:prstGeom>
          <a:solidFill>
            <a:srgbClr val="ED61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5BC35C-0559-1E38-63D7-08137818A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01791" y="3712718"/>
            <a:ext cx="9388415" cy="41910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Your Name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9076509-2FAB-FE12-55CC-74FE03BB2E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791" y="4351548"/>
            <a:ext cx="9388415" cy="2230407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Aspect of the paper implemented</a:t>
            </a:r>
          </a:p>
        </p:txBody>
      </p:sp>
    </p:spTree>
    <p:extLst>
      <p:ext uri="{BB962C8B-B14F-4D97-AF65-F5344CB8AC3E}">
        <p14:creationId xmlns:p14="http://schemas.microsoft.com/office/powerpoint/2010/main" val="131350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F8C8-02EB-C5AF-EE77-F6E52A85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34B9-D554-9D64-720D-6DA04F03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53E2C-BAB7-8C49-9B92-13455F8A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40A8F-9DBB-D50A-C3BD-F938DA7B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2B3E1-A427-6F81-0CE6-947DECE8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3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BBA0-F6BF-9EFE-1D42-C3BE3394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F57A-168D-C094-4932-5CCA3CD8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13306-BA6E-3B0D-F6E4-62BDAF79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153A4-858C-A2F4-7ED3-E6EB4619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A0646-0134-68D1-674E-8093B745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4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8E53-9B0C-DCEF-D6AA-BBC7918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9F22-2F3E-4319-41C6-4243F7BD8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CBA68-BF14-730C-F6A8-211BC581D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08523-EC58-F57E-81B7-BFB4F5A0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E1695-4309-7C91-8F70-BF5ACE82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DE667-5E85-8A44-FC70-8DFC38AC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1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D039-574E-91B7-1D37-12392763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A6500-C47A-9FDE-F95D-79A5124D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379DF-1605-B77D-DE66-10CAF2993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EB2DB-F215-F030-DCB0-66B8A45A5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95756-9893-9DC7-6D1E-E542ADCF6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4953D-A5F6-49AD-F89C-8A77E059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27DD4-C4FF-8B6D-FB4A-10FED7C7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4F19A-E29D-5F1A-0F03-5AFC9F2F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5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F3F7-22CC-7E9E-ADD6-3A654C14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E84FF-814B-6088-437D-BE9C194A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B5EA9-225B-7420-3D8C-99CB066E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0B3CF-56BB-0F38-60A3-CAEC47A7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1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81245-D5C1-E1F4-A886-AD7ED7A9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8B67C-6986-E027-D890-1CFCDCD0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9CCCF-FC07-045D-BA6C-06FCFD7E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5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950D-B3FD-4EF3-D703-84C5C889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F707-F20B-3106-48B4-6FD22FC89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A97D2-C70A-51FC-46B1-270D3B91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0DE5B-52C1-EE7F-0F1C-1A2D2A90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F9EA1-FA68-FE6A-A43C-6A594692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0AE55-4F92-88DF-DEB7-2DD0CB34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3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C41E-97F4-90F6-56AB-3917F4DE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F995D-30C4-9A25-8BE6-81F7CF3EC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58068-C377-8A3F-4DAC-161B25489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FA635-768C-83EC-DEF8-320627F4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F87EB-E258-A516-2043-E8A7373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42700-17CD-B73C-2687-40EDA941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220CA-3E87-F78A-47BC-3B0AE6F6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0105E-AB8B-C50F-8ABE-99F3FFB66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CD576-0F09-E031-C502-B8E2B290F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4076-1CB3-B5C4-F67D-7A5EC436E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149B2-6B1C-73C3-DA2D-A7092B292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7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85AFA5-5D1F-48EA-4C08-EFC5A98F9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3D-BBS: Global Localization for 3D Point Cloud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Scan Matching Using Branch-and-Bound Algorithm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4DF6089-EFEB-368B-F2EE-7536AF1A0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Koki Aoki, et al.</a:t>
            </a:r>
          </a:p>
          <a:p>
            <a:r>
              <a:rPr lang="en-US" dirty="0">
                <a:ea typeface="+mn-lt"/>
                <a:cs typeface="+mn-lt"/>
              </a:rPr>
              <a:t>IEEE International Conference on Robotics and Automation (ICRA), 2024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07BEB30-4CC9-DD42-C0B6-F56538E03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Aryaman Shardul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672FE9D-48AC-93BD-6B5A-65A65CCF7A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Implemented Aspects:</a:t>
            </a:r>
          </a:p>
          <a:p>
            <a:r>
              <a:rPr lang="en-US" dirty="0">
                <a:ea typeface="+mn-lt"/>
                <a:cs typeface="+mn-lt"/>
              </a:rPr>
              <a:t>Branch-and-Bound Search with Pruning for global scan matching</a:t>
            </a:r>
          </a:p>
          <a:p>
            <a:r>
              <a:rPr lang="en-US" dirty="0">
                <a:ea typeface="+mn-lt"/>
                <a:cs typeface="+mn-lt"/>
              </a:rPr>
              <a:t>Voxel grid for efficient spatial scoring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Score-based matching using occupancy overlap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3D scan-to-map alignment (aligns incoming LiDAR scan with </a:t>
            </a:r>
            <a:r>
              <a:rPr lang="en-US" dirty="0" err="1">
                <a:ea typeface="+mn-lt"/>
                <a:cs typeface="+mn-lt"/>
              </a:rPr>
              <a:t>voxelized</a:t>
            </a:r>
            <a:r>
              <a:rPr lang="en-US" dirty="0">
                <a:ea typeface="+mn-lt"/>
                <a:cs typeface="+mn-lt"/>
              </a:rPr>
              <a:t> map)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2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79A69-DAC3-D457-1590-6B54C29AE4DE}"/>
              </a:ext>
            </a:extLst>
          </p:cNvPr>
          <p:cNvSpPr txBox="1"/>
          <p:nvPr/>
        </p:nvSpPr>
        <p:spPr>
          <a:xfrm>
            <a:off x="1476828" y="261257"/>
            <a:ext cx="8938985" cy="393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800" b="1" dirty="0">
                <a:solidFill>
                  <a:srgbClr val="000000"/>
                </a:solidFill>
                <a:cs typeface="Segoe UI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C8B01-8FE3-EEAD-550D-B53137B1BC8B}"/>
              </a:ext>
            </a:extLst>
          </p:cNvPr>
          <p:cNvSpPr txBox="1"/>
          <p:nvPr/>
        </p:nvSpPr>
        <p:spPr>
          <a:xfrm>
            <a:off x="152400" y="1014186"/>
            <a:ext cx="3768272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Objective: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Global Localization is the problem of determining where a robot is on a known map, without knowing its initial position.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Global localization of a robot using a 3D LiDAR scan and a pre-built 3D map.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E4728-76C7-A9B6-2288-CC36C4E89E01}"/>
              </a:ext>
            </a:extLst>
          </p:cNvPr>
          <p:cNvSpPr txBox="1"/>
          <p:nvPr/>
        </p:nvSpPr>
        <p:spPr>
          <a:xfrm>
            <a:off x="3917044" y="4561114"/>
            <a:ext cx="330563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Motivation:</a:t>
            </a:r>
          </a:p>
          <a:p>
            <a:r>
              <a:rPr lang="en-US" sz="1400" dirty="0">
                <a:ea typeface="+mn-lt"/>
                <a:cs typeface="+mn-lt"/>
              </a:rPr>
              <a:t>Traditional methods like ICP or feature-based matching: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Require good initial guesses.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Struggle in large or repetitive environments.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Often get stuck in local minima.</a:t>
            </a:r>
            <a:endParaRPr lang="en-US" sz="1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31232-65F1-1D58-CBF3-BFA6F73502D4}"/>
              </a:ext>
            </a:extLst>
          </p:cNvPr>
          <p:cNvSpPr txBox="1"/>
          <p:nvPr/>
        </p:nvSpPr>
        <p:spPr>
          <a:xfrm>
            <a:off x="152400" y="2728686"/>
            <a:ext cx="3396342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Key Idea:</a:t>
            </a:r>
            <a:endParaRPr lang="en-US"/>
          </a:p>
          <a:p>
            <a:r>
              <a:rPr lang="en-US" sz="1400" dirty="0"/>
              <a:t>Use Branch-and-Bound (BnB) with Voxel Grid Maps to: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 dirty="0"/>
              <a:t>Efficiently search the 4D space: x, y, z, yaw.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 dirty="0"/>
              <a:t>We assume the sensor is mounted on a ground vehicle or a relatively flat-moving robot. Hence, Roll and pitch are small or negligible. Yaw (rotation around vertical axis) dominates orientation error.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 dirty="0"/>
              <a:t>Avoid full brute-force search using hierarchical pruning.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 dirty="0"/>
              <a:t>Score candidate poses based on occupancy overlap.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75DC6-FBDE-1456-45FB-A8FBBC9F26B6}"/>
              </a:ext>
            </a:extLst>
          </p:cNvPr>
          <p:cNvSpPr txBox="1"/>
          <p:nvPr/>
        </p:nvSpPr>
        <p:spPr>
          <a:xfrm>
            <a:off x="7518401" y="4561114"/>
            <a:ext cx="4493986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Advantages:</a:t>
            </a:r>
          </a:p>
          <a:p>
            <a:pPr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 Global search doesn’t need initial guess.</a:t>
            </a:r>
            <a:endParaRPr lang="en-US" sz="1400" dirty="0"/>
          </a:p>
          <a:p>
            <a:pPr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 Robust to local minima. Hence, finds best pose (global search, pruning, and hierarchical refinement help avoid local minima).</a:t>
            </a:r>
          </a:p>
          <a:p>
            <a:pPr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 Efficient scoring via voxel hashing.</a:t>
            </a:r>
            <a:endParaRPr lang="en-US" sz="1400" dirty="0"/>
          </a:p>
          <a:p>
            <a:pPr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 Compact memory usage with sparse 3D voxel maps.</a:t>
            </a:r>
            <a:endParaRPr lang="en-US" sz="1400" dirty="0"/>
          </a:p>
          <a:p>
            <a:pPr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 Can align single scan even in large maps.</a:t>
            </a:r>
            <a:endParaRPr lang="en-US" sz="1400" dirty="0"/>
          </a:p>
          <a:p>
            <a:endParaRPr lang="en-US" dirty="0"/>
          </a:p>
        </p:txBody>
      </p:sp>
      <p:pic>
        <p:nvPicPr>
          <p:cNvPr id="7" name="Picture 6" descr="A diagram of a map&#10;&#10;AI-generated content may be incorrect.">
            <a:extLst>
              <a:ext uri="{FF2B5EF4-FFF2-40B4-BE49-F238E27FC236}">
                <a16:creationId xmlns:a16="http://schemas.microsoft.com/office/drawing/2014/main" id="{BE5C0BE7-3A42-09B1-F76B-9BFE0EA29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243" y="772204"/>
            <a:ext cx="6647089" cy="36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9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93F7EDE3-C26D-75EA-FA62-E3CFBA415E63}"/>
              </a:ext>
            </a:extLst>
          </p:cNvPr>
          <p:cNvSpPr/>
          <p:nvPr/>
        </p:nvSpPr>
        <p:spPr>
          <a:xfrm>
            <a:off x="821377" y="1187532"/>
            <a:ext cx="2127661" cy="13953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1. Preprocessing (Map Building)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 err="1">
                <a:solidFill>
                  <a:schemeClr val="tx1"/>
                </a:solidFill>
              </a:rPr>
              <a:t>Voxelize</a:t>
            </a:r>
            <a:r>
              <a:rPr lang="en-US" sz="1200" dirty="0">
                <a:solidFill>
                  <a:schemeClr val="tx1"/>
                </a:solidFill>
              </a:rPr>
              <a:t> map</a:t>
            </a:r>
          </a:p>
          <a:p>
            <a:pPr marL="171450" indent="-171450" algn="ctr">
              <a:buFont typeface="Arial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Store occupied voxels using Hash map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7C33F8D-4436-B4EF-210E-AAF774E1EFA0}"/>
              </a:ext>
            </a:extLst>
          </p:cNvPr>
          <p:cNvSpPr/>
          <p:nvPr/>
        </p:nvSpPr>
        <p:spPr>
          <a:xfrm>
            <a:off x="821377" y="3057895"/>
            <a:ext cx="2127661" cy="12568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2. Input Scan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Raw LiDAR frame from KITTI dataset</a:t>
            </a:r>
          </a:p>
          <a:p>
            <a:pPr marL="171450" indent="-171450" algn="ctr">
              <a:buFont typeface="Arial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 i="1" dirty="0">
                <a:solidFill>
                  <a:schemeClr val="tx1"/>
                </a:solidFill>
                <a:ea typeface="+mn-lt"/>
                <a:cs typeface="+mn-lt"/>
              </a:rPr>
              <a:t>Define 4D search space (x, y, z, yaw)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Arrow: Down 141">
            <a:extLst>
              <a:ext uri="{FF2B5EF4-FFF2-40B4-BE49-F238E27FC236}">
                <a16:creationId xmlns:a16="http://schemas.microsoft.com/office/drawing/2014/main" id="{5821B66A-2D22-E3B2-055F-666BCF99016E}"/>
              </a:ext>
            </a:extLst>
          </p:cNvPr>
          <p:cNvSpPr/>
          <p:nvPr/>
        </p:nvSpPr>
        <p:spPr>
          <a:xfrm>
            <a:off x="1751610" y="4324596"/>
            <a:ext cx="277091" cy="50470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CE6475D-CBD2-3E94-8DED-012BD5F671C3}"/>
              </a:ext>
            </a:extLst>
          </p:cNvPr>
          <p:cNvSpPr/>
          <p:nvPr/>
        </p:nvSpPr>
        <p:spPr>
          <a:xfrm>
            <a:off x="138545" y="4829297"/>
            <a:ext cx="3523011" cy="16922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3. Generate Initial Nodes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+mn-lt"/>
              <a:cs typeface="+mn-lt"/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Discretize space into coarse resolution (high-level) grid</a:t>
            </a:r>
          </a:p>
          <a:p>
            <a:pPr marL="171450" indent="-171450" algn="ctr">
              <a:buFont typeface="Arial"/>
              <a:buChar char="•"/>
            </a:pPr>
            <a:endParaRPr lang="en-US" sz="1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Create candidate poses (nodes)</a:t>
            </a:r>
          </a:p>
          <a:p>
            <a:pPr marL="171450" indent="-171450" algn="ctr">
              <a:buFont typeface="Arial"/>
              <a:buChar char="•"/>
            </a:pPr>
            <a:endParaRPr lang="en-US" sz="1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Each node stores a pose + level + score bound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5CAFE10-2A36-49D6-5F70-04C4BAAFE09B}"/>
              </a:ext>
            </a:extLst>
          </p:cNvPr>
          <p:cNvSpPr txBox="1"/>
          <p:nvPr/>
        </p:nvSpPr>
        <p:spPr>
          <a:xfrm>
            <a:off x="1318490" y="201880"/>
            <a:ext cx="8938985" cy="393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800" b="1" dirty="0">
                <a:solidFill>
                  <a:srgbClr val="000000"/>
                </a:solidFill>
                <a:cs typeface="Segoe UI"/>
              </a:rPr>
              <a:t>Algorithm</a:t>
            </a:r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271B54CD-E67B-6FF5-ADBC-F22112DF35C3}"/>
              </a:ext>
            </a:extLst>
          </p:cNvPr>
          <p:cNvSpPr/>
          <p:nvPr/>
        </p:nvSpPr>
        <p:spPr>
          <a:xfrm>
            <a:off x="3661558" y="5512130"/>
            <a:ext cx="671629" cy="32629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C04B5E9-D466-1EAC-2A75-2B44C75E3E59}"/>
              </a:ext>
            </a:extLst>
          </p:cNvPr>
          <p:cNvSpPr/>
          <p:nvPr/>
        </p:nvSpPr>
        <p:spPr>
          <a:xfrm>
            <a:off x="4334493" y="4314700"/>
            <a:ext cx="4374074" cy="23948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4. </a:t>
            </a:r>
            <a:r>
              <a:rPr lang="en-US" sz="1200" b="1" dirty="0">
                <a:solidFill>
                  <a:schemeClr val="tx1"/>
                </a:solidFill>
                <a:ea typeface="+mn-lt"/>
                <a:cs typeface="+mn-lt"/>
              </a:rPr>
              <a:t>Branch and Bound Search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+mn-lt"/>
                <a:cs typeface="+mn-lt"/>
              </a:rPr>
              <a:t>While queue is not empty:</a:t>
            </a:r>
          </a:p>
          <a:p>
            <a:pPr algn="ctr"/>
            <a:endParaRPr lang="en-US" sz="1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Pop best scoring node (based on upper bound)</a:t>
            </a:r>
          </a:p>
          <a:p>
            <a:pPr marL="171450" indent="-171450" algn="ctr">
              <a:buFont typeface="Arial"/>
              <a:buChar char="•"/>
            </a:pPr>
            <a:endParaRPr lang="en-US" sz="1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If it's at lowest level (leaf node) → evaluate actual overlap score</a:t>
            </a:r>
          </a:p>
          <a:p>
            <a:pPr marL="171450" indent="-171450" algn="ctr">
              <a:buFont typeface="Arial"/>
              <a:buChar char="•"/>
            </a:pPr>
            <a:endParaRPr lang="en-US" sz="1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Else → branch into finer child nodes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 algn="ctr">
              <a:buFont typeface="Arial"/>
              <a:buChar char="•"/>
            </a:pPr>
            <a:endParaRPr lang="en-US" sz="1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 Prune nodes with upper bound score &lt; current best score</a:t>
            </a:r>
          </a:p>
          <a:p>
            <a:pPr marL="171450" indent="-171450" algn="ctr">
              <a:buFont typeface="Arial"/>
              <a:buChar char="•"/>
            </a:pPr>
            <a:endParaRPr lang="en-US" sz="12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B606F71-E4A9-E699-20B5-5F54A7F0F350}"/>
              </a:ext>
            </a:extLst>
          </p:cNvPr>
          <p:cNvSpPr/>
          <p:nvPr/>
        </p:nvSpPr>
        <p:spPr>
          <a:xfrm>
            <a:off x="4730336" y="2483921"/>
            <a:ext cx="3483427" cy="1395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5. Score Pose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+mn-lt"/>
              <a:cs typeface="+mn-lt"/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Transform the scan using node’s pose</a:t>
            </a:r>
          </a:p>
          <a:p>
            <a:pPr marL="171450" indent="-171450" algn="ctr">
              <a:buFont typeface="Arial"/>
              <a:buChar char="•"/>
            </a:pPr>
            <a:endParaRPr lang="en-US" sz="1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Discretize scan points into voxels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171450" indent="-171450" algn="ctr">
              <a:buFont typeface="Arial"/>
              <a:buChar char="•"/>
            </a:pPr>
            <a:endParaRPr lang="en-US" sz="1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Compute overlap with map voxels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53" name="Arrow: Up 152">
            <a:extLst>
              <a:ext uri="{FF2B5EF4-FFF2-40B4-BE49-F238E27FC236}">
                <a16:creationId xmlns:a16="http://schemas.microsoft.com/office/drawing/2014/main" id="{88970633-778D-C90C-101B-B3E71A6A1907}"/>
              </a:ext>
            </a:extLst>
          </p:cNvPr>
          <p:cNvSpPr/>
          <p:nvPr/>
        </p:nvSpPr>
        <p:spPr>
          <a:xfrm>
            <a:off x="6293922" y="3879271"/>
            <a:ext cx="355982" cy="434124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3C60BE2-5794-5547-3B87-BC560459B1D8}"/>
              </a:ext>
            </a:extLst>
          </p:cNvPr>
          <p:cNvSpPr/>
          <p:nvPr/>
        </p:nvSpPr>
        <p:spPr>
          <a:xfrm>
            <a:off x="4690752" y="1029193"/>
            <a:ext cx="3414155" cy="10984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6. Return Best Pose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+mn-lt"/>
              <a:cs typeface="+mn-lt"/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After exploring tree, return highest scoring pose</a:t>
            </a:r>
          </a:p>
          <a:p>
            <a:pPr marL="171450" indent="-171450" algn="ctr">
              <a:buFont typeface="Arial"/>
              <a:buChar char="•"/>
            </a:pPr>
            <a:endParaRPr lang="en-US" sz="1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Use it to align scan with map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56" name="Arrow: Up 155">
            <a:extLst>
              <a:ext uri="{FF2B5EF4-FFF2-40B4-BE49-F238E27FC236}">
                <a16:creationId xmlns:a16="http://schemas.microsoft.com/office/drawing/2014/main" id="{FD522644-A0B2-DA63-FD3B-696C02CF4280}"/>
              </a:ext>
            </a:extLst>
          </p:cNvPr>
          <p:cNvSpPr/>
          <p:nvPr/>
        </p:nvSpPr>
        <p:spPr>
          <a:xfrm>
            <a:off x="6293921" y="2127659"/>
            <a:ext cx="355982" cy="354956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71F8EF38-02BF-9F9A-1F78-FD8AD66186B1}"/>
              </a:ext>
            </a:extLst>
          </p:cNvPr>
          <p:cNvSpPr/>
          <p:nvPr/>
        </p:nvSpPr>
        <p:spPr>
          <a:xfrm>
            <a:off x="1751609" y="2582881"/>
            <a:ext cx="277091" cy="47501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" name="Picture 158" descr="A diagram of a search system&#10;&#10;AI-generated content may be incorrect.">
            <a:extLst>
              <a:ext uri="{FF2B5EF4-FFF2-40B4-BE49-F238E27FC236}">
                <a16:creationId xmlns:a16="http://schemas.microsoft.com/office/drawing/2014/main" id="{84EE323C-0420-DAA7-A4D6-B9A09401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076" t="-756" r="-210"/>
          <a:stretch/>
        </p:blipFill>
        <p:spPr>
          <a:xfrm>
            <a:off x="8800110" y="1573479"/>
            <a:ext cx="3308079" cy="368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1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9C963A-245A-CD75-B860-FDD7CBFCE9DC}"/>
              </a:ext>
            </a:extLst>
          </p:cNvPr>
          <p:cNvSpPr txBox="1"/>
          <p:nvPr/>
        </p:nvSpPr>
        <p:spPr>
          <a:xfrm>
            <a:off x="1318490" y="201880"/>
            <a:ext cx="8938985" cy="393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800" b="1" dirty="0">
                <a:solidFill>
                  <a:srgbClr val="000000"/>
                </a:solidFill>
                <a:cs typeface="Segoe UI"/>
              </a:rPr>
              <a:t>Results</a:t>
            </a:r>
          </a:p>
        </p:txBody>
      </p:sp>
      <p:pic>
        <p:nvPicPr>
          <p:cNvPr id="8" name="Picture 7" descr="A map with blue and red lines">
            <a:extLst>
              <a:ext uri="{FF2B5EF4-FFF2-40B4-BE49-F238E27FC236}">
                <a16:creationId xmlns:a16="http://schemas.microsoft.com/office/drawing/2014/main" id="{F94178BC-05A5-B472-BABA-649D7E4C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2" y="515797"/>
            <a:ext cx="5581042" cy="5612356"/>
          </a:xfrm>
          <a:prstGeom prst="rect">
            <a:avLst/>
          </a:prstGeom>
        </p:spPr>
      </p:pic>
      <p:pic>
        <p:nvPicPr>
          <p:cNvPr id="2" name="Picture 1" descr="A graph with a line&#10;&#10;AI-generated content may be incorrect.">
            <a:extLst>
              <a:ext uri="{FF2B5EF4-FFF2-40B4-BE49-F238E27FC236}">
                <a16:creationId xmlns:a16="http://schemas.microsoft.com/office/drawing/2014/main" id="{7CC6ED0A-17FA-778F-0FB8-7421066F2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891" y="592919"/>
            <a:ext cx="5589740" cy="3157604"/>
          </a:xfrm>
          <a:prstGeom prst="rect">
            <a:avLst/>
          </a:prstGeom>
        </p:spPr>
      </p:pic>
      <p:pic>
        <p:nvPicPr>
          <p:cNvPr id="4" name="Picture 3" descr="A graph with blue lines&#10;&#10;AI-generated content may be incorrect.">
            <a:extLst>
              <a:ext uri="{FF2B5EF4-FFF2-40B4-BE49-F238E27FC236}">
                <a16:creationId xmlns:a16="http://schemas.microsoft.com/office/drawing/2014/main" id="{92C264BC-4F8B-E432-AD97-898722056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644" y="3755198"/>
            <a:ext cx="5589741" cy="3105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9339E-CE7B-3445-5309-74C19AC8DA51}"/>
              </a:ext>
            </a:extLst>
          </p:cNvPr>
          <p:cNvSpPr txBox="1"/>
          <p:nvPr/>
        </p:nvSpPr>
        <p:spPr>
          <a:xfrm>
            <a:off x="-92694" y="5876307"/>
            <a:ext cx="6920179" cy="868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000" b="1" dirty="0">
                <a:solidFill>
                  <a:srgbClr val="000000"/>
                </a:solidFill>
                <a:ea typeface="+mn-lt"/>
                <a:cs typeface="+mn-lt"/>
              </a:rPr>
              <a:t>Visualization of Scan 6 being globally aligned to a map built from Scans 0–4. Red points represent the transformed scan under different pose guesses. As the Branch-and-Bound search progresses, the scan shifts from misaligned outskirts to a tightly overlapping position, maximizing alignment with the blue voxel map.</a:t>
            </a:r>
            <a:endParaRPr lang="en-US" sz="10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327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F1054A-BD55-240A-467B-77711357797F}"/>
              </a:ext>
            </a:extLst>
          </p:cNvPr>
          <p:cNvSpPr txBox="1"/>
          <p:nvPr/>
        </p:nvSpPr>
        <p:spPr>
          <a:xfrm>
            <a:off x="1318490" y="201880"/>
            <a:ext cx="8938985" cy="393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800" b="1" dirty="0">
                <a:solidFill>
                  <a:srgbClr val="000000"/>
                </a:solidFill>
                <a:cs typeface="Segoe UI"/>
              </a:rPr>
              <a:t>Limitations and 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82233-7BED-6B33-FAB5-12F21A32303C}"/>
              </a:ext>
            </a:extLst>
          </p:cNvPr>
          <p:cNvSpPr txBox="1"/>
          <p:nvPr/>
        </p:nvSpPr>
        <p:spPr>
          <a:xfrm>
            <a:off x="675242" y="1805048"/>
            <a:ext cx="4535220" cy="32525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000" b="1" dirty="0">
                <a:solidFill>
                  <a:srgbClr val="000000"/>
                </a:solidFill>
                <a:cs typeface="Segoe UI"/>
              </a:rPr>
              <a:t>Limitations</a:t>
            </a:r>
          </a:p>
          <a:p>
            <a:pPr algn="ctr">
              <a:lnSpc>
                <a:spcPts val="2100"/>
              </a:lnSpc>
            </a:pPr>
            <a:endParaRPr lang="en-US" sz="2000" b="1" dirty="0">
              <a:solidFill>
                <a:srgbClr val="000000"/>
              </a:solidFill>
              <a:cs typeface="Segoe UI"/>
            </a:endParaRPr>
          </a:p>
          <a:p>
            <a:pPr algn="ctr"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  Yaw-only orientation search: 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Assumes flat terrain; ignores pitch/roll.</a:t>
            </a:r>
            <a:endParaRPr lang="en-US" sz="1400" dirty="0">
              <a:solidFill>
                <a:srgbClr val="000000"/>
              </a:solidFill>
              <a:ea typeface="+mn-lt"/>
              <a:cs typeface="Segoe UI"/>
            </a:endParaRPr>
          </a:p>
          <a:p>
            <a:pPr algn="ctr">
              <a:buFont typeface="Arial"/>
              <a:buChar char="•"/>
            </a:pPr>
            <a:endParaRPr lang="en-US" sz="14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High computation time on large maps without GPUs: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 Full-space BnB search becomes expensive without GPU. Difficult to perform real-time localization only with CPU.</a:t>
            </a:r>
          </a:p>
          <a:p>
            <a:pPr algn="ctr">
              <a:buFont typeface="Arial"/>
              <a:buChar char="•"/>
            </a:pPr>
            <a:endParaRPr lang="en-US" sz="14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Sensitive to yaw in fake guesses: 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Poor initial yaw (e.g., 180° flipped) gives high AOE.</a:t>
            </a:r>
            <a:endParaRPr lang="en-US" sz="1400" b="1" dirty="0">
              <a:solidFill>
                <a:srgbClr val="000000"/>
              </a:solidFill>
              <a:cs typeface="Segoe UI"/>
            </a:endParaRPr>
          </a:p>
          <a:p>
            <a:pPr algn="ctr">
              <a:buFont typeface="Arial"/>
              <a:buChar char="•"/>
            </a:pPr>
            <a:endParaRPr lang="en-US" sz="1400" b="1" dirty="0">
              <a:solidFill>
                <a:srgbClr val="000000"/>
              </a:solidFill>
              <a:cs typeface="Segoe UI"/>
            </a:endParaRPr>
          </a:p>
          <a:p>
            <a:pPr marL="457200" indent="-457200" algn="ctr">
              <a:lnSpc>
                <a:spcPts val="2100"/>
              </a:lnSpc>
              <a:buFontTx/>
              <a:buAutoNum type="arabicPeriod"/>
            </a:pPr>
            <a:endParaRPr lang="en-US" sz="1400" dirty="0">
              <a:solidFill>
                <a:srgbClr val="000000"/>
              </a:solidFill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AFFE4-E351-7678-4242-631CC1273443}"/>
              </a:ext>
            </a:extLst>
          </p:cNvPr>
          <p:cNvSpPr txBox="1"/>
          <p:nvPr/>
        </p:nvSpPr>
        <p:spPr>
          <a:xfrm>
            <a:off x="6711863" y="1805048"/>
            <a:ext cx="4772728" cy="3683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000" b="1" dirty="0">
                <a:solidFill>
                  <a:srgbClr val="000000"/>
                </a:solidFill>
                <a:cs typeface="Segoe UI"/>
              </a:rPr>
              <a:t>Future Work</a:t>
            </a:r>
          </a:p>
          <a:p>
            <a:pPr algn="ctr">
              <a:lnSpc>
                <a:spcPts val="2100"/>
              </a:lnSpc>
            </a:pPr>
            <a:endParaRPr lang="en-US" sz="2000" b="1" dirty="0">
              <a:solidFill>
                <a:srgbClr val="000000"/>
              </a:solidFill>
              <a:ea typeface="+mn-lt"/>
              <a:cs typeface="Segoe UI"/>
            </a:endParaRPr>
          </a:p>
          <a:p>
            <a:pPr algn="ctr"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  Hierarchical Map Building: 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Dynamic resolution maps for faster localization.</a:t>
            </a:r>
            <a:endParaRPr lang="en-US" sz="1400" dirty="0">
              <a:solidFill>
                <a:srgbClr val="000000"/>
              </a:solidFill>
              <a:ea typeface="+mn-lt"/>
              <a:cs typeface="Segoe UI"/>
            </a:endParaRPr>
          </a:p>
          <a:p>
            <a:pPr algn="ctr">
              <a:buFont typeface="Arial"/>
              <a:buChar char="•"/>
            </a:pPr>
            <a:endParaRPr lang="en-US" sz="14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  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Adaptive Search Bounds: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 Use priors from IMU, GPS, or motion models.</a:t>
            </a:r>
          </a:p>
          <a:p>
            <a:pPr algn="ctr">
              <a:buFont typeface="Arial"/>
              <a:buChar char="•"/>
            </a:pPr>
            <a:endParaRPr lang="en-US" sz="14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1400" b="1" dirty="0">
                <a:solidFill>
                  <a:srgbClr val="000000"/>
                </a:solidFill>
                <a:ea typeface="+mn-lt"/>
                <a:cs typeface="+mn-lt"/>
              </a:rPr>
              <a:t> 6DoF Extension (Pitch &amp; Roll): 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Useful for aerial robots or rough terrain.</a:t>
            </a:r>
            <a:endParaRPr lang="en-US" sz="1400" dirty="0">
              <a:solidFill>
                <a:srgbClr val="000000"/>
              </a:solidFill>
              <a:cs typeface="Segoe UI"/>
            </a:endParaRPr>
          </a:p>
          <a:p>
            <a:pPr algn="ctr">
              <a:buFont typeface="Arial"/>
              <a:buChar char="•"/>
            </a:pPr>
            <a:endParaRPr lang="en-US" sz="1400" dirty="0">
              <a:solidFill>
                <a:srgbClr val="000000"/>
              </a:solidFill>
              <a:cs typeface="Segoe UI"/>
            </a:endParaRPr>
          </a:p>
          <a:p>
            <a:pPr algn="ctr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cs typeface="Segoe UI"/>
              </a:rPr>
              <a:t>  </a:t>
            </a:r>
            <a:r>
              <a:rPr lang="en-US" sz="1400" b="1" dirty="0">
                <a:solidFill>
                  <a:srgbClr val="000000"/>
                </a:solidFill>
                <a:cs typeface="Segoe UI"/>
              </a:rPr>
              <a:t>Find Alternatives to using GPU: 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Multithreaded BFS on CPU using OpenMP.</a:t>
            </a:r>
          </a:p>
          <a:p>
            <a:pPr algn="ctr">
              <a:buFont typeface="Arial"/>
              <a:buChar char="•"/>
            </a:pPr>
            <a:endParaRPr lang="en-US" sz="1400" dirty="0">
              <a:solidFill>
                <a:srgbClr val="000000"/>
              </a:solidFill>
              <a:cs typeface="Segoe UI"/>
            </a:endParaRPr>
          </a:p>
          <a:p>
            <a:pPr algn="ctr">
              <a:buFont typeface="Arial"/>
              <a:buChar char="•"/>
            </a:pPr>
            <a:endParaRPr lang="en-US" sz="1400" b="1" dirty="0">
              <a:solidFill>
                <a:srgbClr val="000000"/>
              </a:solidFill>
              <a:cs typeface="Segoe UI"/>
            </a:endParaRPr>
          </a:p>
          <a:p>
            <a:pPr marL="457200" indent="-457200" algn="ctr">
              <a:lnSpc>
                <a:spcPts val="2100"/>
              </a:lnSpc>
              <a:buAutoNum type="arabicPeriod"/>
            </a:pPr>
            <a:endParaRPr lang="en-US" sz="1400" dirty="0">
              <a:solidFill>
                <a:srgbClr val="000000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6220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48f69a1-7c9c-440a-960e-822c4631317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10BA166FD71540831CDAF715C62FE3" ma:contentTypeVersion="12" ma:contentTypeDescription="Create a new document." ma:contentTypeScope="" ma:versionID="b15a67e9ac369abe4f20a3eb3a546ba4">
  <xsd:schema xmlns:xsd="http://www.w3.org/2001/XMLSchema" xmlns:xs="http://www.w3.org/2001/XMLSchema" xmlns:p="http://schemas.microsoft.com/office/2006/metadata/properties" xmlns:ns3="b48f69a1-7c9c-440a-960e-822c4631317c" targetNamespace="http://schemas.microsoft.com/office/2006/metadata/properties" ma:root="true" ma:fieldsID="62390094068e93cff1e3e11e82be10e2" ns3:_="">
    <xsd:import namespace="b48f69a1-7c9c-440a-960e-822c4631317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f69a1-7c9c-440a-960e-822c4631317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215211-8886-4163-B4F3-A15DD41C65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57FBCD-CFE9-4C7C-A8F3-DA46A25959C3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b48f69a1-7c9c-440a-960e-822c4631317c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724AD08-1D80-4BDD-95C1-E20EEF099A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f69a1-7c9c-440a-960e-822c463131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3D-BBS: Global Localization for 3D Point Cloud Scan Matching Using Branch-and-Bound Algorithm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Adarsh Salagame</dc:creator>
  <cp:lastModifiedBy>Adarsh Salagame</cp:lastModifiedBy>
  <cp:revision>433</cp:revision>
  <dcterms:created xsi:type="dcterms:W3CDTF">2025-04-09T17:55:39Z</dcterms:created>
  <dcterms:modified xsi:type="dcterms:W3CDTF">2025-04-18T04:51:14Z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0x0101004E10BA166FD71540831CDAF715C62FE3</vt:lpwstr>
  </property>
</Properties>
</file>