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9"/>
  </p:notesMasterIdLst>
  <p:handoutMasterIdLst>
    <p:handoutMasterId r:id="rId30"/>
  </p:handoutMasterIdLst>
  <p:sldIdLst>
    <p:sldId id="304" r:id="rId3"/>
    <p:sldId id="310" r:id="rId4"/>
    <p:sldId id="305" r:id="rId5"/>
    <p:sldId id="306" r:id="rId6"/>
    <p:sldId id="307" r:id="rId7"/>
    <p:sldId id="308" r:id="rId8"/>
    <p:sldId id="309" r:id="rId9"/>
    <p:sldId id="311" r:id="rId10"/>
    <p:sldId id="312" r:id="rId11"/>
    <p:sldId id="314" r:id="rId12"/>
    <p:sldId id="315" r:id="rId13"/>
    <p:sldId id="316" r:id="rId14"/>
    <p:sldId id="317" r:id="rId15"/>
    <p:sldId id="329" r:id="rId16"/>
    <p:sldId id="330" r:id="rId17"/>
    <p:sldId id="318" r:id="rId18"/>
    <p:sldId id="320" r:id="rId19"/>
    <p:sldId id="321" r:id="rId20"/>
    <p:sldId id="328" r:id="rId21"/>
    <p:sldId id="326" r:id="rId22"/>
    <p:sldId id="327" r:id="rId23"/>
    <p:sldId id="325" r:id="rId24"/>
    <p:sldId id="322" r:id="rId25"/>
    <p:sldId id="331" r:id="rId26"/>
    <p:sldId id="323" r:id="rId27"/>
    <p:sldId id="324" r:id="rId28"/>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p:restoredTop sz="94660"/>
  </p:normalViewPr>
  <p:slideViewPr>
    <p:cSldViewPr showGuides="1">
      <p:cViewPr varScale="1">
        <p:scale>
          <a:sx n="66" d="100"/>
          <a:sy n="66" d="100"/>
        </p:scale>
        <p:origin x="576" y="44"/>
      </p:cViewPr>
      <p:guideLst>
        <p:guide orient="horz" pos="2160"/>
        <p:guide pos="2880"/>
      </p:guideLst>
    </p:cSldViewPr>
  </p:slideViewPr>
  <p:notesTextViewPr>
    <p:cViewPr>
      <p:scale>
        <a:sx n="1" d="1"/>
        <a:sy n="1" d="1"/>
      </p:scale>
      <p:origin x="0" y="0"/>
    </p:cViewPr>
  </p:notesTextViewPr>
  <p:sorterViewPr>
    <p:cViewPr>
      <p:scale>
        <a:sx n="81" d="100"/>
        <a:sy n="81" d="100"/>
      </p:scale>
      <p:origin x="0" y="0"/>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宋体" panose="02010600030101010101" pitchFamily="2" charset="-122"/>
                <a:cs typeface="+mn-cs"/>
              </a:rPr>
              <a:t>2023/6/4</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宋体"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宋体" panose="02010600030101010101" pitchFamily="2" charset="-122"/>
                <a:cs typeface="+mn-cs"/>
              </a:rPr>
              <a:t>2023/6/4</a:t>
            </a:fld>
            <a:endParaRPr lang="zh-CN" altLang="en-US" strike="noStrike" noProof="1"/>
          </a:p>
        </p:txBody>
      </p:sp>
      <p:sp>
        <p:nvSpPr>
          <p:cNvPr id="5124"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5125"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lstStyle/>
          <a:p>
            <a:pPr lvl="0"/>
            <a:r>
              <a:rPr lang="zh-CN" altLang="en-US"/>
              <a:t>单击此处编辑母版文本样式</a:t>
            </a:r>
          </a:p>
          <a:p>
            <a:pPr lvl="1" indent="0"/>
            <a:r>
              <a:rPr lang="zh-CN" altLang="en-US"/>
              <a:t>第二级</a:t>
            </a:r>
          </a:p>
          <a:p>
            <a:pPr lvl="2" indent="0"/>
            <a:r>
              <a:rPr lang="zh-CN" altLang="en-US"/>
              <a:t>第三级</a:t>
            </a:r>
          </a:p>
          <a:p>
            <a:pPr lvl="3" indent="0"/>
            <a:r>
              <a:rPr lang="zh-CN" altLang="en-US"/>
              <a:t>第四级</a:t>
            </a:r>
          </a:p>
          <a:p>
            <a:pPr lvl="4" indent="0"/>
            <a:r>
              <a:rPr lang="zh-CN" altLang="en-US"/>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fontAlgn="auto"/>
            <a:fld id="{21B2BA7A-67E9-481D-855B-F5ED09AEA72A}" type="datetimeFigureOut">
              <a:rPr lang="zh-CN" altLang="en-US" strike="noStrike" noProof="1" smtClean="0">
                <a:solidFill>
                  <a:prstClr val="black">
                    <a:tint val="75000"/>
                  </a:prstClr>
                </a:solidFill>
                <a:latin typeface="+mn-lt"/>
                <a:ea typeface="+mn-ea"/>
                <a:cs typeface="+mn-cs"/>
              </a:rPr>
              <a:t>2023/6/4</a:t>
            </a:fld>
            <a:endParaRPr lang="zh-CN" altLang="en-US" strike="noStrike" noProof="1">
              <a:solidFill>
                <a:prstClr val="black">
                  <a:tint val="75000"/>
                </a:prstClr>
              </a:solidFill>
            </a:endParaRPr>
          </a:p>
        </p:txBody>
      </p:sp>
      <p:sp>
        <p:nvSpPr>
          <p:cNvPr id="5" name="页脚占位符 4"/>
          <p:cNvSpPr>
            <a:spLocks noGrp="1"/>
          </p:cNvSpPr>
          <p:nvPr>
            <p:ph type="ftr" sz="quarter" idx="11"/>
          </p:nvPr>
        </p:nvSpPr>
        <p:spPr/>
        <p:txBody>
          <a:bodyPr/>
          <a:lstStyle/>
          <a:p>
            <a:pPr fontAlgn="auto"/>
            <a:endParaRPr lang="zh-CN" altLang="en-US" strike="noStrike" noProof="1">
              <a:solidFill>
                <a:prstClr val="black">
                  <a:tint val="75000"/>
                </a:prstClr>
              </a:solidFill>
            </a:endParaRPr>
          </a:p>
        </p:txBody>
      </p:sp>
      <p:sp>
        <p:nvSpPr>
          <p:cNvPr id="6" name="灯片编号占位符 5"/>
          <p:cNvSpPr>
            <a:spLocks noGrp="1"/>
          </p:cNvSpPr>
          <p:nvPr>
            <p:ph type="sldNum" sz="quarter" idx="12"/>
          </p:nvPr>
        </p:nvSpPr>
        <p:spPr/>
        <p:txBody>
          <a:bodyPr/>
          <a:lstStyle/>
          <a:p>
            <a:pPr fontAlgn="auto"/>
            <a:fld id="{9B5DC6E9-B5F3-46E1-94B4-7755F40CC5D5}" type="slidenum">
              <a:rPr lang="zh-CN" altLang="en-US" strike="noStrike" noProof="1" smtClean="0">
                <a:solidFill>
                  <a:prstClr val="black">
                    <a:tint val="75000"/>
                  </a:prstClr>
                </a:solidFill>
                <a:latin typeface="+mn-lt"/>
                <a:ea typeface="+mn-ea"/>
                <a:cs typeface="+mn-cs"/>
              </a:rPr>
              <a:t>‹#›</a:t>
            </a:fld>
            <a:endParaRPr lang="zh-CN" altLang="en-US" strike="noStrike" noProof="1">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fontAlgn="auto"/>
            <a:fld id="{21B2BA7A-67E9-481D-855B-F5ED09AEA72A}" type="datetimeFigureOut">
              <a:rPr lang="zh-CN" altLang="en-US" strike="noStrike" noProof="1" smtClean="0">
                <a:solidFill>
                  <a:prstClr val="black">
                    <a:tint val="75000"/>
                  </a:prstClr>
                </a:solidFill>
                <a:latin typeface="+mn-lt"/>
                <a:ea typeface="+mn-ea"/>
                <a:cs typeface="+mn-cs"/>
              </a:rPr>
              <a:t>2023/6/4</a:t>
            </a:fld>
            <a:endParaRPr lang="zh-CN" altLang="en-US" strike="noStrike" noProof="1">
              <a:solidFill>
                <a:prstClr val="black">
                  <a:tint val="75000"/>
                </a:prstClr>
              </a:solidFill>
            </a:endParaRPr>
          </a:p>
        </p:txBody>
      </p:sp>
      <p:sp>
        <p:nvSpPr>
          <p:cNvPr id="5" name="页脚占位符 4"/>
          <p:cNvSpPr>
            <a:spLocks noGrp="1"/>
          </p:cNvSpPr>
          <p:nvPr>
            <p:ph type="ftr" sz="quarter" idx="11"/>
          </p:nvPr>
        </p:nvSpPr>
        <p:spPr/>
        <p:txBody>
          <a:bodyPr/>
          <a:lstStyle/>
          <a:p>
            <a:pPr fontAlgn="auto"/>
            <a:endParaRPr lang="zh-CN" altLang="en-US" strike="noStrike" noProof="1">
              <a:solidFill>
                <a:prstClr val="black">
                  <a:tint val="75000"/>
                </a:prstClr>
              </a:solidFill>
            </a:endParaRPr>
          </a:p>
        </p:txBody>
      </p:sp>
      <p:sp>
        <p:nvSpPr>
          <p:cNvPr id="6" name="灯片编号占位符 5"/>
          <p:cNvSpPr>
            <a:spLocks noGrp="1"/>
          </p:cNvSpPr>
          <p:nvPr>
            <p:ph type="sldNum" sz="quarter" idx="12"/>
          </p:nvPr>
        </p:nvSpPr>
        <p:spPr/>
        <p:txBody>
          <a:bodyPr/>
          <a:lstStyle/>
          <a:p>
            <a:pPr fontAlgn="auto"/>
            <a:fld id="{9B5DC6E9-B5F3-46E1-94B4-7755F40CC5D5}" type="slidenum">
              <a:rPr lang="zh-CN" altLang="en-US" strike="noStrike" noProof="1" smtClean="0">
                <a:solidFill>
                  <a:prstClr val="black">
                    <a:tint val="75000"/>
                  </a:prstClr>
                </a:solidFill>
                <a:latin typeface="+mn-lt"/>
                <a:ea typeface="+mn-ea"/>
                <a:cs typeface="+mn-cs"/>
              </a:rPr>
              <a:t>‹#›</a:t>
            </a:fld>
            <a:endParaRPr lang="zh-CN" altLang="en-US" strike="noStrike" noProof="1">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fontAlgn="auto"/>
            <a:fld id="{21B2BA7A-67E9-481D-855B-F5ED09AEA72A}" type="datetimeFigureOut">
              <a:rPr lang="zh-CN" altLang="en-US" strike="noStrike" noProof="1" smtClean="0">
                <a:solidFill>
                  <a:prstClr val="black">
                    <a:tint val="75000"/>
                  </a:prstClr>
                </a:solidFill>
                <a:latin typeface="+mn-lt"/>
                <a:ea typeface="+mn-ea"/>
                <a:cs typeface="+mn-cs"/>
              </a:rPr>
              <a:t>2023/6/4</a:t>
            </a:fld>
            <a:endParaRPr lang="zh-CN" altLang="en-US" strike="noStrike" noProof="1">
              <a:solidFill>
                <a:prstClr val="black">
                  <a:tint val="75000"/>
                </a:prstClr>
              </a:solidFill>
            </a:endParaRPr>
          </a:p>
        </p:txBody>
      </p:sp>
      <p:sp>
        <p:nvSpPr>
          <p:cNvPr id="5" name="页脚占位符 4"/>
          <p:cNvSpPr>
            <a:spLocks noGrp="1"/>
          </p:cNvSpPr>
          <p:nvPr>
            <p:ph type="ftr" sz="quarter" idx="11"/>
          </p:nvPr>
        </p:nvSpPr>
        <p:spPr/>
        <p:txBody>
          <a:bodyPr/>
          <a:lstStyle/>
          <a:p>
            <a:pPr fontAlgn="auto"/>
            <a:endParaRPr lang="zh-CN" altLang="en-US" strike="noStrike" noProof="1">
              <a:solidFill>
                <a:prstClr val="black">
                  <a:tint val="75000"/>
                </a:prstClr>
              </a:solidFill>
            </a:endParaRPr>
          </a:p>
        </p:txBody>
      </p:sp>
      <p:sp>
        <p:nvSpPr>
          <p:cNvPr id="6" name="灯片编号占位符 5"/>
          <p:cNvSpPr>
            <a:spLocks noGrp="1"/>
          </p:cNvSpPr>
          <p:nvPr>
            <p:ph type="sldNum" sz="quarter" idx="12"/>
          </p:nvPr>
        </p:nvSpPr>
        <p:spPr/>
        <p:txBody>
          <a:bodyPr/>
          <a:lstStyle/>
          <a:p>
            <a:pPr fontAlgn="auto"/>
            <a:fld id="{9B5DC6E9-B5F3-46E1-94B4-7755F40CC5D5}" type="slidenum">
              <a:rPr lang="zh-CN" altLang="en-US" strike="noStrike" noProof="1" smtClean="0">
                <a:solidFill>
                  <a:prstClr val="black">
                    <a:tint val="75000"/>
                  </a:prstClr>
                </a:solidFill>
                <a:latin typeface="+mn-lt"/>
                <a:ea typeface="+mn-ea"/>
                <a:cs typeface="+mn-cs"/>
              </a:rPr>
              <a:t>‹#›</a:t>
            </a:fld>
            <a:endParaRPr lang="zh-CN" altLang="en-US" strike="noStrike" noProof="1">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fontAlgn="auto"/>
            <a:fld id="{21B2BA7A-67E9-481D-855B-F5ED09AEA72A}" type="datetimeFigureOut">
              <a:rPr lang="zh-CN" altLang="en-US" strike="noStrike" noProof="1" smtClean="0">
                <a:solidFill>
                  <a:prstClr val="black">
                    <a:tint val="75000"/>
                  </a:prstClr>
                </a:solidFill>
                <a:latin typeface="+mn-lt"/>
                <a:ea typeface="+mn-ea"/>
                <a:cs typeface="+mn-cs"/>
              </a:rPr>
              <a:t>2023/6/4</a:t>
            </a:fld>
            <a:endParaRPr lang="zh-CN" altLang="en-US" strike="noStrike" noProof="1">
              <a:solidFill>
                <a:prstClr val="black">
                  <a:tint val="75000"/>
                </a:prstClr>
              </a:solidFill>
            </a:endParaRPr>
          </a:p>
        </p:txBody>
      </p:sp>
      <p:sp>
        <p:nvSpPr>
          <p:cNvPr id="5" name="页脚占位符 4"/>
          <p:cNvSpPr>
            <a:spLocks noGrp="1"/>
          </p:cNvSpPr>
          <p:nvPr>
            <p:ph type="ftr" sz="quarter" idx="11"/>
          </p:nvPr>
        </p:nvSpPr>
        <p:spPr/>
        <p:txBody>
          <a:bodyPr/>
          <a:lstStyle/>
          <a:p>
            <a:pPr fontAlgn="auto"/>
            <a:endParaRPr lang="zh-CN" altLang="en-US" strike="noStrike" noProof="1">
              <a:solidFill>
                <a:prstClr val="black">
                  <a:tint val="75000"/>
                </a:prstClr>
              </a:solidFill>
            </a:endParaRPr>
          </a:p>
        </p:txBody>
      </p:sp>
      <p:sp>
        <p:nvSpPr>
          <p:cNvPr id="6" name="灯片编号占位符 5"/>
          <p:cNvSpPr>
            <a:spLocks noGrp="1"/>
          </p:cNvSpPr>
          <p:nvPr>
            <p:ph type="sldNum" sz="quarter" idx="12"/>
          </p:nvPr>
        </p:nvSpPr>
        <p:spPr/>
        <p:txBody>
          <a:bodyPr/>
          <a:lstStyle/>
          <a:p>
            <a:pPr fontAlgn="auto"/>
            <a:fld id="{9B5DC6E9-B5F3-46E1-94B4-7755F40CC5D5}" type="slidenum">
              <a:rPr lang="zh-CN" altLang="en-US" strike="noStrike" noProof="1" smtClean="0">
                <a:solidFill>
                  <a:prstClr val="black">
                    <a:tint val="75000"/>
                  </a:prstClr>
                </a:solidFill>
                <a:latin typeface="+mn-lt"/>
                <a:ea typeface="+mn-ea"/>
                <a:cs typeface="+mn-cs"/>
              </a:rPr>
              <a:t>‹#›</a:t>
            </a:fld>
            <a:endParaRPr lang="zh-CN" altLang="en-US" strike="noStrike" noProof="1">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fontAlgn="auto"/>
            <a:fld id="{21B2BA7A-67E9-481D-855B-F5ED09AEA72A}" type="datetimeFigureOut">
              <a:rPr lang="zh-CN" altLang="en-US" strike="noStrike" noProof="1" smtClean="0">
                <a:solidFill>
                  <a:prstClr val="black">
                    <a:tint val="75000"/>
                  </a:prstClr>
                </a:solidFill>
                <a:latin typeface="+mn-lt"/>
                <a:ea typeface="+mn-ea"/>
                <a:cs typeface="+mn-cs"/>
              </a:rPr>
              <a:t>2023/6/4</a:t>
            </a:fld>
            <a:endParaRPr lang="zh-CN" altLang="en-US" strike="noStrike" noProof="1">
              <a:solidFill>
                <a:prstClr val="black">
                  <a:tint val="75000"/>
                </a:prstClr>
              </a:solidFill>
            </a:endParaRPr>
          </a:p>
        </p:txBody>
      </p:sp>
      <p:sp>
        <p:nvSpPr>
          <p:cNvPr id="5" name="页脚占位符 4"/>
          <p:cNvSpPr>
            <a:spLocks noGrp="1"/>
          </p:cNvSpPr>
          <p:nvPr>
            <p:ph type="ftr" sz="quarter" idx="11"/>
          </p:nvPr>
        </p:nvSpPr>
        <p:spPr/>
        <p:txBody>
          <a:bodyPr/>
          <a:lstStyle/>
          <a:p>
            <a:pPr fontAlgn="auto"/>
            <a:endParaRPr lang="zh-CN" altLang="en-US" strike="noStrike" noProof="1">
              <a:solidFill>
                <a:prstClr val="black">
                  <a:tint val="75000"/>
                </a:prstClr>
              </a:solidFill>
            </a:endParaRPr>
          </a:p>
        </p:txBody>
      </p:sp>
      <p:sp>
        <p:nvSpPr>
          <p:cNvPr id="6" name="灯片编号占位符 5"/>
          <p:cNvSpPr>
            <a:spLocks noGrp="1"/>
          </p:cNvSpPr>
          <p:nvPr>
            <p:ph type="sldNum" sz="quarter" idx="12"/>
          </p:nvPr>
        </p:nvSpPr>
        <p:spPr/>
        <p:txBody>
          <a:bodyPr/>
          <a:lstStyle/>
          <a:p>
            <a:pPr fontAlgn="auto"/>
            <a:fld id="{9B5DC6E9-B5F3-46E1-94B4-7755F40CC5D5}" type="slidenum">
              <a:rPr lang="zh-CN" altLang="en-US" strike="noStrike" noProof="1" smtClean="0">
                <a:solidFill>
                  <a:prstClr val="black">
                    <a:tint val="75000"/>
                  </a:prstClr>
                </a:solidFill>
                <a:latin typeface="+mn-lt"/>
                <a:ea typeface="+mn-ea"/>
                <a:cs typeface="+mn-cs"/>
              </a:rPr>
              <a:t>‹#›</a:t>
            </a:fld>
            <a:endParaRPr lang="zh-CN" altLang="en-US" strike="noStrike" noProof="1">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fontAlgn="auto"/>
            <a:fld id="{21B2BA7A-67E9-481D-855B-F5ED09AEA72A}" type="datetimeFigureOut">
              <a:rPr lang="zh-CN" altLang="en-US" strike="noStrike" noProof="1" smtClean="0">
                <a:solidFill>
                  <a:prstClr val="black">
                    <a:tint val="75000"/>
                  </a:prstClr>
                </a:solidFill>
                <a:latin typeface="+mn-lt"/>
                <a:ea typeface="+mn-ea"/>
                <a:cs typeface="+mn-cs"/>
              </a:rPr>
              <a:t>2023/6/4</a:t>
            </a:fld>
            <a:endParaRPr lang="zh-CN" altLang="en-US" strike="noStrike" noProof="1">
              <a:solidFill>
                <a:prstClr val="black">
                  <a:tint val="75000"/>
                </a:prstClr>
              </a:solidFill>
            </a:endParaRPr>
          </a:p>
        </p:txBody>
      </p:sp>
      <p:sp>
        <p:nvSpPr>
          <p:cNvPr id="5" name="页脚占位符 4"/>
          <p:cNvSpPr>
            <a:spLocks noGrp="1"/>
          </p:cNvSpPr>
          <p:nvPr>
            <p:ph type="ftr" sz="quarter" idx="11"/>
          </p:nvPr>
        </p:nvSpPr>
        <p:spPr/>
        <p:txBody>
          <a:bodyPr/>
          <a:lstStyle/>
          <a:p>
            <a:pPr fontAlgn="auto"/>
            <a:endParaRPr lang="zh-CN" altLang="en-US" strike="noStrike" noProof="1">
              <a:solidFill>
                <a:prstClr val="black">
                  <a:tint val="75000"/>
                </a:prstClr>
              </a:solidFill>
            </a:endParaRPr>
          </a:p>
        </p:txBody>
      </p:sp>
      <p:sp>
        <p:nvSpPr>
          <p:cNvPr id="6" name="灯片编号占位符 5"/>
          <p:cNvSpPr>
            <a:spLocks noGrp="1"/>
          </p:cNvSpPr>
          <p:nvPr>
            <p:ph type="sldNum" sz="quarter" idx="12"/>
          </p:nvPr>
        </p:nvSpPr>
        <p:spPr/>
        <p:txBody>
          <a:bodyPr/>
          <a:lstStyle/>
          <a:p>
            <a:pPr fontAlgn="auto"/>
            <a:fld id="{9B5DC6E9-B5F3-46E1-94B4-7755F40CC5D5}" type="slidenum">
              <a:rPr lang="zh-CN" altLang="en-US" strike="noStrike" noProof="1" smtClean="0">
                <a:solidFill>
                  <a:prstClr val="black">
                    <a:tint val="75000"/>
                  </a:prstClr>
                </a:solidFill>
                <a:latin typeface="+mn-lt"/>
                <a:ea typeface="+mn-ea"/>
                <a:cs typeface="+mn-cs"/>
              </a:rPr>
              <a:t>‹#›</a:t>
            </a:fld>
            <a:endParaRPr lang="zh-CN" altLang="en-US" strike="noStrike" noProof="1">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fontAlgn="auto"/>
            <a:fld id="{21B2BA7A-67E9-481D-855B-F5ED09AEA72A}" type="datetimeFigureOut">
              <a:rPr lang="zh-CN" altLang="en-US" strike="noStrike" noProof="1" smtClean="0">
                <a:solidFill>
                  <a:prstClr val="black">
                    <a:tint val="75000"/>
                  </a:prstClr>
                </a:solidFill>
                <a:latin typeface="+mn-lt"/>
                <a:ea typeface="+mn-ea"/>
                <a:cs typeface="+mn-cs"/>
              </a:rPr>
              <a:t>2023/6/4</a:t>
            </a:fld>
            <a:endParaRPr lang="zh-CN" altLang="en-US" strike="noStrike" noProof="1">
              <a:solidFill>
                <a:prstClr val="black">
                  <a:tint val="75000"/>
                </a:prstClr>
              </a:solidFill>
            </a:endParaRPr>
          </a:p>
        </p:txBody>
      </p:sp>
      <p:sp>
        <p:nvSpPr>
          <p:cNvPr id="6" name="页脚占位符 5"/>
          <p:cNvSpPr>
            <a:spLocks noGrp="1"/>
          </p:cNvSpPr>
          <p:nvPr>
            <p:ph type="ftr" sz="quarter" idx="11"/>
          </p:nvPr>
        </p:nvSpPr>
        <p:spPr/>
        <p:txBody>
          <a:bodyPr/>
          <a:lstStyle/>
          <a:p>
            <a:pPr fontAlgn="auto"/>
            <a:endParaRPr lang="zh-CN" altLang="en-US" strike="noStrike" noProof="1">
              <a:solidFill>
                <a:prstClr val="black">
                  <a:tint val="75000"/>
                </a:prstClr>
              </a:solidFill>
            </a:endParaRPr>
          </a:p>
        </p:txBody>
      </p:sp>
      <p:sp>
        <p:nvSpPr>
          <p:cNvPr id="7" name="灯片编号占位符 6"/>
          <p:cNvSpPr>
            <a:spLocks noGrp="1"/>
          </p:cNvSpPr>
          <p:nvPr>
            <p:ph type="sldNum" sz="quarter" idx="12"/>
          </p:nvPr>
        </p:nvSpPr>
        <p:spPr/>
        <p:txBody>
          <a:bodyPr/>
          <a:lstStyle/>
          <a:p>
            <a:pPr fontAlgn="auto"/>
            <a:fld id="{9B5DC6E9-B5F3-46E1-94B4-7755F40CC5D5}" type="slidenum">
              <a:rPr lang="zh-CN" altLang="en-US" strike="noStrike" noProof="1" smtClean="0">
                <a:solidFill>
                  <a:prstClr val="black">
                    <a:tint val="75000"/>
                  </a:prstClr>
                </a:solidFill>
                <a:latin typeface="+mn-lt"/>
                <a:ea typeface="+mn-ea"/>
                <a:cs typeface="+mn-cs"/>
              </a:rPr>
              <a:t>‹#›</a:t>
            </a:fld>
            <a:endParaRPr lang="zh-CN" altLang="en-US" strike="noStrike" noProof="1">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fontAlgn="auto"/>
            <a:fld id="{21B2BA7A-67E9-481D-855B-F5ED09AEA72A}" type="datetimeFigureOut">
              <a:rPr lang="zh-CN" altLang="en-US" strike="noStrike" noProof="1" smtClean="0">
                <a:solidFill>
                  <a:prstClr val="black">
                    <a:tint val="75000"/>
                  </a:prstClr>
                </a:solidFill>
                <a:latin typeface="+mn-lt"/>
                <a:ea typeface="+mn-ea"/>
                <a:cs typeface="+mn-cs"/>
              </a:rPr>
              <a:t>2023/6/4</a:t>
            </a:fld>
            <a:endParaRPr lang="zh-CN" altLang="en-US" strike="noStrike" noProof="1">
              <a:solidFill>
                <a:prstClr val="black">
                  <a:tint val="75000"/>
                </a:prstClr>
              </a:solidFill>
            </a:endParaRPr>
          </a:p>
        </p:txBody>
      </p:sp>
      <p:sp>
        <p:nvSpPr>
          <p:cNvPr id="8" name="页脚占位符 7"/>
          <p:cNvSpPr>
            <a:spLocks noGrp="1"/>
          </p:cNvSpPr>
          <p:nvPr>
            <p:ph type="ftr" sz="quarter" idx="11"/>
          </p:nvPr>
        </p:nvSpPr>
        <p:spPr/>
        <p:txBody>
          <a:bodyPr/>
          <a:lstStyle/>
          <a:p>
            <a:pPr fontAlgn="auto"/>
            <a:endParaRPr lang="zh-CN" altLang="en-US" strike="noStrike" noProof="1">
              <a:solidFill>
                <a:prstClr val="black">
                  <a:tint val="75000"/>
                </a:prstClr>
              </a:solidFill>
            </a:endParaRPr>
          </a:p>
        </p:txBody>
      </p:sp>
      <p:sp>
        <p:nvSpPr>
          <p:cNvPr id="9" name="灯片编号占位符 8"/>
          <p:cNvSpPr>
            <a:spLocks noGrp="1"/>
          </p:cNvSpPr>
          <p:nvPr>
            <p:ph type="sldNum" sz="quarter" idx="12"/>
          </p:nvPr>
        </p:nvSpPr>
        <p:spPr/>
        <p:txBody>
          <a:bodyPr/>
          <a:lstStyle/>
          <a:p>
            <a:pPr fontAlgn="auto"/>
            <a:fld id="{9B5DC6E9-B5F3-46E1-94B4-7755F40CC5D5}" type="slidenum">
              <a:rPr lang="zh-CN" altLang="en-US" strike="noStrike" noProof="1" smtClean="0">
                <a:solidFill>
                  <a:prstClr val="black">
                    <a:tint val="75000"/>
                  </a:prstClr>
                </a:solidFill>
                <a:latin typeface="+mn-lt"/>
                <a:ea typeface="+mn-ea"/>
                <a:cs typeface="+mn-cs"/>
              </a:rPr>
              <a:t>‹#›</a:t>
            </a:fld>
            <a:endParaRPr lang="zh-CN" altLang="en-US" strike="noStrike" noProof="1">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21B2BA7A-67E9-481D-855B-F5ED09AEA72A}" type="datetimeFigureOut">
              <a:rPr lang="zh-CN" altLang="en-US" strike="noStrike" noProof="1" smtClean="0">
                <a:solidFill>
                  <a:prstClr val="black">
                    <a:tint val="75000"/>
                  </a:prstClr>
                </a:solidFill>
                <a:latin typeface="+mn-lt"/>
                <a:ea typeface="+mn-ea"/>
                <a:cs typeface="+mn-cs"/>
              </a:rPr>
              <a:t>2023/6/4</a:t>
            </a:fld>
            <a:endParaRPr lang="zh-CN" altLang="en-US" strike="noStrike" noProof="1">
              <a:solidFill>
                <a:prstClr val="black">
                  <a:tint val="75000"/>
                </a:prstClr>
              </a:solidFill>
            </a:endParaRPr>
          </a:p>
        </p:txBody>
      </p:sp>
      <p:sp>
        <p:nvSpPr>
          <p:cNvPr id="4" name="页脚占位符 3"/>
          <p:cNvSpPr>
            <a:spLocks noGrp="1"/>
          </p:cNvSpPr>
          <p:nvPr>
            <p:ph type="ftr" sz="quarter" idx="11"/>
          </p:nvPr>
        </p:nvSpPr>
        <p:spPr/>
        <p:txBody>
          <a:bodyPr/>
          <a:lstStyle/>
          <a:p>
            <a:pPr fontAlgn="auto"/>
            <a:endParaRPr lang="zh-CN" altLang="en-US" strike="noStrike" noProof="1">
              <a:solidFill>
                <a:prstClr val="black">
                  <a:tint val="75000"/>
                </a:prstClr>
              </a:solidFill>
            </a:endParaRPr>
          </a:p>
        </p:txBody>
      </p:sp>
      <p:sp>
        <p:nvSpPr>
          <p:cNvPr id="5" name="灯片编号占位符 4"/>
          <p:cNvSpPr>
            <a:spLocks noGrp="1"/>
          </p:cNvSpPr>
          <p:nvPr>
            <p:ph type="sldNum" sz="quarter" idx="12"/>
          </p:nvPr>
        </p:nvSpPr>
        <p:spPr/>
        <p:txBody>
          <a:bodyPr/>
          <a:lstStyle/>
          <a:p>
            <a:pPr fontAlgn="auto"/>
            <a:fld id="{9B5DC6E9-B5F3-46E1-94B4-7755F40CC5D5}" type="slidenum">
              <a:rPr lang="zh-CN" altLang="en-US" strike="noStrike" noProof="1" smtClean="0">
                <a:solidFill>
                  <a:prstClr val="black">
                    <a:tint val="75000"/>
                  </a:prstClr>
                </a:solidFill>
                <a:latin typeface="+mn-lt"/>
                <a:ea typeface="+mn-ea"/>
                <a:cs typeface="+mn-cs"/>
              </a:rPr>
              <a:t>‹#›</a:t>
            </a:fld>
            <a:endParaRPr lang="zh-CN" altLang="en-US" strike="noStrike" noProof="1">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auto"/>
            <a:fld id="{21B2BA7A-67E9-481D-855B-F5ED09AEA72A}" type="datetimeFigureOut">
              <a:rPr lang="zh-CN" altLang="en-US" strike="noStrike" noProof="1" smtClean="0">
                <a:solidFill>
                  <a:prstClr val="black">
                    <a:tint val="75000"/>
                  </a:prstClr>
                </a:solidFill>
                <a:latin typeface="+mn-lt"/>
                <a:ea typeface="+mn-ea"/>
                <a:cs typeface="+mn-cs"/>
              </a:rPr>
              <a:t>2023/6/4</a:t>
            </a:fld>
            <a:endParaRPr lang="zh-CN" altLang="en-US" strike="noStrike" noProof="1">
              <a:solidFill>
                <a:prstClr val="black">
                  <a:tint val="75000"/>
                </a:prstClr>
              </a:solidFill>
            </a:endParaRPr>
          </a:p>
        </p:txBody>
      </p:sp>
      <p:sp>
        <p:nvSpPr>
          <p:cNvPr id="3" name="页脚占位符 2"/>
          <p:cNvSpPr>
            <a:spLocks noGrp="1"/>
          </p:cNvSpPr>
          <p:nvPr>
            <p:ph type="ftr" sz="quarter" idx="11"/>
          </p:nvPr>
        </p:nvSpPr>
        <p:spPr/>
        <p:txBody>
          <a:bodyPr/>
          <a:lstStyle/>
          <a:p>
            <a:pPr fontAlgn="auto"/>
            <a:endParaRPr lang="zh-CN" altLang="en-US" strike="noStrike" noProof="1">
              <a:solidFill>
                <a:prstClr val="black">
                  <a:tint val="75000"/>
                </a:prstClr>
              </a:solidFill>
            </a:endParaRPr>
          </a:p>
        </p:txBody>
      </p:sp>
      <p:sp>
        <p:nvSpPr>
          <p:cNvPr id="4" name="灯片编号占位符 3"/>
          <p:cNvSpPr>
            <a:spLocks noGrp="1"/>
          </p:cNvSpPr>
          <p:nvPr>
            <p:ph type="sldNum" sz="quarter" idx="12"/>
          </p:nvPr>
        </p:nvSpPr>
        <p:spPr/>
        <p:txBody>
          <a:bodyPr/>
          <a:lstStyle/>
          <a:p>
            <a:pPr fontAlgn="auto"/>
            <a:fld id="{9B5DC6E9-B5F3-46E1-94B4-7755F40CC5D5}" type="slidenum">
              <a:rPr lang="zh-CN" altLang="en-US" strike="noStrike" noProof="1" smtClean="0">
                <a:solidFill>
                  <a:prstClr val="black">
                    <a:tint val="75000"/>
                  </a:prstClr>
                </a:solidFill>
                <a:latin typeface="+mn-lt"/>
                <a:ea typeface="+mn-ea"/>
                <a:cs typeface="+mn-cs"/>
              </a:rPr>
              <a:t>‹#›</a:t>
            </a:fld>
            <a:endParaRPr lang="zh-CN" altLang="en-US" strike="noStrike" noProof="1">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fontAlgn="auto"/>
            <a:fld id="{21B2BA7A-67E9-481D-855B-F5ED09AEA72A}" type="datetimeFigureOut">
              <a:rPr lang="zh-CN" altLang="en-US" strike="noStrike" noProof="1" smtClean="0">
                <a:solidFill>
                  <a:prstClr val="black">
                    <a:tint val="75000"/>
                  </a:prstClr>
                </a:solidFill>
                <a:latin typeface="+mn-lt"/>
                <a:ea typeface="+mn-ea"/>
                <a:cs typeface="+mn-cs"/>
              </a:rPr>
              <a:t>2023/6/4</a:t>
            </a:fld>
            <a:endParaRPr lang="zh-CN" altLang="en-US" strike="noStrike" noProof="1">
              <a:solidFill>
                <a:prstClr val="black">
                  <a:tint val="75000"/>
                </a:prstClr>
              </a:solidFill>
            </a:endParaRPr>
          </a:p>
        </p:txBody>
      </p:sp>
      <p:sp>
        <p:nvSpPr>
          <p:cNvPr id="6" name="页脚占位符 5"/>
          <p:cNvSpPr>
            <a:spLocks noGrp="1"/>
          </p:cNvSpPr>
          <p:nvPr>
            <p:ph type="ftr" sz="quarter" idx="11"/>
          </p:nvPr>
        </p:nvSpPr>
        <p:spPr/>
        <p:txBody>
          <a:bodyPr/>
          <a:lstStyle/>
          <a:p>
            <a:pPr fontAlgn="auto"/>
            <a:endParaRPr lang="zh-CN" altLang="en-US" strike="noStrike" noProof="1">
              <a:solidFill>
                <a:prstClr val="black">
                  <a:tint val="75000"/>
                </a:prstClr>
              </a:solidFill>
            </a:endParaRPr>
          </a:p>
        </p:txBody>
      </p:sp>
      <p:sp>
        <p:nvSpPr>
          <p:cNvPr id="7" name="灯片编号占位符 6"/>
          <p:cNvSpPr>
            <a:spLocks noGrp="1"/>
          </p:cNvSpPr>
          <p:nvPr>
            <p:ph type="sldNum" sz="quarter" idx="12"/>
          </p:nvPr>
        </p:nvSpPr>
        <p:spPr/>
        <p:txBody>
          <a:bodyPr/>
          <a:lstStyle/>
          <a:p>
            <a:pPr fontAlgn="auto"/>
            <a:fld id="{9B5DC6E9-B5F3-46E1-94B4-7755F40CC5D5}" type="slidenum">
              <a:rPr lang="zh-CN" altLang="en-US" strike="noStrike" noProof="1" smtClean="0">
                <a:solidFill>
                  <a:prstClr val="black">
                    <a:tint val="75000"/>
                  </a:prstClr>
                </a:solidFill>
                <a:latin typeface="+mn-lt"/>
                <a:ea typeface="+mn-ea"/>
                <a:cs typeface="+mn-cs"/>
              </a:rPr>
              <a:t>‹#›</a:t>
            </a:fld>
            <a:endParaRPr lang="zh-CN" altLang="en-US" strike="noStrike" noProof="1">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fontAlgn="auto"/>
            <a:fld id="{21B2BA7A-67E9-481D-855B-F5ED09AEA72A}" type="datetimeFigureOut">
              <a:rPr lang="zh-CN" altLang="en-US" strike="noStrike" noProof="1" smtClean="0">
                <a:solidFill>
                  <a:prstClr val="black">
                    <a:tint val="75000"/>
                  </a:prstClr>
                </a:solidFill>
                <a:latin typeface="+mn-lt"/>
                <a:ea typeface="+mn-ea"/>
                <a:cs typeface="+mn-cs"/>
              </a:rPr>
              <a:t>2023/6/4</a:t>
            </a:fld>
            <a:endParaRPr lang="zh-CN" altLang="en-US" strike="noStrike" noProof="1">
              <a:solidFill>
                <a:prstClr val="black">
                  <a:tint val="75000"/>
                </a:prstClr>
              </a:solidFill>
            </a:endParaRPr>
          </a:p>
        </p:txBody>
      </p:sp>
      <p:sp>
        <p:nvSpPr>
          <p:cNvPr id="5" name="页脚占位符 4"/>
          <p:cNvSpPr>
            <a:spLocks noGrp="1"/>
          </p:cNvSpPr>
          <p:nvPr>
            <p:ph type="ftr" sz="quarter" idx="11"/>
          </p:nvPr>
        </p:nvSpPr>
        <p:spPr/>
        <p:txBody>
          <a:bodyPr/>
          <a:lstStyle/>
          <a:p>
            <a:pPr fontAlgn="auto"/>
            <a:endParaRPr lang="zh-CN" altLang="en-US" strike="noStrike" noProof="1">
              <a:solidFill>
                <a:prstClr val="black">
                  <a:tint val="75000"/>
                </a:prstClr>
              </a:solidFill>
            </a:endParaRPr>
          </a:p>
        </p:txBody>
      </p:sp>
      <p:sp>
        <p:nvSpPr>
          <p:cNvPr id="6" name="灯片编号占位符 5"/>
          <p:cNvSpPr>
            <a:spLocks noGrp="1"/>
          </p:cNvSpPr>
          <p:nvPr>
            <p:ph type="sldNum" sz="quarter" idx="12"/>
          </p:nvPr>
        </p:nvSpPr>
        <p:spPr/>
        <p:txBody>
          <a:bodyPr/>
          <a:lstStyle/>
          <a:p>
            <a:pPr fontAlgn="auto"/>
            <a:fld id="{9B5DC6E9-B5F3-46E1-94B4-7755F40CC5D5}" type="slidenum">
              <a:rPr lang="zh-CN" altLang="en-US" strike="noStrike" noProof="1" smtClean="0">
                <a:solidFill>
                  <a:prstClr val="black">
                    <a:tint val="75000"/>
                  </a:prstClr>
                </a:solidFill>
                <a:latin typeface="+mn-lt"/>
                <a:ea typeface="+mn-ea"/>
                <a:cs typeface="+mn-cs"/>
              </a:rPr>
              <a:t>‹#›</a:t>
            </a:fld>
            <a:endParaRPr lang="zh-CN" altLang="en-US" strike="noStrike" noProof="1">
              <a:solidFill>
                <a:prstClr val="black">
                  <a:tint val="75000"/>
                </a:prst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fontAlgn="auto"/>
            <a:fld id="{21B2BA7A-67E9-481D-855B-F5ED09AEA72A}" type="datetimeFigureOut">
              <a:rPr lang="zh-CN" altLang="en-US" strike="noStrike" noProof="1" smtClean="0">
                <a:solidFill>
                  <a:prstClr val="black">
                    <a:tint val="75000"/>
                  </a:prstClr>
                </a:solidFill>
                <a:latin typeface="+mn-lt"/>
                <a:ea typeface="+mn-ea"/>
                <a:cs typeface="+mn-cs"/>
              </a:rPr>
              <a:t>2023/6/4</a:t>
            </a:fld>
            <a:endParaRPr lang="zh-CN" altLang="en-US" strike="noStrike" noProof="1">
              <a:solidFill>
                <a:prstClr val="black">
                  <a:tint val="75000"/>
                </a:prstClr>
              </a:solidFill>
            </a:endParaRPr>
          </a:p>
        </p:txBody>
      </p:sp>
      <p:sp>
        <p:nvSpPr>
          <p:cNvPr id="6" name="页脚占位符 5"/>
          <p:cNvSpPr>
            <a:spLocks noGrp="1"/>
          </p:cNvSpPr>
          <p:nvPr>
            <p:ph type="ftr" sz="quarter" idx="11"/>
          </p:nvPr>
        </p:nvSpPr>
        <p:spPr/>
        <p:txBody>
          <a:bodyPr/>
          <a:lstStyle/>
          <a:p>
            <a:pPr fontAlgn="auto"/>
            <a:endParaRPr lang="zh-CN" altLang="en-US" strike="noStrike" noProof="1">
              <a:solidFill>
                <a:prstClr val="black">
                  <a:tint val="75000"/>
                </a:prstClr>
              </a:solidFill>
            </a:endParaRPr>
          </a:p>
        </p:txBody>
      </p:sp>
      <p:sp>
        <p:nvSpPr>
          <p:cNvPr id="7" name="灯片编号占位符 6"/>
          <p:cNvSpPr>
            <a:spLocks noGrp="1"/>
          </p:cNvSpPr>
          <p:nvPr>
            <p:ph type="sldNum" sz="quarter" idx="12"/>
          </p:nvPr>
        </p:nvSpPr>
        <p:spPr/>
        <p:txBody>
          <a:bodyPr/>
          <a:lstStyle/>
          <a:p>
            <a:pPr fontAlgn="auto"/>
            <a:fld id="{9B5DC6E9-B5F3-46E1-94B4-7755F40CC5D5}" type="slidenum">
              <a:rPr lang="zh-CN" altLang="en-US" strike="noStrike" noProof="1" smtClean="0">
                <a:solidFill>
                  <a:prstClr val="black">
                    <a:tint val="75000"/>
                  </a:prstClr>
                </a:solidFill>
                <a:latin typeface="+mn-lt"/>
                <a:ea typeface="+mn-ea"/>
                <a:cs typeface="+mn-cs"/>
              </a:rPr>
              <a:t>‹#›</a:t>
            </a:fld>
            <a:endParaRPr lang="zh-CN" altLang="en-US" strike="noStrike" noProof="1">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fontAlgn="auto"/>
            <a:fld id="{21B2BA7A-67E9-481D-855B-F5ED09AEA72A}" type="datetimeFigureOut">
              <a:rPr lang="zh-CN" altLang="en-US" strike="noStrike" noProof="1" smtClean="0">
                <a:solidFill>
                  <a:prstClr val="black">
                    <a:tint val="75000"/>
                  </a:prstClr>
                </a:solidFill>
                <a:latin typeface="+mn-lt"/>
                <a:ea typeface="+mn-ea"/>
                <a:cs typeface="+mn-cs"/>
              </a:rPr>
              <a:t>2023/6/4</a:t>
            </a:fld>
            <a:endParaRPr lang="zh-CN" altLang="en-US" strike="noStrike" noProof="1">
              <a:solidFill>
                <a:prstClr val="black">
                  <a:tint val="75000"/>
                </a:prstClr>
              </a:solidFill>
            </a:endParaRPr>
          </a:p>
        </p:txBody>
      </p:sp>
      <p:sp>
        <p:nvSpPr>
          <p:cNvPr id="5" name="页脚占位符 4"/>
          <p:cNvSpPr>
            <a:spLocks noGrp="1"/>
          </p:cNvSpPr>
          <p:nvPr>
            <p:ph type="ftr" sz="quarter" idx="11"/>
          </p:nvPr>
        </p:nvSpPr>
        <p:spPr/>
        <p:txBody>
          <a:bodyPr/>
          <a:lstStyle/>
          <a:p>
            <a:pPr fontAlgn="auto"/>
            <a:endParaRPr lang="zh-CN" altLang="en-US" strike="noStrike" noProof="1">
              <a:solidFill>
                <a:prstClr val="black">
                  <a:tint val="75000"/>
                </a:prstClr>
              </a:solidFill>
            </a:endParaRPr>
          </a:p>
        </p:txBody>
      </p:sp>
      <p:sp>
        <p:nvSpPr>
          <p:cNvPr id="6" name="灯片编号占位符 5"/>
          <p:cNvSpPr>
            <a:spLocks noGrp="1"/>
          </p:cNvSpPr>
          <p:nvPr>
            <p:ph type="sldNum" sz="quarter" idx="12"/>
          </p:nvPr>
        </p:nvSpPr>
        <p:spPr/>
        <p:txBody>
          <a:bodyPr/>
          <a:lstStyle/>
          <a:p>
            <a:pPr fontAlgn="auto"/>
            <a:fld id="{9B5DC6E9-B5F3-46E1-94B4-7755F40CC5D5}" type="slidenum">
              <a:rPr lang="zh-CN" altLang="en-US" strike="noStrike" noProof="1" smtClean="0">
                <a:solidFill>
                  <a:prstClr val="black">
                    <a:tint val="75000"/>
                  </a:prstClr>
                </a:solidFill>
                <a:latin typeface="+mn-lt"/>
                <a:ea typeface="+mn-ea"/>
                <a:cs typeface="+mn-cs"/>
              </a:rPr>
              <a:t>‹#›</a:t>
            </a:fld>
            <a:endParaRPr lang="zh-CN" altLang="en-US" strike="noStrike" noProof="1">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fontAlgn="auto"/>
            <a:fld id="{21B2BA7A-67E9-481D-855B-F5ED09AEA72A}" type="datetimeFigureOut">
              <a:rPr lang="zh-CN" altLang="en-US" strike="noStrike" noProof="1" smtClean="0">
                <a:solidFill>
                  <a:prstClr val="black">
                    <a:tint val="75000"/>
                  </a:prstClr>
                </a:solidFill>
                <a:latin typeface="+mn-lt"/>
                <a:ea typeface="+mn-ea"/>
                <a:cs typeface="+mn-cs"/>
              </a:rPr>
              <a:t>2023/6/4</a:t>
            </a:fld>
            <a:endParaRPr lang="zh-CN" altLang="en-US" strike="noStrike" noProof="1">
              <a:solidFill>
                <a:prstClr val="black">
                  <a:tint val="75000"/>
                </a:prstClr>
              </a:solidFill>
            </a:endParaRPr>
          </a:p>
        </p:txBody>
      </p:sp>
      <p:sp>
        <p:nvSpPr>
          <p:cNvPr id="5" name="页脚占位符 4"/>
          <p:cNvSpPr>
            <a:spLocks noGrp="1"/>
          </p:cNvSpPr>
          <p:nvPr>
            <p:ph type="ftr" sz="quarter" idx="11"/>
          </p:nvPr>
        </p:nvSpPr>
        <p:spPr/>
        <p:txBody>
          <a:bodyPr/>
          <a:lstStyle/>
          <a:p>
            <a:pPr fontAlgn="auto"/>
            <a:endParaRPr lang="zh-CN" altLang="en-US" strike="noStrike" noProof="1">
              <a:solidFill>
                <a:prstClr val="black">
                  <a:tint val="75000"/>
                </a:prstClr>
              </a:solidFill>
            </a:endParaRPr>
          </a:p>
        </p:txBody>
      </p:sp>
      <p:sp>
        <p:nvSpPr>
          <p:cNvPr id="6" name="灯片编号占位符 5"/>
          <p:cNvSpPr>
            <a:spLocks noGrp="1"/>
          </p:cNvSpPr>
          <p:nvPr>
            <p:ph type="sldNum" sz="quarter" idx="12"/>
          </p:nvPr>
        </p:nvSpPr>
        <p:spPr/>
        <p:txBody>
          <a:bodyPr/>
          <a:lstStyle/>
          <a:p>
            <a:pPr fontAlgn="auto"/>
            <a:fld id="{9B5DC6E9-B5F3-46E1-94B4-7755F40CC5D5}" type="slidenum">
              <a:rPr lang="zh-CN" altLang="en-US" strike="noStrike" noProof="1" smtClean="0">
                <a:solidFill>
                  <a:prstClr val="black">
                    <a:tint val="75000"/>
                  </a:prstClr>
                </a:solidFill>
                <a:latin typeface="+mn-lt"/>
                <a:ea typeface="+mn-ea"/>
                <a:cs typeface="+mn-cs"/>
              </a:rPr>
              <a:t>‹#›</a:t>
            </a:fld>
            <a:endParaRPr lang="zh-CN" altLang="en-US" strike="noStrike" noProof="1">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fontAlgn="auto"/>
            <a:fld id="{21B2BA7A-67E9-481D-855B-F5ED09AEA72A}" type="datetimeFigureOut">
              <a:rPr lang="zh-CN" altLang="en-US" strike="noStrike" noProof="1" smtClean="0">
                <a:solidFill>
                  <a:prstClr val="black">
                    <a:tint val="75000"/>
                  </a:prstClr>
                </a:solidFill>
                <a:latin typeface="+mn-lt"/>
                <a:ea typeface="+mn-ea"/>
                <a:cs typeface="+mn-cs"/>
              </a:rPr>
              <a:t>2023/6/4</a:t>
            </a:fld>
            <a:endParaRPr lang="zh-CN" altLang="en-US" strike="noStrike" noProof="1">
              <a:solidFill>
                <a:prstClr val="black">
                  <a:tint val="75000"/>
                </a:prstClr>
              </a:solidFill>
            </a:endParaRPr>
          </a:p>
        </p:txBody>
      </p:sp>
      <p:sp>
        <p:nvSpPr>
          <p:cNvPr id="5" name="页脚占位符 4"/>
          <p:cNvSpPr>
            <a:spLocks noGrp="1"/>
          </p:cNvSpPr>
          <p:nvPr>
            <p:ph type="ftr" sz="quarter" idx="11"/>
          </p:nvPr>
        </p:nvSpPr>
        <p:spPr/>
        <p:txBody>
          <a:bodyPr/>
          <a:lstStyle/>
          <a:p>
            <a:pPr fontAlgn="auto"/>
            <a:endParaRPr lang="zh-CN" altLang="en-US" strike="noStrike" noProof="1">
              <a:solidFill>
                <a:prstClr val="black">
                  <a:tint val="75000"/>
                </a:prstClr>
              </a:solidFill>
            </a:endParaRPr>
          </a:p>
        </p:txBody>
      </p:sp>
      <p:sp>
        <p:nvSpPr>
          <p:cNvPr id="6" name="灯片编号占位符 5"/>
          <p:cNvSpPr>
            <a:spLocks noGrp="1"/>
          </p:cNvSpPr>
          <p:nvPr>
            <p:ph type="sldNum" sz="quarter" idx="12"/>
          </p:nvPr>
        </p:nvSpPr>
        <p:spPr/>
        <p:txBody>
          <a:bodyPr/>
          <a:lstStyle/>
          <a:p>
            <a:pPr fontAlgn="auto"/>
            <a:fld id="{9B5DC6E9-B5F3-46E1-94B4-7755F40CC5D5}" type="slidenum">
              <a:rPr lang="zh-CN" altLang="en-US" strike="noStrike" noProof="1" smtClean="0">
                <a:solidFill>
                  <a:prstClr val="black">
                    <a:tint val="75000"/>
                  </a:prstClr>
                </a:solidFill>
                <a:latin typeface="+mn-lt"/>
                <a:ea typeface="+mn-ea"/>
                <a:cs typeface="+mn-cs"/>
              </a:rPr>
              <a:t>‹#›</a:t>
            </a:fld>
            <a:endParaRPr lang="zh-CN" altLang="en-US" strike="noStrike" noProof="1">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fontAlgn="auto"/>
            <a:fld id="{21B2BA7A-67E9-481D-855B-F5ED09AEA72A}" type="datetimeFigureOut">
              <a:rPr lang="zh-CN" altLang="en-US" strike="noStrike" noProof="1" smtClean="0">
                <a:solidFill>
                  <a:prstClr val="black">
                    <a:tint val="75000"/>
                  </a:prstClr>
                </a:solidFill>
                <a:latin typeface="+mn-lt"/>
                <a:ea typeface="+mn-ea"/>
                <a:cs typeface="+mn-cs"/>
              </a:rPr>
              <a:t>2023/6/4</a:t>
            </a:fld>
            <a:endParaRPr lang="zh-CN" altLang="en-US" strike="noStrike" noProof="1">
              <a:solidFill>
                <a:prstClr val="black">
                  <a:tint val="75000"/>
                </a:prstClr>
              </a:solidFill>
            </a:endParaRPr>
          </a:p>
        </p:txBody>
      </p:sp>
      <p:sp>
        <p:nvSpPr>
          <p:cNvPr id="6" name="页脚占位符 5"/>
          <p:cNvSpPr>
            <a:spLocks noGrp="1"/>
          </p:cNvSpPr>
          <p:nvPr>
            <p:ph type="ftr" sz="quarter" idx="11"/>
          </p:nvPr>
        </p:nvSpPr>
        <p:spPr/>
        <p:txBody>
          <a:bodyPr/>
          <a:lstStyle/>
          <a:p>
            <a:pPr fontAlgn="auto"/>
            <a:endParaRPr lang="zh-CN" altLang="en-US" strike="noStrike" noProof="1">
              <a:solidFill>
                <a:prstClr val="black">
                  <a:tint val="75000"/>
                </a:prstClr>
              </a:solidFill>
            </a:endParaRPr>
          </a:p>
        </p:txBody>
      </p:sp>
      <p:sp>
        <p:nvSpPr>
          <p:cNvPr id="7" name="灯片编号占位符 6"/>
          <p:cNvSpPr>
            <a:spLocks noGrp="1"/>
          </p:cNvSpPr>
          <p:nvPr>
            <p:ph type="sldNum" sz="quarter" idx="12"/>
          </p:nvPr>
        </p:nvSpPr>
        <p:spPr/>
        <p:txBody>
          <a:bodyPr/>
          <a:lstStyle/>
          <a:p>
            <a:pPr fontAlgn="auto"/>
            <a:fld id="{9B5DC6E9-B5F3-46E1-94B4-7755F40CC5D5}" type="slidenum">
              <a:rPr lang="zh-CN" altLang="en-US" strike="noStrike" noProof="1" smtClean="0">
                <a:solidFill>
                  <a:prstClr val="black">
                    <a:tint val="75000"/>
                  </a:prstClr>
                </a:solidFill>
                <a:latin typeface="+mn-lt"/>
                <a:ea typeface="+mn-ea"/>
                <a:cs typeface="+mn-cs"/>
              </a:rPr>
              <a:t>‹#›</a:t>
            </a:fld>
            <a:endParaRPr lang="zh-CN" altLang="en-US" strike="noStrike" noProof="1">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fontAlgn="auto"/>
            <a:fld id="{21B2BA7A-67E9-481D-855B-F5ED09AEA72A}" type="datetimeFigureOut">
              <a:rPr lang="zh-CN" altLang="en-US" strike="noStrike" noProof="1" smtClean="0">
                <a:solidFill>
                  <a:prstClr val="black">
                    <a:tint val="75000"/>
                  </a:prstClr>
                </a:solidFill>
                <a:latin typeface="+mn-lt"/>
                <a:ea typeface="+mn-ea"/>
                <a:cs typeface="+mn-cs"/>
              </a:rPr>
              <a:t>2023/6/4</a:t>
            </a:fld>
            <a:endParaRPr lang="zh-CN" altLang="en-US" strike="noStrike" noProof="1">
              <a:solidFill>
                <a:prstClr val="black">
                  <a:tint val="75000"/>
                </a:prstClr>
              </a:solidFill>
            </a:endParaRPr>
          </a:p>
        </p:txBody>
      </p:sp>
      <p:sp>
        <p:nvSpPr>
          <p:cNvPr id="8" name="页脚占位符 7"/>
          <p:cNvSpPr>
            <a:spLocks noGrp="1"/>
          </p:cNvSpPr>
          <p:nvPr>
            <p:ph type="ftr" sz="quarter" idx="11"/>
          </p:nvPr>
        </p:nvSpPr>
        <p:spPr/>
        <p:txBody>
          <a:bodyPr/>
          <a:lstStyle/>
          <a:p>
            <a:pPr fontAlgn="auto"/>
            <a:endParaRPr lang="zh-CN" altLang="en-US" strike="noStrike" noProof="1">
              <a:solidFill>
                <a:prstClr val="black">
                  <a:tint val="75000"/>
                </a:prstClr>
              </a:solidFill>
            </a:endParaRPr>
          </a:p>
        </p:txBody>
      </p:sp>
      <p:sp>
        <p:nvSpPr>
          <p:cNvPr id="9" name="灯片编号占位符 8"/>
          <p:cNvSpPr>
            <a:spLocks noGrp="1"/>
          </p:cNvSpPr>
          <p:nvPr>
            <p:ph type="sldNum" sz="quarter" idx="12"/>
          </p:nvPr>
        </p:nvSpPr>
        <p:spPr/>
        <p:txBody>
          <a:bodyPr/>
          <a:lstStyle/>
          <a:p>
            <a:pPr fontAlgn="auto"/>
            <a:fld id="{9B5DC6E9-B5F3-46E1-94B4-7755F40CC5D5}" type="slidenum">
              <a:rPr lang="zh-CN" altLang="en-US" strike="noStrike" noProof="1" smtClean="0">
                <a:solidFill>
                  <a:prstClr val="black">
                    <a:tint val="75000"/>
                  </a:prstClr>
                </a:solidFill>
                <a:latin typeface="+mn-lt"/>
                <a:ea typeface="+mn-ea"/>
                <a:cs typeface="+mn-cs"/>
              </a:rPr>
              <a:t>‹#›</a:t>
            </a:fld>
            <a:endParaRPr lang="zh-CN" altLang="en-US" strike="noStrike" noProof="1">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21B2BA7A-67E9-481D-855B-F5ED09AEA72A}" type="datetimeFigureOut">
              <a:rPr lang="zh-CN" altLang="en-US" strike="noStrike" noProof="1" smtClean="0">
                <a:solidFill>
                  <a:prstClr val="black">
                    <a:tint val="75000"/>
                  </a:prstClr>
                </a:solidFill>
                <a:latin typeface="+mn-lt"/>
                <a:ea typeface="+mn-ea"/>
                <a:cs typeface="+mn-cs"/>
              </a:rPr>
              <a:t>2023/6/4</a:t>
            </a:fld>
            <a:endParaRPr lang="zh-CN" altLang="en-US" strike="noStrike" noProof="1">
              <a:solidFill>
                <a:prstClr val="black">
                  <a:tint val="75000"/>
                </a:prstClr>
              </a:solidFill>
            </a:endParaRPr>
          </a:p>
        </p:txBody>
      </p:sp>
      <p:sp>
        <p:nvSpPr>
          <p:cNvPr id="4" name="页脚占位符 3"/>
          <p:cNvSpPr>
            <a:spLocks noGrp="1"/>
          </p:cNvSpPr>
          <p:nvPr>
            <p:ph type="ftr" sz="quarter" idx="11"/>
          </p:nvPr>
        </p:nvSpPr>
        <p:spPr/>
        <p:txBody>
          <a:bodyPr/>
          <a:lstStyle/>
          <a:p>
            <a:pPr fontAlgn="auto"/>
            <a:endParaRPr lang="zh-CN" altLang="en-US" strike="noStrike" noProof="1">
              <a:solidFill>
                <a:prstClr val="black">
                  <a:tint val="75000"/>
                </a:prstClr>
              </a:solidFill>
            </a:endParaRPr>
          </a:p>
        </p:txBody>
      </p:sp>
      <p:sp>
        <p:nvSpPr>
          <p:cNvPr id="5" name="灯片编号占位符 4"/>
          <p:cNvSpPr>
            <a:spLocks noGrp="1"/>
          </p:cNvSpPr>
          <p:nvPr>
            <p:ph type="sldNum" sz="quarter" idx="12"/>
          </p:nvPr>
        </p:nvSpPr>
        <p:spPr/>
        <p:txBody>
          <a:bodyPr/>
          <a:lstStyle/>
          <a:p>
            <a:pPr fontAlgn="auto"/>
            <a:fld id="{9B5DC6E9-B5F3-46E1-94B4-7755F40CC5D5}" type="slidenum">
              <a:rPr lang="zh-CN" altLang="en-US" strike="noStrike" noProof="1" smtClean="0">
                <a:solidFill>
                  <a:prstClr val="black">
                    <a:tint val="75000"/>
                  </a:prstClr>
                </a:solidFill>
                <a:latin typeface="+mn-lt"/>
                <a:ea typeface="+mn-ea"/>
                <a:cs typeface="+mn-cs"/>
              </a:rPr>
              <a:t>‹#›</a:t>
            </a:fld>
            <a:endParaRPr lang="zh-CN" altLang="en-US" strike="noStrike" noProof="1">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auto"/>
            <a:fld id="{21B2BA7A-67E9-481D-855B-F5ED09AEA72A}" type="datetimeFigureOut">
              <a:rPr lang="zh-CN" altLang="en-US" strike="noStrike" noProof="1" smtClean="0">
                <a:solidFill>
                  <a:prstClr val="black">
                    <a:tint val="75000"/>
                  </a:prstClr>
                </a:solidFill>
                <a:latin typeface="+mn-lt"/>
                <a:ea typeface="+mn-ea"/>
                <a:cs typeface="+mn-cs"/>
              </a:rPr>
              <a:t>2023/6/4</a:t>
            </a:fld>
            <a:endParaRPr lang="zh-CN" altLang="en-US" strike="noStrike" noProof="1">
              <a:solidFill>
                <a:prstClr val="black">
                  <a:tint val="75000"/>
                </a:prstClr>
              </a:solidFill>
            </a:endParaRPr>
          </a:p>
        </p:txBody>
      </p:sp>
      <p:sp>
        <p:nvSpPr>
          <p:cNvPr id="3" name="页脚占位符 2"/>
          <p:cNvSpPr>
            <a:spLocks noGrp="1"/>
          </p:cNvSpPr>
          <p:nvPr>
            <p:ph type="ftr" sz="quarter" idx="11"/>
          </p:nvPr>
        </p:nvSpPr>
        <p:spPr/>
        <p:txBody>
          <a:bodyPr/>
          <a:lstStyle/>
          <a:p>
            <a:pPr fontAlgn="auto"/>
            <a:endParaRPr lang="zh-CN" altLang="en-US" strike="noStrike" noProof="1">
              <a:solidFill>
                <a:prstClr val="black">
                  <a:tint val="75000"/>
                </a:prstClr>
              </a:solidFill>
            </a:endParaRPr>
          </a:p>
        </p:txBody>
      </p:sp>
      <p:sp>
        <p:nvSpPr>
          <p:cNvPr id="4" name="灯片编号占位符 3"/>
          <p:cNvSpPr>
            <a:spLocks noGrp="1"/>
          </p:cNvSpPr>
          <p:nvPr>
            <p:ph type="sldNum" sz="quarter" idx="12"/>
          </p:nvPr>
        </p:nvSpPr>
        <p:spPr/>
        <p:txBody>
          <a:bodyPr/>
          <a:lstStyle/>
          <a:p>
            <a:pPr fontAlgn="auto"/>
            <a:fld id="{9B5DC6E9-B5F3-46E1-94B4-7755F40CC5D5}" type="slidenum">
              <a:rPr lang="zh-CN" altLang="en-US" strike="noStrike" noProof="1" smtClean="0">
                <a:solidFill>
                  <a:prstClr val="black">
                    <a:tint val="75000"/>
                  </a:prstClr>
                </a:solidFill>
                <a:latin typeface="+mn-lt"/>
                <a:ea typeface="+mn-ea"/>
                <a:cs typeface="+mn-cs"/>
              </a:rPr>
              <a:t>‹#›</a:t>
            </a:fld>
            <a:endParaRPr lang="zh-CN" altLang="en-US" strike="noStrike" noProof="1">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fontAlgn="auto"/>
            <a:fld id="{21B2BA7A-67E9-481D-855B-F5ED09AEA72A}" type="datetimeFigureOut">
              <a:rPr lang="zh-CN" altLang="en-US" strike="noStrike" noProof="1" smtClean="0">
                <a:solidFill>
                  <a:prstClr val="black">
                    <a:tint val="75000"/>
                  </a:prstClr>
                </a:solidFill>
                <a:latin typeface="+mn-lt"/>
                <a:ea typeface="+mn-ea"/>
                <a:cs typeface="+mn-cs"/>
              </a:rPr>
              <a:t>2023/6/4</a:t>
            </a:fld>
            <a:endParaRPr lang="zh-CN" altLang="en-US" strike="noStrike" noProof="1">
              <a:solidFill>
                <a:prstClr val="black">
                  <a:tint val="75000"/>
                </a:prstClr>
              </a:solidFill>
            </a:endParaRPr>
          </a:p>
        </p:txBody>
      </p:sp>
      <p:sp>
        <p:nvSpPr>
          <p:cNvPr id="6" name="页脚占位符 5"/>
          <p:cNvSpPr>
            <a:spLocks noGrp="1"/>
          </p:cNvSpPr>
          <p:nvPr>
            <p:ph type="ftr" sz="quarter" idx="11"/>
          </p:nvPr>
        </p:nvSpPr>
        <p:spPr/>
        <p:txBody>
          <a:bodyPr/>
          <a:lstStyle/>
          <a:p>
            <a:pPr fontAlgn="auto"/>
            <a:endParaRPr lang="zh-CN" altLang="en-US" strike="noStrike" noProof="1">
              <a:solidFill>
                <a:prstClr val="black">
                  <a:tint val="75000"/>
                </a:prstClr>
              </a:solidFill>
            </a:endParaRPr>
          </a:p>
        </p:txBody>
      </p:sp>
      <p:sp>
        <p:nvSpPr>
          <p:cNvPr id="7" name="灯片编号占位符 6"/>
          <p:cNvSpPr>
            <a:spLocks noGrp="1"/>
          </p:cNvSpPr>
          <p:nvPr>
            <p:ph type="sldNum" sz="quarter" idx="12"/>
          </p:nvPr>
        </p:nvSpPr>
        <p:spPr/>
        <p:txBody>
          <a:bodyPr/>
          <a:lstStyle/>
          <a:p>
            <a:pPr fontAlgn="auto"/>
            <a:fld id="{9B5DC6E9-B5F3-46E1-94B4-7755F40CC5D5}" type="slidenum">
              <a:rPr lang="zh-CN" altLang="en-US" strike="noStrike" noProof="1" smtClean="0">
                <a:solidFill>
                  <a:prstClr val="black">
                    <a:tint val="75000"/>
                  </a:prstClr>
                </a:solidFill>
                <a:latin typeface="+mn-lt"/>
                <a:ea typeface="+mn-ea"/>
                <a:cs typeface="+mn-cs"/>
              </a:rPr>
              <a:t>‹#›</a:t>
            </a:fld>
            <a:endParaRPr lang="zh-CN" altLang="en-US" strike="noStrike" noProof="1">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fontAlgn="auto"/>
            <a:fld id="{21B2BA7A-67E9-481D-855B-F5ED09AEA72A}" type="datetimeFigureOut">
              <a:rPr lang="zh-CN" altLang="en-US" strike="noStrike" noProof="1" smtClean="0">
                <a:solidFill>
                  <a:prstClr val="black">
                    <a:tint val="75000"/>
                  </a:prstClr>
                </a:solidFill>
                <a:latin typeface="+mn-lt"/>
                <a:ea typeface="+mn-ea"/>
                <a:cs typeface="+mn-cs"/>
              </a:rPr>
              <a:t>2023/6/4</a:t>
            </a:fld>
            <a:endParaRPr lang="zh-CN" altLang="en-US" strike="noStrike" noProof="1">
              <a:solidFill>
                <a:prstClr val="black">
                  <a:tint val="75000"/>
                </a:prstClr>
              </a:solidFill>
            </a:endParaRPr>
          </a:p>
        </p:txBody>
      </p:sp>
      <p:sp>
        <p:nvSpPr>
          <p:cNvPr id="6" name="页脚占位符 5"/>
          <p:cNvSpPr>
            <a:spLocks noGrp="1"/>
          </p:cNvSpPr>
          <p:nvPr>
            <p:ph type="ftr" sz="quarter" idx="11"/>
          </p:nvPr>
        </p:nvSpPr>
        <p:spPr/>
        <p:txBody>
          <a:bodyPr/>
          <a:lstStyle/>
          <a:p>
            <a:pPr fontAlgn="auto"/>
            <a:endParaRPr lang="zh-CN" altLang="en-US" strike="noStrike" noProof="1">
              <a:solidFill>
                <a:prstClr val="black">
                  <a:tint val="75000"/>
                </a:prstClr>
              </a:solidFill>
            </a:endParaRPr>
          </a:p>
        </p:txBody>
      </p:sp>
      <p:sp>
        <p:nvSpPr>
          <p:cNvPr id="7" name="灯片编号占位符 6"/>
          <p:cNvSpPr>
            <a:spLocks noGrp="1"/>
          </p:cNvSpPr>
          <p:nvPr>
            <p:ph type="sldNum" sz="quarter" idx="12"/>
          </p:nvPr>
        </p:nvSpPr>
        <p:spPr/>
        <p:txBody>
          <a:bodyPr/>
          <a:lstStyle/>
          <a:p>
            <a:pPr fontAlgn="auto"/>
            <a:fld id="{9B5DC6E9-B5F3-46E1-94B4-7755F40CC5D5}" type="slidenum">
              <a:rPr lang="zh-CN" altLang="en-US" strike="noStrike" noProof="1" smtClean="0">
                <a:solidFill>
                  <a:prstClr val="black">
                    <a:tint val="75000"/>
                  </a:prstClr>
                </a:solidFill>
                <a:latin typeface="+mn-lt"/>
                <a:ea typeface="+mn-ea"/>
                <a:cs typeface="+mn-cs"/>
              </a:rPr>
              <a:t>‹#›</a:t>
            </a:fld>
            <a:endParaRPr lang="zh-CN" altLang="en-US" strike="noStrike" noProof="1">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nchorCtr="0"/>
          <a:lstStyle/>
          <a:p>
            <a:pPr lvl="0"/>
            <a:r>
              <a:rPr lang="zh-CN" altLang="en-US"/>
              <a:t>单击此处编辑母版标题样式</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nchorCtr="0"/>
          <a:lstStyle/>
          <a:p>
            <a:pPr lvl="0"/>
            <a:r>
              <a:rPr lang="zh-CN" altLang="en-US"/>
              <a:t>单击此处编辑母版文本样式</a:t>
            </a:r>
          </a:p>
          <a:p>
            <a:pPr lvl="1" indent="-22860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21B2BA7A-67E9-481D-855B-F5ED09AEA72A}" type="datetimeFigureOut">
              <a:rPr lang="zh-CN" altLang="en-US" strike="noStrike" noProof="1" smtClean="0">
                <a:solidFill>
                  <a:prstClr val="black">
                    <a:tint val="75000"/>
                  </a:prstClr>
                </a:solidFill>
                <a:latin typeface="+mn-lt"/>
                <a:ea typeface="+mn-ea"/>
                <a:cs typeface="+mn-cs"/>
              </a:rPr>
              <a:t>2023/6/4</a:t>
            </a:fld>
            <a:endParaRPr lang="zh-CN" altLang="en-US" strike="noStrike" noProof="1">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zh-CN" altLang="en-US" strike="noStrike" noProof="1">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9B5DC6E9-B5F3-46E1-94B4-7755F40CC5D5}" type="slidenum">
              <a:rPr lang="zh-CN" altLang="en-US" strike="noStrike" noProof="1" smtClean="0">
                <a:solidFill>
                  <a:prstClr val="black">
                    <a:tint val="75000"/>
                  </a:prstClr>
                </a:solidFill>
                <a:latin typeface="+mn-lt"/>
                <a:ea typeface="+mn-ea"/>
                <a:cs typeface="+mn-cs"/>
              </a:rPr>
              <a:t>‹#›</a:t>
            </a:fld>
            <a:endParaRPr lang="zh-CN" altLang="en-US" strike="noStrike" noProof="1">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nchorCtr="0"/>
          <a:lstStyle/>
          <a:p>
            <a:pPr lvl="0"/>
            <a:r>
              <a:rPr lang="zh-CN" altLang="en-US"/>
              <a:t>单击此处编辑母版标题样式</a:t>
            </a:r>
          </a:p>
        </p:txBody>
      </p:sp>
      <p:sp>
        <p:nvSpPr>
          <p:cNvPr id="2051" name="文本占位符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nchorCtr="0"/>
          <a:lstStyle/>
          <a:p>
            <a:pPr lvl="0"/>
            <a:r>
              <a:rPr lang="zh-CN" altLang="en-US"/>
              <a:t>单击此处编辑母版文本样式</a:t>
            </a:r>
          </a:p>
          <a:p>
            <a:pPr lvl="1" indent="-22860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21B2BA7A-67E9-481D-855B-F5ED09AEA72A}" type="datetimeFigureOut">
              <a:rPr lang="zh-CN" altLang="en-US" strike="noStrike" noProof="1" smtClean="0">
                <a:solidFill>
                  <a:prstClr val="black">
                    <a:tint val="75000"/>
                  </a:prstClr>
                </a:solidFill>
                <a:latin typeface="+mn-lt"/>
                <a:ea typeface="+mn-ea"/>
                <a:cs typeface="+mn-cs"/>
              </a:rPr>
              <a:t>2023/6/4</a:t>
            </a:fld>
            <a:endParaRPr lang="zh-CN" altLang="en-US" strike="noStrike" noProof="1">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zh-CN" altLang="en-US" strike="noStrike" noProof="1">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9B5DC6E9-B5F3-46E1-94B4-7755F40CC5D5}" type="slidenum">
              <a:rPr lang="zh-CN" altLang="en-US" strike="noStrike" noProof="1" smtClean="0">
                <a:solidFill>
                  <a:prstClr val="black">
                    <a:tint val="75000"/>
                  </a:prstClr>
                </a:solidFill>
                <a:latin typeface="+mn-lt"/>
                <a:ea typeface="+mn-ea"/>
                <a:cs typeface="+mn-cs"/>
              </a:rPr>
              <a:t>‹#›</a:t>
            </a:fld>
            <a:endParaRPr lang="zh-CN" altLang="en-US" strike="noStrike" noProof="1">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8.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191770" y="2492375"/>
            <a:ext cx="11880215" cy="1759456"/>
          </a:xfrm>
          <a:prstGeom prst="rect">
            <a:avLst/>
          </a:prstGeom>
          <a:noFill/>
          <a:ln w="9525">
            <a:noFill/>
          </a:ln>
        </p:spPr>
        <p:txBody>
          <a:bodyPr wrap="square" anchor="t" anchorCtr="0">
            <a:spAutoFit/>
          </a:bodyPr>
          <a:lstStyle/>
          <a:p>
            <a:pPr algn="ctr">
              <a:lnSpc>
                <a:spcPts val="6500"/>
              </a:lnSpc>
            </a:pPr>
            <a:r>
              <a:rPr lang="en-IN" altLang="zh-CN" sz="6000" b="1" dirty="0">
                <a:solidFill>
                  <a:srgbClr val="FFFFFF"/>
                </a:solidFill>
                <a:latin typeface="Elsie" panose="02000000000000000000" charset="0"/>
                <a:cs typeface="Elsie" panose="02000000000000000000" charset="0"/>
              </a:rPr>
              <a:t>Advanced Micro Devices (AMD)</a:t>
            </a:r>
          </a:p>
          <a:p>
            <a:pPr algn="ctr">
              <a:lnSpc>
                <a:spcPts val="6500"/>
              </a:lnSpc>
            </a:pPr>
            <a:r>
              <a:rPr lang="en-IN" altLang="zh-CN" sz="6000" b="1" dirty="0">
                <a:solidFill>
                  <a:srgbClr val="FFFFFF"/>
                </a:solidFill>
                <a:latin typeface="Elsie" panose="02000000000000000000" charset="0"/>
                <a:ea typeface="宋体" panose="02010600030101010101" pitchFamily="2" charset="-122"/>
                <a:cs typeface="Elsie" panose="02000000000000000000" charset="0"/>
              </a:rPr>
              <a:t>Capstone Project-Internship</a:t>
            </a:r>
            <a:endParaRPr lang="en-US" altLang="zh-CN" sz="6000" b="1" dirty="0">
              <a:solidFill>
                <a:srgbClr val="FFFFFF"/>
              </a:solidFill>
              <a:latin typeface="Elsie" panose="02000000000000000000" charset="0"/>
              <a:ea typeface="宋体" panose="02010600030101010101" pitchFamily="2" charset="-122"/>
              <a:cs typeface="Elsie" panose="02000000000000000000" charset="0"/>
            </a:endParaRPr>
          </a:p>
        </p:txBody>
      </p:sp>
      <p:sp>
        <p:nvSpPr>
          <p:cNvPr id="3" name="文本框 2"/>
          <p:cNvSpPr txBox="1"/>
          <p:nvPr/>
        </p:nvSpPr>
        <p:spPr>
          <a:xfrm>
            <a:off x="3791268" y="4364990"/>
            <a:ext cx="8015287" cy="398780"/>
          </a:xfrm>
          <a:prstGeom prst="rect">
            <a:avLst/>
          </a:prstGeom>
          <a:noFill/>
          <a:ln w="9525">
            <a:noFill/>
          </a:ln>
        </p:spPr>
        <p:txBody>
          <a:bodyPr wrap="square" anchor="t" anchorCtr="0">
            <a:spAutoFit/>
          </a:bodyPr>
          <a:lstStyle/>
          <a:p>
            <a:r>
              <a:rPr lang="en-IN" altLang="zh-CN" sz="2000" dirty="0">
                <a:solidFill>
                  <a:srgbClr val="FFFFFF"/>
                </a:solidFill>
                <a:latin typeface="Elsie" panose="02000000000000000000" charset="0"/>
                <a:ea typeface="宋体" panose="02010600030101010101" pitchFamily="2" charset="-122"/>
                <a:cs typeface="Elsie" panose="02000000000000000000" charset="0"/>
              </a:rPr>
              <a:t>ARYAMAN MISHRA – 19BCE1027</a:t>
            </a:r>
            <a:endParaRPr lang="zh-CN" altLang="zh-CN" sz="2000" dirty="0">
              <a:solidFill>
                <a:srgbClr val="FFFFFF"/>
              </a:solidFill>
              <a:latin typeface="Elsie" panose="02000000000000000000" charset="0"/>
              <a:ea typeface="宋体" panose="02010600030101010101" pitchFamily="2" charset="-122"/>
              <a:cs typeface="Elsie" panose="02000000000000000000" charset="0"/>
            </a:endParaRPr>
          </a:p>
        </p:txBody>
      </p:sp>
      <p:pic>
        <p:nvPicPr>
          <p:cNvPr id="4" name="Picture 3" descr="AMD Logo PNG Vector (CDR) Free Download">
            <a:extLst>
              <a:ext uri="{FF2B5EF4-FFF2-40B4-BE49-F238E27FC236}">
                <a16:creationId xmlns:a16="http://schemas.microsoft.com/office/drawing/2014/main" id="{821F3345-BC71-9F25-DF5D-54859B01F04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99910" y="4902308"/>
            <a:ext cx="1852605" cy="1852605"/>
          </a:xfrm>
          <a:prstGeom prst="rect">
            <a:avLst/>
          </a:prstGeom>
          <a:noFill/>
          <a:ln>
            <a:noFill/>
          </a:ln>
        </p:spPr>
      </p:pic>
      <p:pic>
        <p:nvPicPr>
          <p:cNvPr id="6" name="Picture 5">
            <a:extLst>
              <a:ext uri="{FF2B5EF4-FFF2-40B4-BE49-F238E27FC236}">
                <a16:creationId xmlns:a16="http://schemas.microsoft.com/office/drawing/2014/main" id="{4D21F5B8-3B58-51A6-114B-E34278867A8D}"/>
              </a:ext>
            </a:extLst>
          </p:cNvPr>
          <p:cNvPicPr>
            <a:picLocks noChangeAspect="1"/>
          </p:cNvPicPr>
          <p:nvPr/>
        </p:nvPicPr>
        <p:blipFill>
          <a:blip r:embed="rId4"/>
          <a:stretch>
            <a:fillRect/>
          </a:stretch>
        </p:blipFill>
        <p:spPr>
          <a:xfrm>
            <a:off x="3431815" y="404790"/>
            <a:ext cx="4680325" cy="200585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407605" y="1124840"/>
            <a:ext cx="11304785" cy="400110"/>
          </a:xfrm>
          <a:prstGeom prst="rect">
            <a:avLst/>
          </a:prstGeom>
          <a:noFill/>
          <a:ln w="9525" cap="flat" cmpd="sng">
            <a:solidFill>
              <a:schemeClr val="bg1">
                <a:alpha val="29999"/>
              </a:schemeClr>
            </a:solidFill>
            <a:prstDash val="solid"/>
            <a:round/>
            <a:headEnd type="none" w="med" len="med"/>
            <a:tailEnd type="none" w="med" len="med"/>
          </a:ln>
        </p:spPr>
        <p:txBody>
          <a:bodyPr wrap="square" anchor="t" anchorCtr="0">
            <a:spAutoFit/>
          </a:bodyPr>
          <a:lstStyle/>
          <a:p>
            <a:endParaRPr lang="en-US" sz="2000" dirty="0">
              <a:solidFill>
                <a:schemeClr val="bg1"/>
              </a:solidFill>
            </a:endParaRPr>
          </a:p>
        </p:txBody>
      </p:sp>
      <p:grpSp>
        <p:nvGrpSpPr>
          <p:cNvPr id="2" name="组合 7">
            <a:extLst>
              <a:ext uri="{FF2B5EF4-FFF2-40B4-BE49-F238E27FC236}">
                <a16:creationId xmlns:a16="http://schemas.microsoft.com/office/drawing/2014/main" id="{79B92E5B-EF5A-4BCA-11B2-CC04CE376867}"/>
              </a:ext>
            </a:extLst>
          </p:cNvPr>
          <p:cNvGrpSpPr/>
          <p:nvPr/>
        </p:nvGrpSpPr>
        <p:grpSpPr>
          <a:xfrm>
            <a:off x="479425" y="312437"/>
            <a:ext cx="4256869" cy="585232"/>
            <a:chOff x="327446" y="188640"/>
            <a:chExt cx="4256091" cy="585232"/>
          </a:xfrm>
        </p:grpSpPr>
        <p:sp>
          <p:nvSpPr>
            <p:cNvPr id="4" name="文本框 5">
              <a:extLst>
                <a:ext uri="{FF2B5EF4-FFF2-40B4-BE49-F238E27FC236}">
                  <a16:creationId xmlns:a16="http://schemas.microsoft.com/office/drawing/2014/main" id="{633C3AC3-7D42-27BB-8997-37805A5B6DF7}"/>
                </a:ext>
              </a:extLst>
            </p:cNvPr>
            <p:cNvSpPr txBox="1"/>
            <p:nvPr/>
          </p:nvSpPr>
          <p:spPr>
            <a:xfrm>
              <a:off x="1055155" y="404540"/>
              <a:ext cx="3528382" cy="369332"/>
            </a:xfrm>
            <a:prstGeom prst="rect">
              <a:avLst/>
            </a:prstGeom>
            <a:noFill/>
            <a:ln w="9525">
              <a:noFill/>
            </a:ln>
          </p:spPr>
          <p:txBody>
            <a:bodyPr wrap="square" anchor="t" anchorCtr="0">
              <a:spAutoFit/>
            </a:bodyPr>
            <a:lstStyle/>
            <a:p>
              <a:r>
                <a:rPr lang="en-IN" b="0" i="0" dirty="0">
                  <a:solidFill>
                    <a:srgbClr val="D1D5DB"/>
                  </a:solidFill>
                  <a:effectLst/>
                  <a:latin typeface="Söhne"/>
                </a:rPr>
                <a:t>High Level Diagram</a:t>
              </a:r>
              <a:endParaRPr lang="zh-CN" altLang="en-US" dirty="0">
                <a:solidFill>
                  <a:schemeClr val="bg1"/>
                </a:solidFill>
                <a:latin typeface="Elsie" panose="02000000000000000000" charset="0"/>
                <a:ea typeface="Elsie" panose="02000000000000000000" charset="0"/>
              </a:endParaRPr>
            </a:p>
          </p:txBody>
        </p:sp>
        <p:sp>
          <p:nvSpPr>
            <p:cNvPr id="5" name="Freeform 169">
              <a:extLst>
                <a:ext uri="{FF2B5EF4-FFF2-40B4-BE49-F238E27FC236}">
                  <a16:creationId xmlns:a16="http://schemas.microsoft.com/office/drawing/2014/main" id="{10DA61B6-EBA8-35C6-2343-2E5B12AA91E7}"/>
                </a:ext>
              </a:extLst>
            </p:cNvPr>
            <p:cNvSpPr>
              <a:spLocks noEditPoints="1"/>
            </p:cNvSpPr>
            <p:nvPr/>
          </p:nvSpPr>
          <p:spPr>
            <a:xfrm>
              <a:off x="327446" y="188640"/>
              <a:ext cx="723306" cy="513348"/>
            </a:xfrm>
            <a:custGeom>
              <a:avLst/>
              <a:gdLst/>
              <a:ahLst/>
              <a:cxnLst>
                <a:cxn ang="0">
                  <a:pos x="521105" y="2997"/>
                </a:cxn>
                <a:cxn ang="0">
                  <a:pos x="600617" y="149423"/>
                </a:cxn>
                <a:cxn ang="0">
                  <a:pos x="672435" y="301843"/>
                </a:cxn>
                <a:cxn ang="0">
                  <a:pos x="723306" y="345086"/>
                </a:cxn>
                <a:cxn ang="0">
                  <a:pos x="616434" y="513348"/>
                </a:cxn>
                <a:cxn ang="0">
                  <a:pos x="318904" y="504785"/>
                </a:cxn>
                <a:cxn ang="0">
                  <a:pos x="84214" y="493653"/>
                </a:cxn>
                <a:cxn ang="0">
                  <a:pos x="25221" y="464111"/>
                </a:cxn>
                <a:cxn ang="0">
                  <a:pos x="38901" y="372915"/>
                </a:cxn>
                <a:cxn ang="0">
                  <a:pos x="175696" y="257744"/>
                </a:cxn>
                <a:cxn ang="0">
                  <a:pos x="411241" y="285145"/>
                </a:cxn>
                <a:cxn ang="0">
                  <a:pos x="430050" y="96333"/>
                </a:cxn>
                <a:cxn ang="0">
                  <a:pos x="501440" y="119881"/>
                </a:cxn>
                <a:cxn ang="0">
                  <a:pos x="632251" y="458545"/>
                </a:cxn>
                <a:cxn ang="0">
                  <a:pos x="545899" y="486802"/>
                </a:cxn>
                <a:cxn ang="0">
                  <a:pos x="529227" y="500503"/>
                </a:cxn>
                <a:cxn ang="0">
                  <a:pos x="643793" y="459401"/>
                </a:cxn>
                <a:cxn ang="0">
                  <a:pos x="497593" y="48380"/>
                </a:cxn>
                <a:cxn ang="0">
                  <a:pos x="523242" y="95476"/>
                </a:cxn>
                <a:cxn ang="0">
                  <a:pos x="509563" y="34679"/>
                </a:cxn>
                <a:cxn ang="0">
                  <a:pos x="544616" y="80919"/>
                </a:cxn>
                <a:cxn ang="0">
                  <a:pos x="513410" y="14985"/>
                </a:cxn>
                <a:cxn ang="0">
                  <a:pos x="444585" y="91623"/>
                </a:cxn>
                <a:cxn ang="0">
                  <a:pos x="450570" y="75781"/>
                </a:cxn>
                <a:cxn ang="0">
                  <a:pos x="565563" y="139575"/>
                </a:cxn>
                <a:cxn ang="0">
                  <a:pos x="489898" y="153704"/>
                </a:cxn>
                <a:cxn ang="0">
                  <a:pos x="428768" y="284289"/>
                </a:cxn>
                <a:cxn ang="0">
                  <a:pos x="511273" y="150707"/>
                </a:cxn>
                <a:cxn ang="0">
                  <a:pos x="639091" y="264594"/>
                </a:cxn>
                <a:cxn ang="0">
                  <a:pos x="374050" y="366921"/>
                </a:cxn>
                <a:cxn ang="0">
                  <a:pos x="577105" y="426862"/>
                </a:cxn>
                <a:cxn ang="0">
                  <a:pos x="279575" y="266735"/>
                </a:cxn>
                <a:cxn ang="0">
                  <a:pos x="116703" y="257744"/>
                </a:cxn>
                <a:cxn ang="0">
                  <a:pos x="57710" y="357074"/>
                </a:cxn>
                <a:cxn ang="0">
                  <a:pos x="61557" y="411020"/>
                </a:cxn>
                <a:cxn ang="0">
                  <a:pos x="390722" y="330529"/>
                </a:cxn>
                <a:cxn ang="0">
                  <a:pos x="600617" y="441847"/>
                </a:cxn>
                <a:cxn ang="0">
                  <a:pos x="674572" y="342517"/>
                </a:cxn>
                <a:cxn ang="0">
                  <a:pos x="614297" y="460257"/>
                </a:cxn>
                <a:cxn ang="0">
                  <a:pos x="674572" y="342517"/>
                </a:cxn>
                <a:cxn ang="0">
                  <a:pos x="56855" y="415302"/>
                </a:cxn>
                <a:cxn ang="0">
                  <a:pos x="527944" y="425149"/>
                </a:cxn>
                <a:cxn ang="0">
                  <a:pos x="527944" y="425149"/>
                </a:cxn>
                <a:cxn ang="0">
                  <a:pos x="70535" y="457260"/>
                </a:cxn>
                <a:cxn ang="0">
                  <a:pos x="218872" y="467108"/>
                </a:cxn>
                <a:cxn ang="0">
                  <a:pos x="193223" y="445700"/>
                </a:cxn>
                <a:cxn ang="0">
                  <a:pos x="523242" y="440563"/>
                </a:cxn>
                <a:cxn ang="0">
                  <a:pos x="406539" y="446557"/>
                </a:cxn>
                <a:cxn ang="0">
                  <a:pos x="603609" y="479096"/>
                </a:cxn>
                <a:cxn ang="0">
                  <a:pos x="602755" y="457260"/>
                </a:cxn>
                <a:cxn ang="0">
                  <a:pos x="322751" y="459401"/>
                </a:cxn>
                <a:cxn ang="0">
                  <a:pos x="291545" y="470961"/>
                </a:cxn>
                <a:cxn ang="0">
                  <a:pos x="236399" y="469248"/>
                </a:cxn>
                <a:cxn ang="0">
                  <a:pos x="136367" y="476099"/>
                </a:cxn>
                <a:cxn ang="0">
                  <a:pos x="154749" y="488087"/>
                </a:cxn>
                <a:cxn ang="0">
                  <a:pos x="304369" y="482093"/>
                </a:cxn>
              </a:cxnLst>
              <a:rect l="0" t="0" r="0" b="0"/>
              <a:pathLst>
                <a:path w="1692" h="1199">
                  <a:moveTo>
                    <a:pt x="1173" y="280"/>
                  </a:moveTo>
                  <a:cubicBezTo>
                    <a:pt x="1178" y="256"/>
                    <a:pt x="1155" y="232"/>
                    <a:pt x="1148" y="202"/>
                  </a:cubicBezTo>
                  <a:cubicBezTo>
                    <a:pt x="1130" y="126"/>
                    <a:pt x="1166" y="46"/>
                    <a:pt x="1203" y="3"/>
                  </a:cubicBezTo>
                  <a:cubicBezTo>
                    <a:pt x="1213" y="0"/>
                    <a:pt x="1212" y="7"/>
                    <a:pt x="1219" y="7"/>
                  </a:cubicBezTo>
                  <a:cubicBezTo>
                    <a:pt x="1224" y="12"/>
                    <a:pt x="1217" y="17"/>
                    <a:pt x="1219" y="26"/>
                  </a:cubicBezTo>
                  <a:cubicBezTo>
                    <a:pt x="1236" y="54"/>
                    <a:pt x="1274" y="71"/>
                    <a:pt x="1290" y="101"/>
                  </a:cubicBezTo>
                  <a:cubicBezTo>
                    <a:pt x="1331" y="178"/>
                    <a:pt x="1290" y="252"/>
                    <a:pt x="1240" y="310"/>
                  </a:cubicBezTo>
                  <a:cubicBezTo>
                    <a:pt x="1301" y="304"/>
                    <a:pt x="1363" y="314"/>
                    <a:pt x="1405" y="349"/>
                  </a:cubicBezTo>
                  <a:cubicBezTo>
                    <a:pt x="1469" y="403"/>
                    <a:pt x="1472" y="496"/>
                    <a:pt x="1437" y="584"/>
                  </a:cubicBezTo>
                  <a:cubicBezTo>
                    <a:pt x="1504" y="602"/>
                    <a:pt x="1581" y="611"/>
                    <a:pt x="1637" y="627"/>
                  </a:cubicBezTo>
                  <a:cubicBezTo>
                    <a:pt x="1633" y="645"/>
                    <a:pt x="1616" y="654"/>
                    <a:pt x="1605" y="666"/>
                  </a:cubicBezTo>
                  <a:cubicBezTo>
                    <a:pt x="1594" y="679"/>
                    <a:pt x="1586" y="694"/>
                    <a:pt x="1573" y="705"/>
                  </a:cubicBezTo>
                  <a:cubicBezTo>
                    <a:pt x="1590" y="719"/>
                    <a:pt x="1614" y="712"/>
                    <a:pt x="1630" y="724"/>
                  </a:cubicBezTo>
                  <a:cubicBezTo>
                    <a:pt x="1631" y="738"/>
                    <a:pt x="1623" y="757"/>
                    <a:pt x="1623" y="777"/>
                  </a:cubicBezTo>
                  <a:cubicBezTo>
                    <a:pt x="1636" y="774"/>
                    <a:pt x="1646" y="792"/>
                    <a:pt x="1660" y="797"/>
                  </a:cubicBezTo>
                  <a:cubicBezTo>
                    <a:pt x="1672" y="802"/>
                    <a:pt x="1688" y="795"/>
                    <a:pt x="1692" y="806"/>
                  </a:cubicBezTo>
                  <a:cubicBezTo>
                    <a:pt x="1689" y="835"/>
                    <a:pt x="1650" y="861"/>
                    <a:pt x="1646" y="889"/>
                  </a:cubicBezTo>
                  <a:cubicBezTo>
                    <a:pt x="1591" y="979"/>
                    <a:pt x="1520" y="1066"/>
                    <a:pt x="1486" y="1169"/>
                  </a:cubicBezTo>
                  <a:cubicBezTo>
                    <a:pt x="1475" y="1172"/>
                    <a:pt x="1476" y="1185"/>
                    <a:pt x="1467" y="1190"/>
                  </a:cubicBezTo>
                  <a:cubicBezTo>
                    <a:pt x="1459" y="1196"/>
                    <a:pt x="1449" y="1192"/>
                    <a:pt x="1442" y="1199"/>
                  </a:cubicBezTo>
                  <a:cubicBezTo>
                    <a:pt x="1375" y="1174"/>
                    <a:pt x="1303" y="1193"/>
                    <a:pt x="1212" y="1188"/>
                  </a:cubicBezTo>
                  <a:cubicBezTo>
                    <a:pt x="1133" y="1183"/>
                    <a:pt x="1055" y="1193"/>
                    <a:pt x="976" y="1188"/>
                  </a:cubicBezTo>
                  <a:cubicBezTo>
                    <a:pt x="936" y="1185"/>
                    <a:pt x="897" y="1180"/>
                    <a:pt x="861" y="1179"/>
                  </a:cubicBezTo>
                  <a:cubicBezTo>
                    <a:pt x="816" y="1177"/>
                    <a:pt x="775" y="1162"/>
                    <a:pt x="746" y="1179"/>
                  </a:cubicBezTo>
                  <a:cubicBezTo>
                    <a:pt x="726" y="1171"/>
                    <a:pt x="705" y="1176"/>
                    <a:pt x="686" y="1174"/>
                  </a:cubicBezTo>
                  <a:cubicBezTo>
                    <a:pt x="664" y="1172"/>
                    <a:pt x="641" y="1164"/>
                    <a:pt x="615" y="1162"/>
                  </a:cubicBezTo>
                  <a:cubicBezTo>
                    <a:pt x="588" y="1161"/>
                    <a:pt x="559" y="1163"/>
                    <a:pt x="530" y="1162"/>
                  </a:cubicBezTo>
                  <a:cubicBezTo>
                    <a:pt x="410" y="1161"/>
                    <a:pt x="311" y="1154"/>
                    <a:pt x="197" y="1153"/>
                  </a:cubicBezTo>
                  <a:cubicBezTo>
                    <a:pt x="188" y="1153"/>
                    <a:pt x="177" y="1149"/>
                    <a:pt x="167" y="1149"/>
                  </a:cubicBezTo>
                  <a:cubicBezTo>
                    <a:pt x="130" y="1149"/>
                    <a:pt x="93" y="1158"/>
                    <a:pt x="55" y="1160"/>
                  </a:cubicBezTo>
                  <a:cubicBezTo>
                    <a:pt x="29" y="1161"/>
                    <a:pt x="13" y="1163"/>
                    <a:pt x="0" y="1144"/>
                  </a:cubicBezTo>
                  <a:cubicBezTo>
                    <a:pt x="11" y="1113"/>
                    <a:pt x="26" y="1080"/>
                    <a:pt x="59" y="1084"/>
                  </a:cubicBezTo>
                  <a:cubicBezTo>
                    <a:pt x="59" y="1066"/>
                    <a:pt x="67" y="1057"/>
                    <a:pt x="75" y="1048"/>
                  </a:cubicBezTo>
                  <a:cubicBezTo>
                    <a:pt x="18" y="1032"/>
                    <a:pt x="90" y="986"/>
                    <a:pt x="112" y="967"/>
                  </a:cubicBezTo>
                  <a:cubicBezTo>
                    <a:pt x="102" y="946"/>
                    <a:pt x="46" y="941"/>
                    <a:pt x="46" y="924"/>
                  </a:cubicBezTo>
                  <a:cubicBezTo>
                    <a:pt x="45" y="906"/>
                    <a:pt x="78" y="886"/>
                    <a:pt x="91" y="871"/>
                  </a:cubicBezTo>
                  <a:cubicBezTo>
                    <a:pt x="109" y="851"/>
                    <a:pt x="123" y="834"/>
                    <a:pt x="128" y="811"/>
                  </a:cubicBezTo>
                  <a:cubicBezTo>
                    <a:pt x="179" y="737"/>
                    <a:pt x="232" y="665"/>
                    <a:pt x="266" y="574"/>
                  </a:cubicBezTo>
                  <a:cubicBezTo>
                    <a:pt x="282" y="574"/>
                    <a:pt x="290" y="579"/>
                    <a:pt x="300" y="588"/>
                  </a:cubicBezTo>
                  <a:cubicBezTo>
                    <a:pt x="337" y="595"/>
                    <a:pt x="372" y="603"/>
                    <a:pt x="411" y="602"/>
                  </a:cubicBezTo>
                  <a:cubicBezTo>
                    <a:pt x="541" y="598"/>
                    <a:pt x="673" y="583"/>
                    <a:pt x="781" y="627"/>
                  </a:cubicBezTo>
                  <a:cubicBezTo>
                    <a:pt x="842" y="653"/>
                    <a:pt x="903" y="681"/>
                    <a:pt x="928" y="747"/>
                  </a:cubicBezTo>
                  <a:cubicBezTo>
                    <a:pt x="946" y="725"/>
                    <a:pt x="970" y="708"/>
                    <a:pt x="985" y="682"/>
                  </a:cubicBezTo>
                  <a:cubicBezTo>
                    <a:pt x="980" y="674"/>
                    <a:pt x="970" y="671"/>
                    <a:pt x="962" y="666"/>
                  </a:cubicBezTo>
                  <a:cubicBezTo>
                    <a:pt x="951" y="644"/>
                    <a:pt x="931" y="630"/>
                    <a:pt x="918" y="607"/>
                  </a:cubicBezTo>
                  <a:cubicBezTo>
                    <a:pt x="880" y="534"/>
                    <a:pt x="886" y="418"/>
                    <a:pt x="955" y="359"/>
                  </a:cubicBezTo>
                  <a:cubicBezTo>
                    <a:pt x="991" y="328"/>
                    <a:pt x="1065" y="303"/>
                    <a:pt x="1127" y="329"/>
                  </a:cubicBezTo>
                  <a:cubicBezTo>
                    <a:pt x="1116" y="281"/>
                    <a:pt x="1057" y="241"/>
                    <a:pt x="1006" y="225"/>
                  </a:cubicBezTo>
                  <a:cubicBezTo>
                    <a:pt x="989" y="207"/>
                    <a:pt x="1002" y="179"/>
                    <a:pt x="1006" y="161"/>
                  </a:cubicBezTo>
                  <a:cubicBezTo>
                    <a:pt x="1021" y="155"/>
                    <a:pt x="1040" y="152"/>
                    <a:pt x="1054" y="156"/>
                  </a:cubicBezTo>
                  <a:cubicBezTo>
                    <a:pt x="1084" y="166"/>
                    <a:pt x="1146" y="224"/>
                    <a:pt x="1166" y="258"/>
                  </a:cubicBezTo>
                  <a:cubicBezTo>
                    <a:pt x="1171" y="265"/>
                    <a:pt x="1173" y="273"/>
                    <a:pt x="1173" y="280"/>
                  </a:cubicBezTo>
                  <a:close/>
                  <a:moveTo>
                    <a:pt x="1619" y="804"/>
                  </a:moveTo>
                  <a:cubicBezTo>
                    <a:pt x="1616" y="815"/>
                    <a:pt x="1630" y="816"/>
                    <a:pt x="1630" y="829"/>
                  </a:cubicBezTo>
                  <a:cubicBezTo>
                    <a:pt x="1631" y="838"/>
                    <a:pt x="1623" y="843"/>
                    <a:pt x="1621" y="852"/>
                  </a:cubicBezTo>
                  <a:cubicBezTo>
                    <a:pt x="1556" y="907"/>
                    <a:pt x="1522" y="994"/>
                    <a:pt x="1479" y="1071"/>
                  </a:cubicBezTo>
                  <a:cubicBezTo>
                    <a:pt x="1458" y="1084"/>
                    <a:pt x="1452" y="1111"/>
                    <a:pt x="1435" y="1128"/>
                  </a:cubicBezTo>
                  <a:cubicBezTo>
                    <a:pt x="1431" y="1140"/>
                    <a:pt x="1440" y="1127"/>
                    <a:pt x="1435" y="1140"/>
                  </a:cubicBezTo>
                  <a:cubicBezTo>
                    <a:pt x="1417" y="1156"/>
                    <a:pt x="1403" y="1144"/>
                    <a:pt x="1385" y="1142"/>
                  </a:cubicBezTo>
                  <a:cubicBezTo>
                    <a:pt x="1352" y="1139"/>
                    <a:pt x="1307" y="1139"/>
                    <a:pt x="1277" y="1137"/>
                  </a:cubicBezTo>
                  <a:cubicBezTo>
                    <a:pt x="1250" y="1135"/>
                    <a:pt x="1224" y="1126"/>
                    <a:pt x="1196" y="1123"/>
                  </a:cubicBezTo>
                  <a:cubicBezTo>
                    <a:pt x="1074" y="1113"/>
                    <a:pt x="924" y="1096"/>
                    <a:pt x="813" y="1112"/>
                  </a:cubicBezTo>
                  <a:cubicBezTo>
                    <a:pt x="808" y="1126"/>
                    <a:pt x="800" y="1148"/>
                    <a:pt x="806" y="1153"/>
                  </a:cubicBezTo>
                  <a:cubicBezTo>
                    <a:pt x="949" y="1170"/>
                    <a:pt x="1082" y="1168"/>
                    <a:pt x="1238" y="1169"/>
                  </a:cubicBezTo>
                  <a:cubicBezTo>
                    <a:pt x="1261" y="1170"/>
                    <a:pt x="1301" y="1163"/>
                    <a:pt x="1341" y="1165"/>
                  </a:cubicBezTo>
                  <a:cubicBezTo>
                    <a:pt x="1418" y="1169"/>
                    <a:pt x="1450" y="1182"/>
                    <a:pt x="1479" y="1128"/>
                  </a:cubicBezTo>
                  <a:cubicBezTo>
                    <a:pt x="1482" y="1123"/>
                    <a:pt x="1479" y="1118"/>
                    <a:pt x="1481" y="1112"/>
                  </a:cubicBezTo>
                  <a:cubicBezTo>
                    <a:pt x="1486" y="1100"/>
                    <a:pt x="1499" y="1087"/>
                    <a:pt x="1506" y="1073"/>
                  </a:cubicBezTo>
                  <a:cubicBezTo>
                    <a:pt x="1536" y="1020"/>
                    <a:pt x="1573" y="964"/>
                    <a:pt x="1603" y="917"/>
                  </a:cubicBezTo>
                  <a:cubicBezTo>
                    <a:pt x="1625" y="882"/>
                    <a:pt x="1642" y="851"/>
                    <a:pt x="1663" y="818"/>
                  </a:cubicBezTo>
                  <a:cubicBezTo>
                    <a:pt x="1651" y="816"/>
                    <a:pt x="1634" y="797"/>
                    <a:pt x="1619" y="804"/>
                  </a:cubicBezTo>
                  <a:close/>
                  <a:moveTo>
                    <a:pt x="1164" y="113"/>
                  </a:moveTo>
                  <a:cubicBezTo>
                    <a:pt x="1152" y="186"/>
                    <a:pt x="1187" y="238"/>
                    <a:pt x="1201" y="303"/>
                  </a:cubicBezTo>
                  <a:cubicBezTo>
                    <a:pt x="1208" y="286"/>
                    <a:pt x="1218" y="272"/>
                    <a:pt x="1222" y="251"/>
                  </a:cubicBezTo>
                  <a:cubicBezTo>
                    <a:pt x="1209" y="231"/>
                    <a:pt x="1176" y="219"/>
                    <a:pt x="1176" y="195"/>
                  </a:cubicBezTo>
                  <a:cubicBezTo>
                    <a:pt x="1194" y="203"/>
                    <a:pt x="1210" y="219"/>
                    <a:pt x="1224" y="223"/>
                  </a:cubicBezTo>
                  <a:cubicBezTo>
                    <a:pt x="1228" y="215"/>
                    <a:pt x="1222" y="203"/>
                    <a:pt x="1222" y="193"/>
                  </a:cubicBezTo>
                  <a:cubicBezTo>
                    <a:pt x="1198" y="190"/>
                    <a:pt x="1176" y="175"/>
                    <a:pt x="1178" y="154"/>
                  </a:cubicBezTo>
                  <a:cubicBezTo>
                    <a:pt x="1190" y="157"/>
                    <a:pt x="1195" y="175"/>
                    <a:pt x="1210" y="168"/>
                  </a:cubicBezTo>
                  <a:cubicBezTo>
                    <a:pt x="1215" y="143"/>
                    <a:pt x="1172" y="104"/>
                    <a:pt x="1192" y="81"/>
                  </a:cubicBezTo>
                  <a:cubicBezTo>
                    <a:pt x="1208" y="104"/>
                    <a:pt x="1212" y="128"/>
                    <a:pt x="1226" y="156"/>
                  </a:cubicBezTo>
                  <a:cubicBezTo>
                    <a:pt x="1241" y="142"/>
                    <a:pt x="1237" y="108"/>
                    <a:pt x="1261" y="101"/>
                  </a:cubicBezTo>
                  <a:cubicBezTo>
                    <a:pt x="1262" y="142"/>
                    <a:pt x="1223" y="174"/>
                    <a:pt x="1242" y="216"/>
                  </a:cubicBezTo>
                  <a:cubicBezTo>
                    <a:pt x="1259" y="213"/>
                    <a:pt x="1261" y="195"/>
                    <a:pt x="1274" y="189"/>
                  </a:cubicBezTo>
                  <a:cubicBezTo>
                    <a:pt x="1296" y="211"/>
                    <a:pt x="1254" y="232"/>
                    <a:pt x="1242" y="237"/>
                  </a:cubicBezTo>
                  <a:cubicBezTo>
                    <a:pt x="1242" y="255"/>
                    <a:pt x="1224" y="283"/>
                    <a:pt x="1224" y="301"/>
                  </a:cubicBezTo>
                  <a:cubicBezTo>
                    <a:pt x="1251" y="270"/>
                    <a:pt x="1288" y="228"/>
                    <a:pt x="1290" y="175"/>
                  </a:cubicBezTo>
                  <a:cubicBezTo>
                    <a:pt x="1293" y="107"/>
                    <a:pt x="1237" y="75"/>
                    <a:pt x="1201" y="35"/>
                  </a:cubicBezTo>
                  <a:cubicBezTo>
                    <a:pt x="1187" y="64"/>
                    <a:pt x="1170" y="79"/>
                    <a:pt x="1164" y="113"/>
                  </a:cubicBezTo>
                  <a:close/>
                  <a:moveTo>
                    <a:pt x="1054" y="177"/>
                  </a:moveTo>
                  <a:cubicBezTo>
                    <a:pt x="1027" y="172"/>
                    <a:pt x="1017" y="183"/>
                    <a:pt x="1017" y="205"/>
                  </a:cubicBezTo>
                  <a:cubicBezTo>
                    <a:pt x="1024" y="208"/>
                    <a:pt x="1027" y="216"/>
                    <a:pt x="1040" y="214"/>
                  </a:cubicBezTo>
                  <a:cubicBezTo>
                    <a:pt x="1065" y="235"/>
                    <a:pt x="1096" y="250"/>
                    <a:pt x="1118" y="274"/>
                  </a:cubicBezTo>
                  <a:cubicBezTo>
                    <a:pt x="1134" y="295"/>
                    <a:pt x="1143" y="322"/>
                    <a:pt x="1160" y="342"/>
                  </a:cubicBezTo>
                  <a:cubicBezTo>
                    <a:pt x="1159" y="354"/>
                    <a:pt x="1163" y="362"/>
                    <a:pt x="1169" y="368"/>
                  </a:cubicBezTo>
                  <a:cubicBezTo>
                    <a:pt x="1176" y="283"/>
                    <a:pt x="1119" y="212"/>
                    <a:pt x="1054" y="177"/>
                  </a:cubicBezTo>
                  <a:close/>
                  <a:moveTo>
                    <a:pt x="1440" y="439"/>
                  </a:moveTo>
                  <a:cubicBezTo>
                    <a:pt x="1439" y="433"/>
                    <a:pt x="1432" y="430"/>
                    <a:pt x="1431" y="425"/>
                  </a:cubicBezTo>
                  <a:cubicBezTo>
                    <a:pt x="1428" y="419"/>
                    <a:pt x="1431" y="412"/>
                    <a:pt x="1428" y="407"/>
                  </a:cubicBezTo>
                  <a:cubicBezTo>
                    <a:pt x="1410" y="371"/>
                    <a:pt x="1367" y="336"/>
                    <a:pt x="1323" y="326"/>
                  </a:cubicBezTo>
                  <a:cubicBezTo>
                    <a:pt x="1223" y="306"/>
                    <a:pt x="1185" y="467"/>
                    <a:pt x="1100" y="407"/>
                  </a:cubicBezTo>
                  <a:cubicBezTo>
                    <a:pt x="1099" y="390"/>
                    <a:pt x="1087" y="382"/>
                    <a:pt x="1097" y="370"/>
                  </a:cubicBezTo>
                  <a:cubicBezTo>
                    <a:pt x="1111" y="384"/>
                    <a:pt x="1122" y="413"/>
                    <a:pt x="1150" y="398"/>
                  </a:cubicBezTo>
                  <a:cubicBezTo>
                    <a:pt x="1157" y="380"/>
                    <a:pt x="1150" y="378"/>
                    <a:pt x="1146" y="359"/>
                  </a:cubicBezTo>
                  <a:cubicBezTo>
                    <a:pt x="1050" y="300"/>
                    <a:pt x="919" y="371"/>
                    <a:pt x="914" y="473"/>
                  </a:cubicBezTo>
                  <a:cubicBezTo>
                    <a:pt x="913" y="480"/>
                    <a:pt x="915" y="495"/>
                    <a:pt x="916" y="508"/>
                  </a:cubicBezTo>
                  <a:cubicBezTo>
                    <a:pt x="919" y="544"/>
                    <a:pt x="931" y="592"/>
                    <a:pt x="951" y="620"/>
                  </a:cubicBezTo>
                  <a:cubicBezTo>
                    <a:pt x="960" y="635"/>
                    <a:pt x="988" y="664"/>
                    <a:pt x="1003" y="664"/>
                  </a:cubicBezTo>
                  <a:cubicBezTo>
                    <a:pt x="1012" y="664"/>
                    <a:pt x="1028" y="651"/>
                    <a:pt x="1042" y="646"/>
                  </a:cubicBezTo>
                  <a:cubicBezTo>
                    <a:pt x="1155" y="602"/>
                    <a:pt x="1290" y="588"/>
                    <a:pt x="1419" y="584"/>
                  </a:cubicBezTo>
                  <a:cubicBezTo>
                    <a:pt x="1431" y="542"/>
                    <a:pt x="1451" y="498"/>
                    <a:pt x="1440" y="439"/>
                  </a:cubicBezTo>
                  <a:close/>
                  <a:moveTo>
                    <a:pt x="1196" y="352"/>
                  </a:moveTo>
                  <a:cubicBezTo>
                    <a:pt x="1199" y="359"/>
                    <a:pt x="1189" y="366"/>
                    <a:pt x="1196" y="370"/>
                  </a:cubicBezTo>
                  <a:cubicBezTo>
                    <a:pt x="1203" y="357"/>
                    <a:pt x="1222" y="344"/>
                    <a:pt x="1226" y="336"/>
                  </a:cubicBezTo>
                  <a:cubicBezTo>
                    <a:pt x="1216" y="340"/>
                    <a:pt x="1209" y="349"/>
                    <a:pt x="1196" y="352"/>
                  </a:cubicBezTo>
                  <a:close/>
                  <a:moveTo>
                    <a:pt x="1495" y="618"/>
                  </a:moveTo>
                  <a:cubicBezTo>
                    <a:pt x="1462" y="612"/>
                    <a:pt x="1428" y="599"/>
                    <a:pt x="1396" y="600"/>
                  </a:cubicBezTo>
                  <a:cubicBezTo>
                    <a:pt x="1331" y="602"/>
                    <a:pt x="1262" y="611"/>
                    <a:pt x="1199" y="620"/>
                  </a:cubicBezTo>
                  <a:cubicBezTo>
                    <a:pt x="1127" y="631"/>
                    <a:pt x="1059" y="655"/>
                    <a:pt x="1006" y="687"/>
                  </a:cubicBezTo>
                  <a:cubicBezTo>
                    <a:pt x="956" y="737"/>
                    <a:pt x="914" y="795"/>
                    <a:pt x="875" y="857"/>
                  </a:cubicBezTo>
                  <a:cubicBezTo>
                    <a:pt x="836" y="918"/>
                    <a:pt x="791" y="979"/>
                    <a:pt x="764" y="1045"/>
                  </a:cubicBezTo>
                  <a:cubicBezTo>
                    <a:pt x="817" y="1009"/>
                    <a:pt x="892" y="975"/>
                    <a:pt x="983" y="970"/>
                  </a:cubicBezTo>
                  <a:cubicBezTo>
                    <a:pt x="1005" y="968"/>
                    <a:pt x="1029" y="971"/>
                    <a:pt x="1052" y="970"/>
                  </a:cubicBezTo>
                  <a:cubicBezTo>
                    <a:pt x="1164" y="964"/>
                    <a:pt x="1270" y="971"/>
                    <a:pt x="1350" y="997"/>
                  </a:cubicBezTo>
                  <a:cubicBezTo>
                    <a:pt x="1415" y="860"/>
                    <a:pt x="1513" y="757"/>
                    <a:pt x="1598" y="641"/>
                  </a:cubicBezTo>
                  <a:cubicBezTo>
                    <a:pt x="1568" y="628"/>
                    <a:pt x="1531" y="625"/>
                    <a:pt x="1495" y="618"/>
                  </a:cubicBezTo>
                  <a:close/>
                  <a:moveTo>
                    <a:pt x="806" y="662"/>
                  </a:moveTo>
                  <a:cubicBezTo>
                    <a:pt x="758" y="638"/>
                    <a:pt x="719" y="630"/>
                    <a:pt x="654" y="623"/>
                  </a:cubicBezTo>
                  <a:cubicBezTo>
                    <a:pt x="629" y="620"/>
                    <a:pt x="602" y="614"/>
                    <a:pt x="578" y="614"/>
                  </a:cubicBezTo>
                  <a:cubicBezTo>
                    <a:pt x="507" y="612"/>
                    <a:pt x="434" y="625"/>
                    <a:pt x="376" y="623"/>
                  </a:cubicBezTo>
                  <a:cubicBezTo>
                    <a:pt x="341" y="621"/>
                    <a:pt x="305" y="605"/>
                    <a:pt x="275" y="604"/>
                  </a:cubicBezTo>
                  <a:cubicBezTo>
                    <a:pt x="275" y="603"/>
                    <a:pt x="275" y="602"/>
                    <a:pt x="273" y="602"/>
                  </a:cubicBezTo>
                  <a:cubicBezTo>
                    <a:pt x="272" y="617"/>
                    <a:pt x="262" y="622"/>
                    <a:pt x="257" y="632"/>
                  </a:cubicBezTo>
                  <a:cubicBezTo>
                    <a:pt x="247" y="652"/>
                    <a:pt x="242" y="671"/>
                    <a:pt x="232" y="689"/>
                  </a:cubicBezTo>
                  <a:cubicBezTo>
                    <a:pt x="213" y="723"/>
                    <a:pt x="187" y="753"/>
                    <a:pt x="167" y="788"/>
                  </a:cubicBezTo>
                  <a:cubicBezTo>
                    <a:pt x="158" y="804"/>
                    <a:pt x="144" y="819"/>
                    <a:pt x="135" y="834"/>
                  </a:cubicBezTo>
                  <a:cubicBezTo>
                    <a:pt x="125" y="852"/>
                    <a:pt x="121" y="865"/>
                    <a:pt x="108" y="880"/>
                  </a:cubicBezTo>
                  <a:cubicBezTo>
                    <a:pt x="96" y="893"/>
                    <a:pt x="79" y="903"/>
                    <a:pt x="78" y="924"/>
                  </a:cubicBezTo>
                  <a:cubicBezTo>
                    <a:pt x="99" y="934"/>
                    <a:pt x="112" y="960"/>
                    <a:pt x="142" y="949"/>
                  </a:cubicBezTo>
                  <a:cubicBezTo>
                    <a:pt x="140" y="956"/>
                    <a:pt x="139" y="957"/>
                    <a:pt x="144" y="960"/>
                  </a:cubicBezTo>
                  <a:cubicBezTo>
                    <a:pt x="166" y="962"/>
                    <a:pt x="184" y="970"/>
                    <a:pt x="204" y="972"/>
                  </a:cubicBezTo>
                  <a:cubicBezTo>
                    <a:pt x="264" y="976"/>
                    <a:pt x="323" y="956"/>
                    <a:pt x="383" y="953"/>
                  </a:cubicBezTo>
                  <a:cubicBezTo>
                    <a:pt x="521" y="947"/>
                    <a:pt x="644" y="994"/>
                    <a:pt x="748" y="1041"/>
                  </a:cubicBezTo>
                  <a:cubicBezTo>
                    <a:pt x="797" y="944"/>
                    <a:pt x="856" y="859"/>
                    <a:pt x="914" y="772"/>
                  </a:cubicBezTo>
                  <a:cubicBezTo>
                    <a:pt x="902" y="706"/>
                    <a:pt x="859" y="688"/>
                    <a:pt x="806" y="662"/>
                  </a:cubicBezTo>
                  <a:close/>
                  <a:moveTo>
                    <a:pt x="1557" y="724"/>
                  </a:moveTo>
                  <a:cubicBezTo>
                    <a:pt x="1487" y="816"/>
                    <a:pt x="1405" y="909"/>
                    <a:pt x="1364" y="1022"/>
                  </a:cubicBezTo>
                  <a:cubicBezTo>
                    <a:pt x="1378" y="1025"/>
                    <a:pt x="1391" y="1029"/>
                    <a:pt x="1405" y="1032"/>
                  </a:cubicBezTo>
                  <a:cubicBezTo>
                    <a:pt x="1409" y="1029"/>
                    <a:pt x="1411" y="1025"/>
                    <a:pt x="1417" y="1025"/>
                  </a:cubicBezTo>
                  <a:cubicBezTo>
                    <a:pt x="1471" y="924"/>
                    <a:pt x="1537" y="835"/>
                    <a:pt x="1591" y="735"/>
                  </a:cubicBezTo>
                  <a:cubicBezTo>
                    <a:pt x="1582" y="729"/>
                    <a:pt x="1568" y="728"/>
                    <a:pt x="1557" y="724"/>
                  </a:cubicBezTo>
                  <a:close/>
                  <a:moveTo>
                    <a:pt x="1578" y="800"/>
                  </a:moveTo>
                  <a:cubicBezTo>
                    <a:pt x="1573" y="807"/>
                    <a:pt x="1564" y="811"/>
                    <a:pt x="1559" y="818"/>
                  </a:cubicBezTo>
                  <a:cubicBezTo>
                    <a:pt x="1540" y="846"/>
                    <a:pt x="1527" y="880"/>
                    <a:pt x="1509" y="910"/>
                  </a:cubicBezTo>
                  <a:cubicBezTo>
                    <a:pt x="1479" y="959"/>
                    <a:pt x="1440" y="1003"/>
                    <a:pt x="1431" y="1061"/>
                  </a:cubicBezTo>
                  <a:cubicBezTo>
                    <a:pt x="1432" y="1067"/>
                    <a:pt x="1439" y="1066"/>
                    <a:pt x="1437" y="1075"/>
                  </a:cubicBezTo>
                  <a:cubicBezTo>
                    <a:pt x="1435" y="1081"/>
                    <a:pt x="1425" y="1091"/>
                    <a:pt x="1433" y="1098"/>
                  </a:cubicBezTo>
                  <a:cubicBezTo>
                    <a:pt x="1499" y="1018"/>
                    <a:pt x="1538" y="910"/>
                    <a:pt x="1607" y="832"/>
                  </a:cubicBezTo>
                  <a:cubicBezTo>
                    <a:pt x="1583" y="813"/>
                    <a:pt x="1615" y="785"/>
                    <a:pt x="1605" y="751"/>
                  </a:cubicBezTo>
                  <a:cubicBezTo>
                    <a:pt x="1593" y="765"/>
                    <a:pt x="1588" y="784"/>
                    <a:pt x="1578" y="800"/>
                  </a:cubicBezTo>
                  <a:close/>
                  <a:moveTo>
                    <a:pt x="546" y="986"/>
                  </a:moveTo>
                  <a:cubicBezTo>
                    <a:pt x="501" y="975"/>
                    <a:pt x="440" y="968"/>
                    <a:pt x="390" y="970"/>
                  </a:cubicBezTo>
                  <a:cubicBezTo>
                    <a:pt x="342" y="971"/>
                    <a:pt x="298" y="990"/>
                    <a:pt x="250" y="988"/>
                  </a:cubicBezTo>
                  <a:cubicBezTo>
                    <a:pt x="209" y="986"/>
                    <a:pt x="164" y="985"/>
                    <a:pt x="133" y="970"/>
                  </a:cubicBezTo>
                  <a:cubicBezTo>
                    <a:pt x="118" y="982"/>
                    <a:pt x="105" y="997"/>
                    <a:pt x="89" y="1009"/>
                  </a:cubicBezTo>
                  <a:cubicBezTo>
                    <a:pt x="258" y="1015"/>
                    <a:pt x="459" y="999"/>
                    <a:pt x="636" y="1018"/>
                  </a:cubicBezTo>
                  <a:cubicBezTo>
                    <a:pt x="609" y="1003"/>
                    <a:pt x="573" y="992"/>
                    <a:pt x="546" y="986"/>
                  </a:cubicBezTo>
                  <a:close/>
                  <a:moveTo>
                    <a:pt x="1235" y="993"/>
                  </a:moveTo>
                  <a:cubicBezTo>
                    <a:pt x="1109" y="993"/>
                    <a:pt x="958" y="967"/>
                    <a:pt x="861" y="1015"/>
                  </a:cubicBezTo>
                  <a:cubicBezTo>
                    <a:pt x="1015" y="1001"/>
                    <a:pt x="1155" y="1016"/>
                    <a:pt x="1290" y="1013"/>
                  </a:cubicBezTo>
                  <a:cubicBezTo>
                    <a:pt x="1313" y="1013"/>
                    <a:pt x="1316" y="1013"/>
                    <a:pt x="1332" y="1018"/>
                  </a:cubicBezTo>
                  <a:cubicBezTo>
                    <a:pt x="1313" y="993"/>
                    <a:pt x="1271" y="992"/>
                    <a:pt x="1235" y="993"/>
                  </a:cubicBezTo>
                  <a:close/>
                  <a:moveTo>
                    <a:pt x="567" y="1034"/>
                  </a:moveTo>
                  <a:cubicBezTo>
                    <a:pt x="407" y="1018"/>
                    <a:pt x="257" y="1033"/>
                    <a:pt x="91" y="1029"/>
                  </a:cubicBezTo>
                  <a:cubicBezTo>
                    <a:pt x="93" y="1038"/>
                    <a:pt x="94" y="1047"/>
                    <a:pt x="96" y="1055"/>
                  </a:cubicBezTo>
                  <a:cubicBezTo>
                    <a:pt x="120" y="1058"/>
                    <a:pt x="149" y="1057"/>
                    <a:pt x="165" y="1068"/>
                  </a:cubicBezTo>
                  <a:cubicBezTo>
                    <a:pt x="145" y="1071"/>
                    <a:pt x="102" y="1070"/>
                    <a:pt x="78" y="1073"/>
                  </a:cubicBezTo>
                  <a:cubicBezTo>
                    <a:pt x="93" y="1096"/>
                    <a:pt x="119" y="1084"/>
                    <a:pt x="149" y="1087"/>
                  </a:cubicBezTo>
                  <a:cubicBezTo>
                    <a:pt x="232" y="1093"/>
                    <a:pt x="322" y="1084"/>
                    <a:pt x="404" y="1087"/>
                  </a:cubicBezTo>
                  <a:cubicBezTo>
                    <a:pt x="443" y="1088"/>
                    <a:pt x="478" y="1098"/>
                    <a:pt x="512" y="1091"/>
                  </a:cubicBezTo>
                  <a:cubicBezTo>
                    <a:pt x="508" y="1091"/>
                    <a:pt x="506" y="1090"/>
                    <a:pt x="505" y="1087"/>
                  </a:cubicBezTo>
                  <a:cubicBezTo>
                    <a:pt x="552" y="1077"/>
                    <a:pt x="612" y="1093"/>
                    <a:pt x="654" y="1078"/>
                  </a:cubicBezTo>
                  <a:cubicBezTo>
                    <a:pt x="619" y="1073"/>
                    <a:pt x="584" y="1069"/>
                    <a:pt x="549" y="1064"/>
                  </a:cubicBezTo>
                  <a:cubicBezTo>
                    <a:pt x="517" y="1059"/>
                    <a:pt x="481" y="1055"/>
                    <a:pt x="452" y="1041"/>
                  </a:cubicBezTo>
                  <a:cubicBezTo>
                    <a:pt x="532" y="1039"/>
                    <a:pt x="622" y="1070"/>
                    <a:pt x="707" y="1059"/>
                  </a:cubicBezTo>
                  <a:cubicBezTo>
                    <a:pt x="664" y="1033"/>
                    <a:pt x="612" y="1038"/>
                    <a:pt x="567" y="1034"/>
                  </a:cubicBezTo>
                  <a:close/>
                  <a:moveTo>
                    <a:pt x="1375" y="1043"/>
                  </a:moveTo>
                  <a:cubicBezTo>
                    <a:pt x="1326" y="1034"/>
                    <a:pt x="1276" y="1029"/>
                    <a:pt x="1224" y="1029"/>
                  </a:cubicBezTo>
                  <a:cubicBezTo>
                    <a:pt x="1119" y="1029"/>
                    <a:pt x="989" y="1014"/>
                    <a:pt x="875" y="1029"/>
                  </a:cubicBezTo>
                  <a:cubicBezTo>
                    <a:pt x="837" y="1034"/>
                    <a:pt x="797" y="1044"/>
                    <a:pt x="769" y="1066"/>
                  </a:cubicBezTo>
                  <a:cubicBezTo>
                    <a:pt x="776" y="1071"/>
                    <a:pt x="779" y="1081"/>
                    <a:pt x="787" y="1084"/>
                  </a:cubicBezTo>
                  <a:cubicBezTo>
                    <a:pt x="840" y="1066"/>
                    <a:pt x="888" y="1046"/>
                    <a:pt x="951" y="1043"/>
                  </a:cubicBezTo>
                  <a:cubicBezTo>
                    <a:pt x="966" y="1042"/>
                    <a:pt x="990" y="1038"/>
                    <a:pt x="994" y="1055"/>
                  </a:cubicBezTo>
                  <a:cubicBezTo>
                    <a:pt x="926" y="1058"/>
                    <a:pt x="858" y="1066"/>
                    <a:pt x="808" y="1094"/>
                  </a:cubicBezTo>
                  <a:cubicBezTo>
                    <a:pt x="994" y="1073"/>
                    <a:pt x="1183" y="1111"/>
                    <a:pt x="1336" y="1123"/>
                  </a:cubicBezTo>
                  <a:cubicBezTo>
                    <a:pt x="1365" y="1126"/>
                    <a:pt x="1395" y="1134"/>
                    <a:pt x="1412" y="1119"/>
                  </a:cubicBezTo>
                  <a:cubicBezTo>
                    <a:pt x="1388" y="1114"/>
                    <a:pt x="1362" y="1117"/>
                    <a:pt x="1346" y="1100"/>
                  </a:cubicBezTo>
                  <a:cubicBezTo>
                    <a:pt x="1372" y="1092"/>
                    <a:pt x="1407" y="1116"/>
                    <a:pt x="1417" y="1089"/>
                  </a:cubicBezTo>
                  <a:cubicBezTo>
                    <a:pt x="1380" y="1073"/>
                    <a:pt x="1309" y="1101"/>
                    <a:pt x="1286" y="1073"/>
                  </a:cubicBezTo>
                  <a:cubicBezTo>
                    <a:pt x="1323" y="1073"/>
                    <a:pt x="1369" y="1071"/>
                    <a:pt x="1410" y="1068"/>
                  </a:cubicBezTo>
                  <a:cubicBezTo>
                    <a:pt x="1403" y="1063"/>
                    <a:pt x="1384" y="1054"/>
                    <a:pt x="1375" y="1043"/>
                  </a:cubicBezTo>
                  <a:close/>
                  <a:moveTo>
                    <a:pt x="705" y="1098"/>
                  </a:moveTo>
                  <a:cubicBezTo>
                    <a:pt x="731" y="1106"/>
                    <a:pt x="751" y="1097"/>
                    <a:pt x="764" y="1084"/>
                  </a:cubicBezTo>
                  <a:cubicBezTo>
                    <a:pt x="759" y="1083"/>
                    <a:pt x="759" y="1076"/>
                    <a:pt x="755" y="1073"/>
                  </a:cubicBezTo>
                  <a:cubicBezTo>
                    <a:pt x="736" y="1076"/>
                    <a:pt x="717" y="1079"/>
                    <a:pt x="705" y="1098"/>
                  </a:cubicBezTo>
                  <a:close/>
                  <a:moveTo>
                    <a:pt x="677" y="1091"/>
                  </a:moveTo>
                  <a:cubicBezTo>
                    <a:pt x="661" y="1097"/>
                    <a:pt x="632" y="1091"/>
                    <a:pt x="620" y="1100"/>
                  </a:cubicBezTo>
                  <a:cubicBezTo>
                    <a:pt x="644" y="1105"/>
                    <a:pt x="668" y="1092"/>
                    <a:pt x="682" y="1100"/>
                  </a:cubicBezTo>
                  <a:cubicBezTo>
                    <a:pt x="684" y="1092"/>
                    <a:pt x="703" y="1083"/>
                    <a:pt x="693" y="1078"/>
                  </a:cubicBezTo>
                  <a:cubicBezTo>
                    <a:pt x="693" y="1081"/>
                    <a:pt x="684" y="1075"/>
                    <a:pt x="677" y="1078"/>
                  </a:cubicBezTo>
                  <a:cubicBezTo>
                    <a:pt x="677" y="1082"/>
                    <a:pt x="677" y="1087"/>
                    <a:pt x="677" y="1091"/>
                  </a:cubicBezTo>
                  <a:close/>
                  <a:moveTo>
                    <a:pt x="553" y="1096"/>
                  </a:moveTo>
                  <a:cubicBezTo>
                    <a:pt x="550" y="1096"/>
                    <a:pt x="549" y="1092"/>
                    <a:pt x="544" y="1094"/>
                  </a:cubicBezTo>
                  <a:cubicBezTo>
                    <a:pt x="559" y="1104"/>
                    <a:pt x="588" y="1095"/>
                    <a:pt x="553" y="1096"/>
                  </a:cubicBezTo>
                  <a:close/>
                  <a:moveTo>
                    <a:pt x="429" y="1110"/>
                  </a:moveTo>
                  <a:cubicBezTo>
                    <a:pt x="392" y="1107"/>
                    <a:pt x="355" y="1114"/>
                    <a:pt x="319" y="1112"/>
                  </a:cubicBezTo>
                  <a:cubicBezTo>
                    <a:pt x="224" y="1107"/>
                    <a:pt x="118" y="1104"/>
                    <a:pt x="46" y="1107"/>
                  </a:cubicBezTo>
                  <a:cubicBezTo>
                    <a:pt x="37" y="1114"/>
                    <a:pt x="30" y="1121"/>
                    <a:pt x="25" y="1130"/>
                  </a:cubicBezTo>
                  <a:cubicBezTo>
                    <a:pt x="43" y="1142"/>
                    <a:pt x="62" y="1134"/>
                    <a:pt x="80" y="1133"/>
                  </a:cubicBezTo>
                  <a:cubicBezTo>
                    <a:pt x="178" y="1126"/>
                    <a:pt x="265" y="1133"/>
                    <a:pt x="362" y="1140"/>
                  </a:cubicBezTo>
                  <a:cubicBezTo>
                    <a:pt x="455" y="1146"/>
                    <a:pt x="569" y="1141"/>
                    <a:pt x="668" y="1146"/>
                  </a:cubicBezTo>
                  <a:cubicBezTo>
                    <a:pt x="669" y="1132"/>
                    <a:pt x="656" y="1132"/>
                    <a:pt x="654" y="1121"/>
                  </a:cubicBezTo>
                  <a:cubicBezTo>
                    <a:pt x="580" y="1118"/>
                    <a:pt x="502" y="1116"/>
                    <a:pt x="429" y="1110"/>
                  </a:cubicBezTo>
                  <a:close/>
                  <a:moveTo>
                    <a:pt x="712" y="1126"/>
                  </a:moveTo>
                  <a:cubicBezTo>
                    <a:pt x="701" y="1125"/>
                    <a:pt x="691" y="1115"/>
                    <a:pt x="682" y="1123"/>
                  </a:cubicBezTo>
                  <a:cubicBezTo>
                    <a:pt x="691" y="1165"/>
                    <a:pt x="796" y="1164"/>
                    <a:pt x="783" y="1114"/>
                  </a:cubicBezTo>
                  <a:cubicBezTo>
                    <a:pt x="761" y="1115"/>
                    <a:pt x="738" y="1128"/>
                    <a:pt x="712" y="1126"/>
                  </a:cubicBezTo>
                  <a:close/>
                </a:path>
              </a:pathLst>
            </a:custGeom>
            <a:solidFill>
              <a:schemeClr val="bg1"/>
            </a:solidFill>
            <a:ln w="9525">
              <a:noFill/>
            </a:ln>
          </p:spPr>
          <p:txBody>
            <a:bodyPr/>
            <a:lstStyle/>
            <a:p>
              <a:endParaRPr lang="zh-CN" altLang="en-US"/>
            </a:p>
          </p:txBody>
        </p:sp>
      </p:grpSp>
      <p:pic>
        <p:nvPicPr>
          <p:cNvPr id="6" name="Picture 5">
            <a:extLst>
              <a:ext uri="{FF2B5EF4-FFF2-40B4-BE49-F238E27FC236}">
                <a16:creationId xmlns:a16="http://schemas.microsoft.com/office/drawing/2014/main" id="{D2A68E47-18E8-65A0-FFD0-CEB13FE253E9}"/>
              </a:ext>
            </a:extLst>
          </p:cNvPr>
          <p:cNvPicPr>
            <a:picLocks noChangeAspect="1"/>
          </p:cNvPicPr>
          <p:nvPr/>
        </p:nvPicPr>
        <p:blipFill>
          <a:blip r:embed="rId3"/>
          <a:stretch>
            <a:fillRect/>
          </a:stretch>
        </p:blipFill>
        <p:spPr>
          <a:xfrm>
            <a:off x="1775700" y="1126139"/>
            <a:ext cx="8217958" cy="5284866"/>
          </a:xfrm>
          <a:prstGeom prst="rect">
            <a:avLst/>
          </a:prstGeom>
        </p:spPr>
      </p:pic>
    </p:spTree>
    <p:extLst>
      <p:ext uri="{BB962C8B-B14F-4D97-AF65-F5344CB8AC3E}">
        <p14:creationId xmlns:p14="http://schemas.microsoft.com/office/powerpoint/2010/main" val="75438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407605" y="1124840"/>
            <a:ext cx="11304785" cy="400110"/>
          </a:xfrm>
          <a:prstGeom prst="rect">
            <a:avLst/>
          </a:prstGeom>
          <a:noFill/>
          <a:ln w="9525" cap="flat" cmpd="sng">
            <a:solidFill>
              <a:schemeClr val="bg1">
                <a:alpha val="29999"/>
              </a:schemeClr>
            </a:solidFill>
            <a:prstDash val="solid"/>
            <a:round/>
            <a:headEnd type="none" w="med" len="med"/>
            <a:tailEnd type="none" w="med" len="med"/>
          </a:ln>
        </p:spPr>
        <p:txBody>
          <a:bodyPr wrap="square" anchor="t" anchorCtr="0">
            <a:spAutoFit/>
          </a:bodyPr>
          <a:lstStyle/>
          <a:p>
            <a:endParaRPr lang="en-US" sz="2000" dirty="0">
              <a:solidFill>
                <a:schemeClr val="bg1"/>
              </a:solidFill>
            </a:endParaRPr>
          </a:p>
        </p:txBody>
      </p:sp>
      <p:grpSp>
        <p:nvGrpSpPr>
          <p:cNvPr id="2" name="组合 7">
            <a:extLst>
              <a:ext uri="{FF2B5EF4-FFF2-40B4-BE49-F238E27FC236}">
                <a16:creationId xmlns:a16="http://schemas.microsoft.com/office/drawing/2014/main" id="{79B92E5B-EF5A-4BCA-11B2-CC04CE376867}"/>
              </a:ext>
            </a:extLst>
          </p:cNvPr>
          <p:cNvGrpSpPr/>
          <p:nvPr/>
        </p:nvGrpSpPr>
        <p:grpSpPr>
          <a:xfrm>
            <a:off x="479425" y="312437"/>
            <a:ext cx="4256869" cy="585232"/>
            <a:chOff x="327446" y="188640"/>
            <a:chExt cx="4256091" cy="585232"/>
          </a:xfrm>
        </p:grpSpPr>
        <p:sp>
          <p:nvSpPr>
            <p:cNvPr id="4" name="文本框 5">
              <a:extLst>
                <a:ext uri="{FF2B5EF4-FFF2-40B4-BE49-F238E27FC236}">
                  <a16:creationId xmlns:a16="http://schemas.microsoft.com/office/drawing/2014/main" id="{633C3AC3-7D42-27BB-8997-37805A5B6DF7}"/>
                </a:ext>
              </a:extLst>
            </p:cNvPr>
            <p:cNvSpPr txBox="1"/>
            <p:nvPr/>
          </p:nvSpPr>
          <p:spPr>
            <a:xfrm>
              <a:off x="1055155" y="404540"/>
              <a:ext cx="3528382" cy="369332"/>
            </a:xfrm>
            <a:prstGeom prst="rect">
              <a:avLst/>
            </a:prstGeom>
            <a:noFill/>
            <a:ln w="9525">
              <a:noFill/>
            </a:ln>
          </p:spPr>
          <p:txBody>
            <a:bodyPr wrap="square" anchor="t" anchorCtr="0">
              <a:spAutoFit/>
            </a:bodyPr>
            <a:lstStyle/>
            <a:p>
              <a:r>
                <a:rPr lang="en-IN" b="0" i="0" dirty="0">
                  <a:solidFill>
                    <a:srgbClr val="D1D5DB"/>
                  </a:solidFill>
                  <a:effectLst/>
                  <a:latin typeface="Söhne"/>
                </a:rPr>
                <a:t>Low Level Diagram</a:t>
              </a:r>
              <a:endParaRPr lang="zh-CN" altLang="en-US" dirty="0">
                <a:solidFill>
                  <a:schemeClr val="bg1"/>
                </a:solidFill>
                <a:latin typeface="Elsie" panose="02000000000000000000" charset="0"/>
                <a:ea typeface="Elsie" panose="02000000000000000000" charset="0"/>
              </a:endParaRPr>
            </a:p>
          </p:txBody>
        </p:sp>
        <p:sp>
          <p:nvSpPr>
            <p:cNvPr id="5" name="Freeform 169">
              <a:extLst>
                <a:ext uri="{FF2B5EF4-FFF2-40B4-BE49-F238E27FC236}">
                  <a16:creationId xmlns:a16="http://schemas.microsoft.com/office/drawing/2014/main" id="{10DA61B6-EBA8-35C6-2343-2E5B12AA91E7}"/>
                </a:ext>
              </a:extLst>
            </p:cNvPr>
            <p:cNvSpPr>
              <a:spLocks noEditPoints="1"/>
            </p:cNvSpPr>
            <p:nvPr/>
          </p:nvSpPr>
          <p:spPr>
            <a:xfrm>
              <a:off x="327446" y="188640"/>
              <a:ext cx="723306" cy="513348"/>
            </a:xfrm>
            <a:custGeom>
              <a:avLst/>
              <a:gdLst/>
              <a:ahLst/>
              <a:cxnLst>
                <a:cxn ang="0">
                  <a:pos x="521105" y="2997"/>
                </a:cxn>
                <a:cxn ang="0">
                  <a:pos x="600617" y="149423"/>
                </a:cxn>
                <a:cxn ang="0">
                  <a:pos x="672435" y="301843"/>
                </a:cxn>
                <a:cxn ang="0">
                  <a:pos x="723306" y="345086"/>
                </a:cxn>
                <a:cxn ang="0">
                  <a:pos x="616434" y="513348"/>
                </a:cxn>
                <a:cxn ang="0">
                  <a:pos x="318904" y="504785"/>
                </a:cxn>
                <a:cxn ang="0">
                  <a:pos x="84214" y="493653"/>
                </a:cxn>
                <a:cxn ang="0">
                  <a:pos x="25221" y="464111"/>
                </a:cxn>
                <a:cxn ang="0">
                  <a:pos x="38901" y="372915"/>
                </a:cxn>
                <a:cxn ang="0">
                  <a:pos x="175696" y="257744"/>
                </a:cxn>
                <a:cxn ang="0">
                  <a:pos x="411241" y="285145"/>
                </a:cxn>
                <a:cxn ang="0">
                  <a:pos x="430050" y="96333"/>
                </a:cxn>
                <a:cxn ang="0">
                  <a:pos x="501440" y="119881"/>
                </a:cxn>
                <a:cxn ang="0">
                  <a:pos x="632251" y="458545"/>
                </a:cxn>
                <a:cxn ang="0">
                  <a:pos x="545899" y="486802"/>
                </a:cxn>
                <a:cxn ang="0">
                  <a:pos x="529227" y="500503"/>
                </a:cxn>
                <a:cxn ang="0">
                  <a:pos x="643793" y="459401"/>
                </a:cxn>
                <a:cxn ang="0">
                  <a:pos x="497593" y="48380"/>
                </a:cxn>
                <a:cxn ang="0">
                  <a:pos x="523242" y="95476"/>
                </a:cxn>
                <a:cxn ang="0">
                  <a:pos x="509563" y="34679"/>
                </a:cxn>
                <a:cxn ang="0">
                  <a:pos x="544616" y="80919"/>
                </a:cxn>
                <a:cxn ang="0">
                  <a:pos x="513410" y="14985"/>
                </a:cxn>
                <a:cxn ang="0">
                  <a:pos x="444585" y="91623"/>
                </a:cxn>
                <a:cxn ang="0">
                  <a:pos x="450570" y="75781"/>
                </a:cxn>
                <a:cxn ang="0">
                  <a:pos x="565563" y="139575"/>
                </a:cxn>
                <a:cxn ang="0">
                  <a:pos x="489898" y="153704"/>
                </a:cxn>
                <a:cxn ang="0">
                  <a:pos x="428768" y="284289"/>
                </a:cxn>
                <a:cxn ang="0">
                  <a:pos x="511273" y="150707"/>
                </a:cxn>
                <a:cxn ang="0">
                  <a:pos x="639091" y="264594"/>
                </a:cxn>
                <a:cxn ang="0">
                  <a:pos x="374050" y="366921"/>
                </a:cxn>
                <a:cxn ang="0">
                  <a:pos x="577105" y="426862"/>
                </a:cxn>
                <a:cxn ang="0">
                  <a:pos x="279575" y="266735"/>
                </a:cxn>
                <a:cxn ang="0">
                  <a:pos x="116703" y="257744"/>
                </a:cxn>
                <a:cxn ang="0">
                  <a:pos x="57710" y="357074"/>
                </a:cxn>
                <a:cxn ang="0">
                  <a:pos x="61557" y="411020"/>
                </a:cxn>
                <a:cxn ang="0">
                  <a:pos x="390722" y="330529"/>
                </a:cxn>
                <a:cxn ang="0">
                  <a:pos x="600617" y="441847"/>
                </a:cxn>
                <a:cxn ang="0">
                  <a:pos x="674572" y="342517"/>
                </a:cxn>
                <a:cxn ang="0">
                  <a:pos x="614297" y="460257"/>
                </a:cxn>
                <a:cxn ang="0">
                  <a:pos x="674572" y="342517"/>
                </a:cxn>
                <a:cxn ang="0">
                  <a:pos x="56855" y="415302"/>
                </a:cxn>
                <a:cxn ang="0">
                  <a:pos x="527944" y="425149"/>
                </a:cxn>
                <a:cxn ang="0">
                  <a:pos x="527944" y="425149"/>
                </a:cxn>
                <a:cxn ang="0">
                  <a:pos x="70535" y="457260"/>
                </a:cxn>
                <a:cxn ang="0">
                  <a:pos x="218872" y="467108"/>
                </a:cxn>
                <a:cxn ang="0">
                  <a:pos x="193223" y="445700"/>
                </a:cxn>
                <a:cxn ang="0">
                  <a:pos x="523242" y="440563"/>
                </a:cxn>
                <a:cxn ang="0">
                  <a:pos x="406539" y="446557"/>
                </a:cxn>
                <a:cxn ang="0">
                  <a:pos x="603609" y="479096"/>
                </a:cxn>
                <a:cxn ang="0">
                  <a:pos x="602755" y="457260"/>
                </a:cxn>
                <a:cxn ang="0">
                  <a:pos x="322751" y="459401"/>
                </a:cxn>
                <a:cxn ang="0">
                  <a:pos x="291545" y="470961"/>
                </a:cxn>
                <a:cxn ang="0">
                  <a:pos x="236399" y="469248"/>
                </a:cxn>
                <a:cxn ang="0">
                  <a:pos x="136367" y="476099"/>
                </a:cxn>
                <a:cxn ang="0">
                  <a:pos x="154749" y="488087"/>
                </a:cxn>
                <a:cxn ang="0">
                  <a:pos x="304369" y="482093"/>
                </a:cxn>
              </a:cxnLst>
              <a:rect l="0" t="0" r="0" b="0"/>
              <a:pathLst>
                <a:path w="1692" h="1199">
                  <a:moveTo>
                    <a:pt x="1173" y="280"/>
                  </a:moveTo>
                  <a:cubicBezTo>
                    <a:pt x="1178" y="256"/>
                    <a:pt x="1155" y="232"/>
                    <a:pt x="1148" y="202"/>
                  </a:cubicBezTo>
                  <a:cubicBezTo>
                    <a:pt x="1130" y="126"/>
                    <a:pt x="1166" y="46"/>
                    <a:pt x="1203" y="3"/>
                  </a:cubicBezTo>
                  <a:cubicBezTo>
                    <a:pt x="1213" y="0"/>
                    <a:pt x="1212" y="7"/>
                    <a:pt x="1219" y="7"/>
                  </a:cubicBezTo>
                  <a:cubicBezTo>
                    <a:pt x="1224" y="12"/>
                    <a:pt x="1217" y="17"/>
                    <a:pt x="1219" y="26"/>
                  </a:cubicBezTo>
                  <a:cubicBezTo>
                    <a:pt x="1236" y="54"/>
                    <a:pt x="1274" y="71"/>
                    <a:pt x="1290" y="101"/>
                  </a:cubicBezTo>
                  <a:cubicBezTo>
                    <a:pt x="1331" y="178"/>
                    <a:pt x="1290" y="252"/>
                    <a:pt x="1240" y="310"/>
                  </a:cubicBezTo>
                  <a:cubicBezTo>
                    <a:pt x="1301" y="304"/>
                    <a:pt x="1363" y="314"/>
                    <a:pt x="1405" y="349"/>
                  </a:cubicBezTo>
                  <a:cubicBezTo>
                    <a:pt x="1469" y="403"/>
                    <a:pt x="1472" y="496"/>
                    <a:pt x="1437" y="584"/>
                  </a:cubicBezTo>
                  <a:cubicBezTo>
                    <a:pt x="1504" y="602"/>
                    <a:pt x="1581" y="611"/>
                    <a:pt x="1637" y="627"/>
                  </a:cubicBezTo>
                  <a:cubicBezTo>
                    <a:pt x="1633" y="645"/>
                    <a:pt x="1616" y="654"/>
                    <a:pt x="1605" y="666"/>
                  </a:cubicBezTo>
                  <a:cubicBezTo>
                    <a:pt x="1594" y="679"/>
                    <a:pt x="1586" y="694"/>
                    <a:pt x="1573" y="705"/>
                  </a:cubicBezTo>
                  <a:cubicBezTo>
                    <a:pt x="1590" y="719"/>
                    <a:pt x="1614" y="712"/>
                    <a:pt x="1630" y="724"/>
                  </a:cubicBezTo>
                  <a:cubicBezTo>
                    <a:pt x="1631" y="738"/>
                    <a:pt x="1623" y="757"/>
                    <a:pt x="1623" y="777"/>
                  </a:cubicBezTo>
                  <a:cubicBezTo>
                    <a:pt x="1636" y="774"/>
                    <a:pt x="1646" y="792"/>
                    <a:pt x="1660" y="797"/>
                  </a:cubicBezTo>
                  <a:cubicBezTo>
                    <a:pt x="1672" y="802"/>
                    <a:pt x="1688" y="795"/>
                    <a:pt x="1692" y="806"/>
                  </a:cubicBezTo>
                  <a:cubicBezTo>
                    <a:pt x="1689" y="835"/>
                    <a:pt x="1650" y="861"/>
                    <a:pt x="1646" y="889"/>
                  </a:cubicBezTo>
                  <a:cubicBezTo>
                    <a:pt x="1591" y="979"/>
                    <a:pt x="1520" y="1066"/>
                    <a:pt x="1486" y="1169"/>
                  </a:cubicBezTo>
                  <a:cubicBezTo>
                    <a:pt x="1475" y="1172"/>
                    <a:pt x="1476" y="1185"/>
                    <a:pt x="1467" y="1190"/>
                  </a:cubicBezTo>
                  <a:cubicBezTo>
                    <a:pt x="1459" y="1196"/>
                    <a:pt x="1449" y="1192"/>
                    <a:pt x="1442" y="1199"/>
                  </a:cubicBezTo>
                  <a:cubicBezTo>
                    <a:pt x="1375" y="1174"/>
                    <a:pt x="1303" y="1193"/>
                    <a:pt x="1212" y="1188"/>
                  </a:cubicBezTo>
                  <a:cubicBezTo>
                    <a:pt x="1133" y="1183"/>
                    <a:pt x="1055" y="1193"/>
                    <a:pt x="976" y="1188"/>
                  </a:cubicBezTo>
                  <a:cubicBezTo>
                    <a:pt x="936" y="1185"/>
                    <a:pt x="897" y="1180"/>
                    <a:pt x="861" y="1179"/>
                  </a:cubicBezTo>
                  <a:cubicBezTo>
                    <a:pt x="816" y="1177"/>
                    <a:pt x="775" y="1162"/>
                    <a:pt x="746" y="1179"/>
                  </a:cubicBezTo>
                  <a:cubicBezTo>
                    <a:pt x="726" y="1171"/>
                    <a:pt x="705" y="1176"/>
                    <a:pt x="686" y="1174"/>
                  </a:cubicBezTo>
                  <a:cubicBezTo>
                    <a:pt x="664" y="1172"/>
                    <a:pt x="641" y="1164"/>
                    <a:pt x="615" y="1162"/>
                  </a:cubicBezTo>
                  <a:cubicBezTo>
                    <a:pt x="588" y="1161"/>
                    <a:pt x="559" y="1163"/>
                    <a:pt x="530" y="1162"/>
                  </a:cubicBezTo>
                  <a:cubicBezTo>
                    <a:pt x="410" y="1161"/>
                    <a:pt x="311" y="1154"/>
                    <a:pt x="197" y="1153"/>
                  </a:cubicBezTo>
                  <a:cubicBezTo>
                    <a:pt x="188" y="1153"/>
                    <a:pt x="177" y="1149"/>
                    <a:pt x="167" y="1149"/>
                  </a:cubicBezTo>
                  <a:cubicBezTo>
                    <a:pt x="130" y="1149"/>
                    <a:pt x="93" y="1158"/>
                    <a:pt x="55" y="1160"/>
                  </a:cubicBezTo>
                  <a:cubicBezTo>
                    <a:pt x="29" y="1161"/>
                    <a:pt x="13" y="1163"/>
                    <a:pt x="0" y="1144"/>
                  </a:cubicBezTo>
                  <a:cubicBezTo>
                    <a:pt x="11" y="1113"/>
                    <a:pt x="26" y="1080"/>
                    <a:pt x="59" y="1084"/>
                  </a:cubicBezTo>
                  <a:cubicBezTo>
                    <a:pt x="59" y="1066"/>
                    <a:pt x="67" y="1057"/>
                    <a:pt x="75" y="1048"/>
                  </a:cubicBezTo>
                  <a:cubicBezTo>
                    <a:pt x="18" y="1032"/>
                    <a:pt x="90" y="986"/>
                    <a:pt x="112" y="967"/>
                  </a:cubicBezTo>
                  <a:cubicBezTo>
                    <a:pt x="102" y="946"/>
                    <a:pt x="46" y="941"/>
                    <a:pt x="46" y="924"/>
                  </a:cubicBezTo>
                  <a:cubicBezTo>
                    <a:pt x="45" y="906"/>
                    <a:pt x="78" y="886"/>
                    <a:pt x="91" y="871"/>
                  </a:cubicBezTo>
                  <a:cubicBezTo>
                    <a:pt x="109" y="851"/>
                    <a:pt x="123" y="834"/>
                    <a:pt x="128" y="811"/>
                  </a:cubicBezTo>
                  <a:cubicBezTo>
                    <a:pt x="179" y="737"/>
                    <a:pt x="232" y="665"/>
                    <a:pt x="266" y="574"/>
                  </a:cubicBezTo>
                  <a:cubicBezTo>
                    <a:pt x="282" y="574"/>
                    <a:pt x="290" y="579"/>
                    <a:pt x="300" y="588"/>
                  </a:cubicBezTo>
                  <a:cubicBezTo>
                    <a:pt x="337" y="595"/>
                    <a:pt x="372" y="603"/>
                    <a:pt x="411" y="602"/>
                  </a:cubicBezTo>
                  <a:cubicBezTo>
                    <a:pt x="541" y="598"/>
                    <a:pt x="673" y="583"/>
                    <a:pt x="781" y="627"/>
                  </a:cubicBezTo>
                  <a:cubicBezTo>
                    <a:pt x="842" y="653"/>
                    <a:pt x="903" y="681"/>
                    <a:pt x="928" y="747"/>
                  </a:cubicBezTo>
                  <a:cubicBezTo>
                    <a:pt x="946" y="725"/>
                    <a:pt x="970" y="708"/>
                    <a:pt x="985" y="682"/>
                  </a:cubicBezTo>
                  <a:cubicBezTo>
                    <a:pt x="980" y="674"/>
                    <a:pt x="970" y="671"/>
                    <a:pt x="962" y="666"/>
                  </a:cubicBezTo>
                  <a:cubicBezTo>
                    <a:pt x="951" y="644"/>
                    <a:pt x="931" y="630"/>
                    <a:pt x="918" y="607"/>
                  </a:cubicBezTo>
                  <a:cubicBezTo>
                    <a:pt x="880" y="534"/>
                    <a:pt x="886" y="418"/>
                    <a:pt x="955" y="359"/>
                  </a:cubicBezTo>
                  <a:cubicBezTo>
                    <a:pt x="991" y="328"/>
                    <a:pt x="1065" y="303"/>
                    <a:pt x="1127" y="329"/>
                  </a:cubicBezTo>
                  <a:cubicBezTo>
                    <a:pt x="1116" y="281"/>
                    <a:pt x="1057" y="241"/>
                    <a:pt x="1006" y="225"/>
                  </a:cubicBezTo>
                  <a:cubicBezTo>
                    <a:pt x="989" y="207"/>
                    <a:pt x="1002" y="179"/>
                    <a:pt x="1006" y="161"/>
                  </a:cubicBezTo>
                  <a:cubicBezTo>
                    <a:pt x="1021" y="155"/>
                    <a:pt x="1040" y="152"/>
                    <a:pt x="1054" y="156"/>
                  </a:cubicBezTo>
                  <a:cubicBezTo>
                    <a:pt x="1084" y="166"/>
                    <a:pt x="1146" y="224"/>
                    <a:pt x="1166" y="258"/>
                  </a:cubicBezTo>
                  <a:cubicBezTo>
                    <a:pt x="1171" y="265"/>
                    <a:pt x="1173" y="273"/>
                    <a:pt x="1173" y="280"/>
                  </a:cubicBezTo>
                  <a:close/>
                  <a:moveTo>
                    <a:pt x="1619" y="804"/>
                  </a:moveTo>
                  <a:cubicBezTo>
                    <a:pt x="1616" y="815"/>
                    <a:pt x="1630" y="816"/>
                    <a:pt x="1630" y="829"/>
                  </a:cubicBezTo>
                  <a:cubicBezTo>
                    <a:pt x="1631" y="838"/>
                    <a:pt x="1623" y="843"/>
                    <a:pt x="1621" y="852"/>
                  </a:cubicBezTo>
                  <a:cubicBezTo>
                    <a:pt x="1556" y="907"/>
                    <a:pt x="1522" y="994"/>
                    <a:pt x="1479" y="1071"/>
                  </a:cubicBezTo>
                  <a:cubicBezTo>
                    <a:pt x="1458" y="1084"/>
                    <a:pt x="1452" y="1111"/>
                    <a:pt x="1435" y="1128"/>
                  </a:cubicBezTo>
                  <a:cubicBezTo>
                    <a:pt x="1431" y="1140"/>
                    <a:pt x="1440" y="1127"/>
                    <a:pt x="1435" y="1140"/>
                  </a:cubicBezTo>
                  <a:cubicBezTo>
                    <a:pt x="1417" y="1156"/>
                    <a:pt x="1403" y="1144"/>
                    <a:pt x="1385" y="1142"/>
                  </a:cubicBezTo>
                  <a:cubicBezTo>
                    <a:pt x="1352" y="1139"/>
                    <a:pt x="1307" y="1139"/>
                    <a:pt x="1277" y="1137"/>
                  </a:cubicBezTo>
                  <a:cubicBezTo>
                    <a:pt x="1250" y="1135"/>
                    <a:pt x="1224" y="1126"/>
                    <a:pt x="1196" y="1123"/>
                  </a:cubicBezTo>
                  <a:cubicBezTo>
                    <a:pt x="1074" y="1113"/>
                    <a:pt x="924" y="1096"/>
                    <a:pt x="813" y="1112"/>
                  </a:cubicBezTo>
                  <a:cubicBezTo>
                    <a:pt x="808" y="1126"/>
                    <a:pt x="800" y="1148"/>
                    <a:pt x="806" y="1153"/>
                  </a:cubicBezTo>
                  <a:cubicBezTo>
                    <a:pt x="949" y="1170"/>
                    <a:pt x="1082" y="1168"/>
                    <a:pt x="1238" y="1169"/>
                  </a:cubicBezTo>
                  <a:cubicBezTo>
                    <a:pt x="1261" y="1170"/>
                    <a:pt x="1301" y="1163"/>
                    <a:pt x="1341" y="1165"/>
                  </a:cubicBezTo>
                  <a:cubicBezTo>
                    <a:pt x="1418" y="1169"/>
                    <a:pt x="1450" y="1182"/>
                    <a:pt x="1479" y="1128"/>
                  </a:cubicBezTo>
                  <a:cubicBezTo>
                    <a:pt x="1482" y="1123"/>
                    <a:pt x="1479" y="1118"/>
                    <a:pt x="1481" y="1112"/>
                  </a:cubicBezTo>
                  <a:cubicBezTo>
                    <a:pt x="1486" y="1100"/>
                    <a:pt x="1499" y="1087"/>
                    <a:pt x="1506" y="1073"/>
                  </a:cubicBezTo>
                  <a:cubicBezTo>
                    <a:pt x="1536" y="1020"/>
                    <a:pt x="1573" y="964"/>
                    <a:pt x="1603" y="917"/>
                  </a:cubicBezTo>
                  <a:cubicBezTo>
                    <a:pt x="1625" y="882"/>
                    <a:pt x="1642" y="851"/>
                    <a:pt x="1663" y="818"/>
                  </a:cubicBezTo>
                  <a:cubicBezTo>
                    <a:pt x="1651" y="816"/>
                    <a:pt x="1634" y="797"/>
                    <a:pt x="1619" y="804"/>
                  </a:cubicBezTo>
                  <a:close/>
                  <a:moveTo>
                    <a:pt x="1164" y="113"/>
                  </a:moveTo>
                  <a:cubicBezTo>
                    <a:pt x="1152" y="186"/>
                    <a:pt x="1187" y="238"/>
                    <a:pt x="1201" y="303"/>
                  </a:cubicBezTo>
                  <a:cubicBezTo>
                    <a:pt x="1208" y="286"/>
                    <a:pt x="1218" y="272"/>
                    <a:pt x="1222" y="251"/>
                  </a:cubicBezTo>
                  <a:cubicBezTo>
                    <a:pt x="1209" y="231"/>
                    <a:pt x="1176" y="219"/>
                    <a:pt x="1176" y="195"/>
                  </a:cubicBezTo>
                  <a:cubicBezTo>
                    <a:pt x="1194" y="203"/>
                    <a:pt x="1210" y="219"/>
                    <a:pt x="1224" y="223"/>
                  </a:cubicBezTo>
                  <a:cubicBezTo>
                    <a:pt x="1228" y="215"/>
                    <a:pt x="1222" y="203"/>
                    <a:pt x="1222" y="193"/>
                  </a:cubicBezTo>
                  <a:cubicBezTo>
                    <a:pt x="1198" y="190"/>
                    <a:pt x="1176" y="175"/>
                    <a:pt x="1178" y="154"/>
                  </a:cubicBezTo>
                  <a:cubicBezTo>
                    <a:pt x="1190" y="157"/>
                    <a:pt x="1195" y="175"/>
                    <a:pt x="1210" y="168"/>
                  </a:cubicBezTo>
                  <a:cubicBezTo>
                    <a:pt x="1215" y="143"/>
                    <a:pt x="1172" y="104"/>
                    <a:pt x="1192" y="81"/>
                  </a:cubicBezTo>
                  <a:cubicBezTo>
                    <a:pt x="1208" y="104"/>
                    <a:pt x="1212" y="128"/>
                    <a:pt x="1226" y="156"/>
                  </a:cubicBezTo>
                  <a:cubicBezTo>
                    <a:pt x="1241" y="142"/>
                    <a:pt x="1237" y="108"/>
                    <a:pt x="1261" y="101"/>
                  </a:cubicBezTo>
                  <a:cubicBezTo>
                    <a:pt x="1262" y="142"/>
                    <a:pt x="1223" y="174"/>
                    <a:pt x="1242" y="216"/>
                  </a:cubicBezTo>
                  <a:cubicBezTo>
                    <a:pt x="1259" y="213"/>
                    <a:pt x="1261" y="195"/>
                    <a:pt x="1274" y="189"/>
                  </a:cubicBezTo>
                  <a:cubicBezTo>
                    <a:pt x="1296" y="211"/>
                    <a:pt x="1254" y="232"/>
                    <a:pt x="1242" y="237"/>
                  </a:cubicBezTo>
                  <a:cubicBezTo>
                    <a:pt x="1242" y="255"/>
                    <a:pt x="1224" y="283"/>
                    <a:pt x="1224" y="301"/>
                  </a:cubicBezTo>
                  <a:cubicBezTo>
                    <a:pt x="1251" y="270"/>
                    <a:pt x="1288" y="228"/>
                    <a:pt x="1290" y="175"/>
                  </a:cubicBezTo>
                  <a:cubicBezTo>
                    <a:pt x="1293" y="107"/>
                    <a:pt x="1237" y="75"/>
                    <a:pt x="1201" y="35"/>
                  </a:cubicBezTo>
                  <a:cubicBezTo>
                    <a:pt x="1187" y="64"/>
                    <a:pt x="1170" y="79"/>
                    <a:pt x="1164" y="113"/>
                  </a:cubicBezTo>
                  <a:close/>
                  <a:moveTo>
                    <a:pt x="1054" y="177"/>
                  </a:moveTo>
                  <a:cubicBezTo>
                    <a:pt x="1027" y="172"/>
                    <a:pt x="1017" y="183"/>
                    <a:pt x="1017" y="205"/>
                  </a:cubicBezTo>
                  <a:cubicBezTo>
                    <a:pt x="1024" y="208"/>
                    <a:pt x="1027" y="216"/>
                    <a:pt x="1040" y="214"/>
                  </a:cubicBezTo>
                  <a:cubicBezTo>
                    <a:pt x="1065" y="235"/>
                    <a:pt x="1096" y="250"/>
                    <a:pt x="1118" y="274"/>
                  </a:cubicBezTo>
                  <a:cubicBezTo>
                    <a:pt x="1134" y="295"/>
                    <a:pt x="1143" y="322"/>
                    <a:pt x="1160" y="342"/>
                  </a:cubicBezTo>
                  <a:cubicBezTo>
                    <a:pt x="1159" y="354"/>
                    <a:pt x="1163" y="362"/>
                    <a:pt x="1169" y="368"/>
                  </a:cubicBezTo>
                  <a:cubicBezTo>
                    <a:pt x="1176" y="283"/>
                    <a:pt x="1119" y="212"/>
                    <a:pt x="1054" y="177"/>
                  </a:cubicBezTo>
                  <a:close/>
                  <a:moveTo>
                    <a:pt x="1440" y="439"/>
                  </a:moveTo>
                  <a:cubicBezTo>
                    <a:pt x="1439" y="433"/>
                    <a:pt x="1432" y="430"/>
                    <a:pt x="1431" y="425"/>
                  </a:cubicBezTo>
                  <a:cubicBezTo>
                    <a:pt x="1428" y="419"/>
                    <a:pt x="1431" y="412"/>
                    <a:pt x="1428" y="407"/>
                  </a:cubicBezTo>
                  <a:cubicBezTo>
                    <a:pt x="1410" y="371"/>
                    <a:pt x="1367" y="336"/>
                    <a:pt x="1323" y="326"/>
                  </a:cubicBezTo>
                  <a:cubicBezTo>
                    <a:pt x="1223" y="306"/>
                    <a:pt x="1185" y="467"/>
                    <a:pt x="1100" y="407"/>
                  </a:cubicBezTo>
                  <a:cubicBezTo>
                    <a:pt x="1099" y="390"/>
                    <a:pt x="1087" y="382"/>
                    <a:pt x="1097" y="370"/>
                  </a:cubicBezTo>
                  <a:cubicBezTo>
                    <a:pt x="1111" y="384"/>
                    <a:pt x="1122" y="413"/>
                    <a:pt x="1150" y="398"/>
                  </a:cubicBezTo>
                  <a:cubicBezTo>
                    <a:pt x="1157" y="380"/>
                    <a:pt x="1150" y="378"/>
                    <a:pt x="1146" y="359"/>
                  </a:cubicBezTo>
                  <a:cubicBezTo>
                    <a:pt x="1050" y="300"/>
                    <a:pt x="919" y="371"/>
                    <a:pt x="914" y="473"/>
                  </a:cubicBezTo>
                  <a:cubicBezTo>
                    <a:pt x="913" y="480"/>
                    <a:pt x="915" y="495"/>
                    <a:pt x="916" y="508"/>
                  </a:cubicBezTo>
                  <a:cubicBezTo>
                    <a:pt x="919" y="544"/>
                    <a:pt x="931" y="592"/>
                    <a:pt x="951" y="620"/>
                  </a:cubicBezTo>
                  <a:cubicBezTo>
                    <a:pt x="960" y="635"/>
                    <a:pt x="988" y="664"/>
                    <a:pt x="1003" y="664"/>
                  </a:cubicBezTo>
                  <a:cubicBezTo>
                    <a:pt x="1012" y="664"/>
                    <a:pt x="1028" y="651"/>
                    <a:pt x="1042" y="646"/>
                  </a:cubicBezTo>
                  <a:cubicBezTo>
                    <a:pt x="1155" y="602"/>
                    <a:pt x="1290" y="588"/>
                    <a:pt x="1419" y="584"/>
                  </a:cubicBezTo>
                  <a:cubicBezTo>
                    <a:pt x="1431" y="542"/>
                    <a:pt x="1451" y="498"/>
                    <a:pt x="1440" y="439"/>
                  </a:cubicBezTo>
                  <a:close/>
                  <a:moveTo>
                    <a:pt x="1196" y="352"/>
                  </a:moveTo>
                  <a:cubicBezTo>
                    <a:pt x="1199" y="359"/>
                    <a:pt x="1189" y="366"/>
                    <a:pt x="1196" y="370"/>
                  </a:cubicBezTo>
                  <a:cubicBezTo>
                    <a:pt x="1203" y="357"/>
                    <a:pt x="1222" y="344"/>
                    <a:pt x="1226" y="336"/>
                  </a:cubicBezTo>
                  <a:cubicBezTo>
                    <a:pt x="1216" y="340"/>
                    <a:pt x="1209" y="349"/>
                    <a:pt x="1196" y="352"/>
                  </a:cubicBezTo>
                  <a:close/>
                  <a:moveTo>
                    <a:pt x="1495" y="618"/>
                  </a:moveTo>
                  <a:cubicBezTo>
                    <a:pt x="1462" y="612"/>
                    <a:pt x="1428" y="599"/>
                    <a:pt x="1396" y="600"/>
                  </a:cubicBezTo>
                  <a:cubicBezTo>
                    <a:pt x="1331" y="602"/>
                    <a:pt x="1262" y="611"/>
                    <a:pt x="1199" y="620"/>
                  </a:cubicBezTo>
                  <a:cubicBezTo>
                    <a:pt x="1127" y="631"/>
                    <a:pt x="1059" y="655"/>
                    <a:pt x="1006" y="687"/>
                  </a:cubicBezTo>
                  <a:cubicBezTo>
                    <a:pt x="956" y="737"/>
                    <a:pt x="914" y="795"/>
                    <a:pt x="875" y="857"/>
                  </a:cubicBezTo>
                  <a:cubicBezTo>
                    <a:pt x="836" y="918"/>
                    <a:pt x="791" y="979"/>
                    <a:pt x="764" y="1045"/>
                  </a:cubicBezTo>
                  <a:cubicBezTo>
                    <a:pt x="817" y="1009"/>
                    <a:pt x="892" y="975"/>
                    <a:pt x="983" y="970"/>
                  </a:cubicBezTo>
                  <a:cubicBezTo>
                    <a:pt x="1005" y="968"/>
                    <a:pt x="1029" y="971"/>
                    <a:pt x="1052" y="970"/>
                  </a:cubicBezTo>
                  <a:cubicBezTo>
                    <a:pt x="1164" y="964"/>
                    <a:pt x="1270" y="971"/>
                    <a:pt x="1350" y="997"/>
                  </a:cubicBezTo>
                  <a:cubicBezTo>
                    <a:pt x="1415" y="860"/>
                    <a:pt x="1513" y="757"/>
                    <a:pt x="1598" y="641"/>
                  </a:cubicBezTo>
                  <a:cubicBezTo>
                    <a:pt x="1568" y="628"/>
                    <a:pt x="1531" y="625"/>
                    <a:pt x="1495" y="618"/>
                  </a:cubicBezTo>
                  <a:close/>
                  <a:moveTo>
                    <a:pt x="806" y="662"/>
                  </a:moveTo>
                  <a:cubicBezTo>
                    <a:pt x="758" y="638"/>
                    <a:pt x="719" y="630"/>
                    <a:pt x="654" y="623"/>
                  </a:cubicBezTo>
                  <a:cubicBezTo>
                    <a:pt x="629" y="620"/>
                    <a:pt x="602" y="614"/>
                    <a:pt x="578" y="614"/>
                  </a:cubicBezTo>
                  <a:cubicBezTo>
                    <a:pt x="507" y="612"/>
                    <a:pt x="434" y="625"/>
                    <a:pt x="376" y="623"/>
                  </a:cubicBezTo>
                  <a:cubicBezTo>
                    <a:pt x="341" y="621"/>
                    <a:pt x="305" y="605"/>
                    <a:pt x="275" y="604"/>
                  </a:cubicBezTo>
                  <a:cubicBezTo>
                    <a:pt x="275" y="603"/>
                    <a:pt x="275" y="602"/>
                    <a:pt x="273" y="602"/>
                  </a:cubicBezTo>
                  <a:cubicBezTo>
                    <a:pt x="272" y="617"/>
                    <a:pt x="262" y="622"/>
                    <a:pt x="257" y="632"/>
                  </a:cubicBezTo>
                  <a:cubicBezTo>
                    <a:pt x="247" y="652"/>
                    <a:pt x="242" y="671"/>
                    <a:pt x="232" y="689"/>
                  </a:cubicBezTo>
                  <a:cubicBezTo>
                    <a:pt x="213" y="723"/>
                    <a:pt x="187" y="753"/>
                    <a:pt x="167" y="788"/>
                  </a:cubicBezTo>
                  <a:cubicBezTo>
                    <a:pt x="158" y="804"/>
                    <a:pt x="144" y="819"/>
                    <a:pt x="135" y="834"/>
                  </a:cubicBezTo>
                  <a:cubicBezTo>
                    <a:pt x="125" y="852"/>
                    <a:pt x="121" y="865"/>
                    <a:pt x="108" y="880"/>
                  </a:cubicBezTo>
                  <a:cubicBezTo>
                    <a:pt x="96" y="893"/>
                    <a:pt x="79" y="903"/>
                    <a:pt x="78" y="924"/>
                  </a:cubicBezTo>
                  <a:cubicBezTo>
                    <a:pt x="99" y="934"/>
                    <a:pt x="112" y="960"/>
                    <a:pt x="142" y="949"/>
                  </a:cubicBezTo>
                  <a:cubicBezTo>
                    <a:pt x="140" y="956"/>
                    <a:pt x="139" y="957"/>
                    <a:pt x="144" y="960"/>
                  </a:cubicBezTo>
                  <a:cubicBezTo>
                    <a:pt x="166" y="962"/>
                    <a:pt x="184" y="970"/>
                    <a:pt x="204" y="972"/>
                  </a:cubicBezTo>
                  <a:cubicBezTo>
                    <a:pt x="264" y="976"/>
                    <a:pt x="323" y="956"/>
                    <a:pt x="383" y="953"/>
                  </a:cubicBezTo>
                  <a:cubicBezTo>
                    <a:pt x="521" y="947"/>
                    <a:pt x="644" y="994"/>
                    <a:pt x="748" y="1041"/>
                  </a:cubicBezTo>
                  <a:cubicBezTo>
                    <a:pt x="797" y="944"/>
                    <a:pt x="856" y="859"/>
                    <a:pt x="914" y="772"/>
                  </a:cubicBezTo>
                  <a:cubicBezTo>
                    <a:pt x="902" y="706"/>
                    <a:pt x="859" y="688"/>
                    <a:pt x="806" y="662"/>
                  </a:cubicBezTo>
                  <a:close/>
                  <a:moveTo>
                    <a:pt x="1557" y="724"/>
                  </a:moveTo>
                  <a:cubicBezTo>
                    <a:pt x="1487" y="816"/>
                    <a:pt x="1405" y="909"/>
                    <a:pt x="1364" y="1022"/>
                  </a:cubicBezTo>
                  <a:cubicBezTo>
                    <a:pt x="1378" y="1025"/>
                    <a:pt x="1391" y="1029"/>
                    <a:pt x="1405" y="1032"/>
                  </a:cubicBezTo>
                  <a:cubicBezTo>
                    <a:pt x="1409" y="1029"/>
                    <a:pt x="1411" y="1025"/>
                    <a:pt x="1417" y="1025"/>
                  </a:cubicBezTo>
                  <a:cubicBezTo>
                    <a:pt x="1471" y="924"/>
                    <a:pt x="1537" y="835"/>
                    <a:pt x="1591" y="735"/>
                  </a:cubicBezTo>
                  <a:cubicBezTo>
                    <a:pt x="1582" y="729"/>
                    <a:pt x="1568" y="728"/>
                    <a:pt x="1557" y="724"/>
                  </a:cubicBezTo>
                  <a:close/>
                  <a:moveTo>
                    <a:pt x="1578" y="800"/>
                  </a:moveTo>
                  <a:cubicBezTo>
                    <a:pt x="1573" y="807"/>
                    <a:pt x="1564" y="811"/>
                    <a:pt x="1559" y="818"/>
                  </a:cubicBezTo>
                  <a:cubicBezTo>
                    <a:pt x="1540" y="846"/>
                    <a:pt x="1527" y="880"/>
                    <a:pt x="1509" y="910"/>
                  </a:cubicBezTo>
                  <a:cubicBezTo>
                    <a:pt x="1479" y="959"/>
                    <a:pt x="1440" y="1003"/>
                    <a:pt x="1431" y="1061"/>
                  </a:cubicBezTo>
                  <a:cubicBezTo>
                    <a:pt x="1432" y="1067"/>
                    <a:pt x="1439" y="1066"/>
                    <a:pt x="1437" y="1075"/>
                  </a:cubicBezTo>
                  <a:cubicBezTo>
                    <a:pt x="1435" y="1081"/>
                    <a:pt x="1425" y="1091"/>
                    <a:pt x="1433" y="1098"/>
                  </a:cubicBezTo>
                  <a:cubicBezTo>
                    <a:pt x="1499" y="1018"/>
                    <a:pt x="1538" y="910"/>
                    <a:pt x="1607" y="832"/>
                  </a:cubicBezTo>
                  <a:cubicBezTo>
                    <a:pt x="1583" y="813"/>
                    <a:pt x="1615" y="785"/>
                    <a:pt x="1605" y="751"/>
                  </a:cubicBezTo>
                  <a:cubicBezTo>
                    <a:pt x="1593" y="765"/>
                    <a:pt x="1588" y="784"/>
                    <a:pt x="1578" y="800"/>
                  </a:cubicBezTo>
                  <a:close/>
                  <a:moveTo>
                    <a:pt x="546" y="986"/>
                  </a:moveTo>
                  <a:cubicBezTo>
                    <a:pt x="501" y="975"/>
                    <a:pt x="440" y="968"/>
                    <a:pt x="390" y="970"/>
                  </a:cubicBezTo>
                  <a:cubicBezTo>
                    <a:pt x="342" y="971"/>
                    <a:pt x="298" y="990"/>
                    <a:pt x="250" y="988"/>
                  </a:cubicBezTo>
                  <a:cubicBezTo>
                    <a:pt x="209" y="986"/>
                    <a:pt x="164" y="985"/>
                    <a:pt x="133" y="970"/>
                  </a:cubicBezTo>
                  <a:cubicBezTo>
                    <a:pt x="118" y="982"/>
                    <a:pt x="105" y="997"/>
                    <a:pt x="89" y="1009"/>
                  </a:cubicBezTo>
                  <a:cubicBezTo>
                    <a:pt x="258" y="1015"/>
                    <a:pt x="459" y="999"/>
                    <a:pt x="636" y="1018"/>
                  </a:cubicBezTo>
                  <a:cubicBezTo>
                    <a:pt x="609" y="1003"/>
                    <a:pt x="573" y="992"/>
                    <a:pt x="546" y="986"/>
                  </a:cubicBezTo>
                  <a:close/>
                  <a:moveTo>
                    <a:pt x="1235" y="993"/>
                  </a:moveTo>
                  <a:cubicBezTo>
                    <a:pt x="1109" y="993"/>
                    <a:pt x="958" y="967"/>
                    <a:pt x="861" y="1015"/>
                  </a:cubicBezTo>
                  <a:cubicBezTo>
                    <a:pt x="1015" y="1001"/>
                    <a:pt x="1155" y="1016"/>
                    <a:pt x="1290" y="1013"/>
                  </a:cubicBezTo>
                  <a:cubicBezTo>
                    <a:pt x="1313" y="1013"/>
                    <a:pt x="1316" y="1013"/>
                    <a:pt x="1332" y="1018"/>
                  </a:cubicBezTo>
                  <a:cubicBezTo>
                    <a:pt x="1313" y="993"/>
                    <a:pt x="1271" y="992"/>
                    <a:pt x="1235" y="993"/>
                  </a:cubicBezTo>
                  <a:close/>
                  <a:moveTo>
                    <a:pt x="567" y="1034"/>
                  </a:moveTo>
                  <a:cubicBezTo>
                    <a:pt x="407" y="1018"/>
                    <a:pt x="257" y="1033"/>
                    <a:pt x="91" y="1029"/>
                  </a:cubicBezTo>
                  <a:cubicBezTo>
                    <a:pt x="93" y="1038"/>
                    <a:pt x="94" y="1047"/>
                    <a:pt x="96" y="1055"/>
                  </a:cubicBezTo>
                  <a:cubicBezTo>
                    <a:pt x="120" y="1058"/>
                    <a:pt x="149" y="1057"/>
                    <a:pt x="165" y="1068"/>
                  </a:cubicBezTo>
                  <a:cubicBezTo>
                    <a:pt x="145" y="1071"/>
                    <a:pt x="102" y="1070"/>
                    <a:pt x="78" y="1073"/>
                  </a:cubicBezTo>
                  <a:cubicBezTo>
                    <a:pt x="93" y="1096"/>
                    <a:pt x="119" y="1084"/>
                    <a:pt x="149" y="1087"/>
                  </a:cubicBezTo>
                  <a:cubicBezTo>
                    <a:pt x="232" y="1093"/>
                    <a:pt x="322" y="1084"/>
                    <a:pt x="404" y="1087"/>
                  </a:cubicBezTo>
                  <a:cubicBezTo>
                    <a:pt x="443" y="1088"/>
                    <a:pt x="478" y="1098"/>
                    <a:pt x="512" y="1091"/>
                  </a:cubicBezTo>
                  <a:cubicBezTo>
                    <a:pt x="508" y="1091"/>
                    <a:pt x="506" y="1090"/>
                    <a:pt x="505" y="1087"/>
                  </a:cubicBezTo>
                  <a:cubicBezTo>
                    <a:pt x="552" y="1077"/>
                    <a:pt x="612" y="1093"/>
                    <a:pt x="654" y="1078"/>
                  </a:cubicBezTo>
                  <a:cubicBezTo>
                    <a:pt x="619" y="1073"/>
                    <a:pt x="584" y="1069"/>
                    <a:pt x="549" y="1064"/>
                  </a:cubicBezTo>
                  <a:cubicBezTo>
                    <a:pt x="517" y="1059"/>
                    <a:pt x="481" y="1055"/>
                    <a:pt x="452" y="1041"/>
                  </a:cubicBezTo>
                  <a:cubicBezTo>
                    <a:pt x="532" y="1039"/>
                    <a:pt x="622" y="1070"/>
                    <a:pt x="707" y="1059"/>
                  </a:cubicBezTo>
                  <a:cubicBezTo>
                    <a:pt x="664" y="1033"/>
                    <a:pt x="612" y="1038"/>
                    <a:pt x="567" y="1034"/>
                  </a:cubicBezTo>
                  <a:close/>
                  <a:moveTo>
                    <a:pt x="1375" y="1043"/>
                  </a:moveTo>
                  <a:cubicBezTo>
                    <a:pt x="1326" y="1034"/>
                    <a:pt x="1276" y="1029"/>
                    <a:pt x="1224" y="1029"/>
                  </a:cubicBezTo>
                  <a:cubicBezTo>
                    <a:pt x="1119" y="1029"/>
                    <a:pt x="989" y="1014"/>
                    <a:pt x="875" y="1029"/>
                  </a:cubicBezTo>
                  <a:cubicBezTo>
                    <a:pt x="837" y="1034"/>
                    <a:pt x="797" y="1044"/>
                    <a:pt x="769" y="1066"/>
                  </a:cubicBezTo>
                  <a:cubicBezTo>
                    <a:pt x="776" y="1071"/>
                    <a:pt x="779" y="1081"/>
                    <a:pt x="787" y="1084"/>
                  </a:cubicBezTo>
                  <a:cubicBezTo>
                    <a:pt x="840" y="1066"/>
                    <a:pt x="888" y="1046"/>
                    <a:pt x="951" y="1043"/>
                  </a:cubicBezTo>
                  <a:cubicBezTo>
                    <a:pt x="966" y="1042"/>
                    <a:pt x="990" y="1038"/>
                    <a:pt x="994" y="1055"/>
                  </a:cubicBezTo>
                  <a:cubicBezTo>
                    <a:pt x="926" y="1058"/>
                    <a:pt x="858" y="1066"/>
                    <a:pt x="808" y="1094"/>
                  </a:cubicBezTo>
                  <a:cubicBezTo>
                    <a:pt x="994" y="1073"/>
                    <a:pt x="1183" y="1111"/>
                    <a:pt x="1336" y="1123"/>
                  </a:cubicBezTo>
                  <a:cubicBezTo>
                    <a:pt x="1365" y="1126"/>
                    <a:pt x="1395" y="1134"/>
                    <a:pt x="1412" y="1119"/>
                  </a:cubicBezTo>
                  <a:cubicBezTo>
                    <a:pt x="1388" y="1114"/>
                    <a:pt x="1362" y="1117"/>
                    <a:pt x="1346" y="1100"/>
                  </a:cubicBezTo>
                  <a:cubicBezTo>
                    <a:pt x="1372" y="1092"/>
                    <a:pt x="1407" y="1116"/>
                    <a:pt x="1417" y="1089"/>
                  </a:cubicBezTo>
                  <a:cubicBezTo>
                    <a:pt x="1380" y="1073"/>
                    <a:pt x="1309" y="1101"/>
                    <a:pt x="1286" y="1073"/>
                  </a:cubicBezTo>
                  <a:cubicBezTo>
                    <a:pt x="1323" y="1073"/>
                    <a:pt x="1369" y="1071"/>
                    <a:pt x="1410" y="1068"/>
                  </a:cubicBezTo>
                  <a:cubicBezTo>
                    <a:pt x="1403" y="1063"/>
                    <a:pt x="1384" y="1054"/>
                    <a:pt x="1375" y="1043"/>
                  </a:cubicBezTo>
                  <a:close/>
                  <a:moveTo>
                    <a:pt x="705" y="1098"/>
                  </a:moveTo>
                  <a:cubicBezTo>
                    <a:pt x="731" y="1106"/>
                    <a:pt x="751" y="1097"/>
                    <a:pt x="764" y="1084"/>
                  </a:cubicBezTo>
                  <a:cubicBezTo>
                    <a:pt x="759" y="1083"/>
                    <a:pt x="759" y="1076"/>
                    <a:pt x="755" y="1073"/>
                  </a:cubicBezTo>
                  <a:cubicBezTo>
                    <a:pt x="736" y="1076"/>
                    <a:pt x="717" y="1079"/>
                    <a:pt x="705" y="1098"/>
                  </a:cubicBezTo>
                  <a:close/>
                  <a:moveTo>
                    <a:pt x="677" y="1091"/>
                  </a:moveTo>
                  <a:cubicBezTo>
                    <a:pt x="661" y="1097"/>
                    <a:pt x="632" y="1091"/>
                    <a:pt x="620" y="1100"/>
                  </a:cubicBezTo>
                  <a:cubicBezTo>
                    <a:pt x="644" y="1105"/>
                    <a:pt x="668" y="1092"/>
                    <a:pt x="682" y="1100"/>
                  </a:cubicBezTo>
                  <a:cubicBezTo>
                    <a:pt x="684" y="1092"/>
                    <a:pt x="703" y="1083"/>
                    <a:pt x="693" y="1078"/>
                  </a:cubicBezTo>
                  <a:cubicBezTo>
                    <a:pt x="693" y="1081"/>
                    <a:pt x="684" y="1075"/>
                    <a:pt x="677" y="1078"/>
                  </a:cubicBezTo>
                  <a:cubicBezTo>
                    <a:pt x="677" y="1082"/>
                    <a:pt x="677" y="1087"/>
                    <a:pt x="677" y="1091"/>
                  </a:cubicBezTo>
                  <a:close/>
                  <a:moveTo>
                    <a:pt x="553" y="1096"/>
                  </a:moveTo>
                  <a:cubicBezTo>
                    <a:pt x="550" y="1096"/>
                    <a:pt x="549" y="1092"/>
                    <a:pt x="544" y="1094"/>
                  </a:cubicBezTo>
                  <a:cubicBezTo>
                    <a:pt x="559" y="1104"/>
                    <a:pt x="588" y="1095"/>
                    <a:pt x="553" y="1096"/>
                  </a:cubicBezTo>
                  <a:close/>
                  <a:moveTo>
                    <a:pt x="429" y="1110"/>
                  </a:moveTo>
                  <a:cubicBezTo>
                    <a:pt x="392" y="1107"/>
                    <a:pt x="355" y="1114"/>
                    <a:pt x="319" y="1112"/>
                  </a:cubicBezTo>
                  <a:cubicBezTo>
                    <a:pt x="224" y="1107"/>
                    <a:pt x="118" y="1104"/>
                    <a:pt x="46" y="1107"/>
                  </a:cubicBezTo>
                  <a:cubicBezTo>
                    <a:pt x="37" y="1114"/>
                    <a:pt x="30" y="1121"/>
                    <a:pt x="25" y="1130"/>
                  </a:cubicBezTo>
                  <a:cubicBezTo>
                    <a:pt x="43" y="1142"/>
                    <a:pt x="62" y="1134"/>
                    <a:pt x="80" y="1133"/>
                  </a:cubicBezTo>
                  <a:cubicBezTo>
                    <a:pt x="178" y="1126"/>
                    <a:pt x="265" y="1133"/>
                    <a:pt x="362" y="1140"/>
                  </a:cubicBezTo>
                  <a:cubicBezTo>
                    <a:pt x="455" y="1146"/>
                    <a:pt x="569" y="1141"/>
                    <a:pt x="668" y="1146"/>
                  </a:cubicBezTo>
                  <a:cubicBezTo>
                    <a:pt x="669" y="1132"/>
                    <a:pt x="656" y="1132"/>
                    <a:pt x="654" y="1121"/>
                  </a:cubicBezTo>
                  <a:cubicBezTo>
                    <a:pt x="580" y="1118"/>
                    <a:pt x="502" y="1116"/>
                    <a:pt x="429" y="1110"/>
                  </a:cubicBezTo>
                  <a:close/>
                  <a:moveTo>
                    <a:pt x="712" y="1126"/>
                  </a:moveTo>
                  <a:cubicBezTo>
                    <a:pt x="701" y="1125"/>
                    <a:pt x="691" y="1115"/>
                    <a:pt x="682" y="1123"/>
                  </a:cubicBezTo>
                  <a:cubicBezTo>
                    <a:pt x="691" y="1165"/>
                    <a:pt x="796" y="1164"/>
                    <a:pt x="783" y="1114"/>
                  </a:cubicBezTo>
                  <a:cubicBezTo>
                    <a:pt x="761" y="1115"/>
                    <a:pt x="738" y="1128"/>
                    <a:pt x="712" y="1126"/>
                  </a:cubicBezTo>
                  <a:close/>
                </a:path>
              </a:pathLst>
            </a:custGeom>
            <a:solidFill>
              <a:schemeClr val="bg1"/>
            </a:solidFill>
            <a:ln w="9525">
              <a:noFill/>
            </a:ln>
          </p:spPr>
          <p:txBody>
            <a:bodyPr/>
            <a:lstStyle/>
            <a:p>
              <a:endParaRPr lang="zh-CN" altLang="en-US"/>
            </a:p>
          </p:txBody>
        </p:sp>
      </p:grpSp>
      <p:pic>
        <p:nvPicPr>
          <p:cNvPr id="6" name="Picture 5" descr="Diagram&#10;&#10;Description automatically generated">
            <a:extLst>
              <a:ext uri="{FF2B5EF4-FFF2-40B4-BE49-F238E27FC236}">
                <a16:creationId xmlns:a16="http://schemas.microsoft.com/office/drawing/2014/main" id="{A9067311-97ED-1F8D-A7BA-20E1FEA8219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5725" y="1018475"/>
            <a:ext cx="8407878" cy="5839525"/>
          </a:xfrm>
          <a:prstGeom prst="rect">
            <a:avLst/>
          </a:prstGeom>
          <a:noFill/>
          <a:ln>
            <a:noFill/>
          </a:ln>
        </p:spPr>
      </p:pic>
    </p:spTree>
    <p:extLst>
      <p:ext uri="{BB962C8B-B14F-4D97-AF65-F5344CB8AC3E}">
        <p14:creationId xmlns:p14="http://schemas.microsoft.com/office/powerpoint/2010/main" val="29440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407605" y="1124840"/>
            <a:ext cx="11304785" cy="400110"/>
          </a:xfrm>
          <a:prstGeom prst="rect">
            <a:avLst/>
          </a:prstGeom>
          <a:noFill/>
          <a:ln w="9525" cap="flat" cmpd="sng">
            <a:solidFill>
              <a:schemeClr val="bg1">
                <a:alpha val="29999"/>
              </a:schemeClr>
            </a:solidFill>
            <a:prstDash val="solid"/>
            <a:round/>
            <a:headEnd type="none" w="med" len="med"/>
            <a:tailEnd type="none" w="med" len="med"/>
          </a:ln>
        </p:spPr>
        <p:txBody>
          <a:bodyPr wrap="square" anchor="t" anchorCtr="0">
            <a:spAutoFit/>
          </a:bodyPr>
          <a:lstStyle/>
          <a:p>
            <a:endParaRPr lang="en-US" sz="2000" dirty="0">
              <a:solidFill>
                <a:schemeClr val="bg1"/>
              </a:solidFill>
            </a:endParaRPr>
          </a:p>
        </p:txBody>
      </p:sp>
      <p:grpSp>
        <p:nvGrpSpPr>
          <p:cNvPr id="2" name="组合 7">
            <a:extLst>
              <a:ext uri="{FF2B5EF4-FFF2-40B4-BE49-F238E27FC236}">
                <a16:creationId xmlns:a16="http://schemas.microsoft.com/office/drawing/2014/main" id="{79B92E5B-EF5A-4BCA-11B2-CC04CE376867}"/>
              </a:ext>
            </a:extLst>
          </p:cNvPr>
          <p:cNvGrpSpPr/>
          <p:nvPr/>
        </p:nvGrpSpPr>
        <p:grpSpPr>
          <a:xfrm>
            <a:off x="479425" y="312437"/>
            <a:ext cx="4256869" cy="585232"/>
            <a:chOff x="327446" y="188640"/>
            <a:chExt cx="4256091" cy="585232"/>
          </a:xfrm>
        </p:grpSpPr>
        <p:sp>
          <p:nvSpPr>
            <p:cNvPr id="4" name="文本框 5">
              <a:extLst>
                <a:ext uri="{FF2B5EF4-FFF2-40B4-BE49-F238E27FC236}">
                  <a16:creationId xmlns:a16="http://schemas.microsoft.com/office/drawing/2014/main" id="{633C3AC3-7D42-27BB-8997-37805A5B6DF7}"/>
                </a:ext>
              </a:extLst>
            </p:cNvPr>
            <p:cNvSpPr txBox="1"/>
            <p:nvPr/>
          </p:nvSpPr>
          <p:spPr>
            <a:xfrm>
              <a:off x="1055155" y="404540"/>
              <a:ext cx="3528382" cy="369332"/>
            </a:xfrm>
            <a:prstGeom prst="rect">
              <a:avLst/>
            </a:prstGeom>
            <a:noFill/>
            <a:ln w="9525">
              <a:noFill/>
            </a:ln>
          </p:spPr>
          <p:txBody>
            <a:bodyPr wrap="square" anchor="t" anchorCtr="0">
              <a:spAutoFit/>
            </a:bodyPr>
            <a:lstStyle/>
            <a:p>
              <a:r>
                <a:rPr lang="en-IN" b="0" i="0" dirty="0">
                  <a:solidFill>
                    <a:srgbClr val="D1D5DB"/>
                  </a:solidFill>
                  <a:effectLst/>
                  <a:latin typeface="Söhne"/>
                </a:rPr>
                <a:t>Flowchart</a:t>
              </a:r>
              <a:endParaRPr lang="zh-CN" altLang="en-US" dirty="0">
                <a:solidFill>
                  <a:schemeClr val="bg1"/>
                </a:solidFill>
                <a:latin typeface="Elsie" panose="02000000000000000000" charset="0"/>
                <a:ea typeface="Elsie" panose="02000000000000000000" charset="0"/>
              </a:endParaRPr>
            </a:p>
          </p:txBody>
        </p:sp>
        <p:sp>
          <p:nvSpPr>
            <p:cNvPr id="5" name="Freeform 169">
              <a:extLst>
                <a:ext uri="{FF2B5EF4-FFF2-40B4-BE49-F238E27FC236}">
                  <a16:creationId xmlns:a16="http://schemas.microsoft.com/office/drawing/2014/main" id="{10DA61B6-EBA8-35C6-2343-2E5B12AA91E7}"/>
                </a:ext>
              </a:extLst>
            </p:cNvPr>
            <p:cNvSpPr>
              <a:spLocks noEditPoints="1"/>
            </p:cNvSpPr>
            <p:nvPr/>
          </p:nvSpPr>
          <p:spPr>
            <a:xfrm>
              <a:off x="327446" y="188640"/>
              <a:ext cx="723306" cy="513348"/>
            </a:xfrm>
            <a:custGeom>
              <a:avLst/>
              <a:gdLst/>
              <a:ahLst/>
              <a:cxnLst>
                <a:cxn ang="0">
                  <a:pos x="521105" y="2997"/>
                </a:cxn>
                <a:cxn ang="0">
                  <a:pos x="600617" y="149423"/>
                </a:cxn>
                <a:cxn ang="0">
                  <a:pos x="672435" y="301843"/>
                </a:cxn>
                <a:cxn ang="0">
                  <a:pos x="723306" y="345086"/>
                </a:cxn>
                <a:cxn ang="0">
                  <a:pos x="616434" y="513348"/>
                </a:cxn>
                <a:cxn ang="0">
                  <a:pos x="318904" y="504785"/>
                </a:cxn>
                <a:cxn ang="0">
                  <a:pos x="84214" y="493653"/>
                </a:cxn>
                <a:cxn ang="0">
                  <a:pos x="25221" y="464111"/>
                </a:cxn>
                <a:cxn ang="0">
                  <a:pos x="38901" y="372915"/>
                </a:cxn>
                <a:cxn ang="0">
                  <a:pos x="175696" y="257744"/>
                </a:cxn>
                <a:cxn ang="0">
                  <a:pos x="411241" y="285145"/>
                </a:cxn>
                <a:cxn ang="0">
                  <a:pos x="430050" y="96333"/>
                </a:cxn>
                <a:cxn ang="0">
                  <a:pos x="501440" y="119881"/>
                </a:cxn>
                <a:cxn ang="0">
                  <a:pos x="632251" y="458545"/>
                </a:cxn>
                <a:cxn ang="0">
                  <a:pos x="545899" y="486802"/>
                </a:cxn>
                <a:cxn ang="0">
                  <a:pos x="529227" y="500503"/>
                </a:cxn>
                <a:cxn ang="0">
                  <a:pos x="643793" y="459401"/>
                </a:cxn>
                <a:cxn ang="0">
                  <a:pos x="497593" y="48380"/>
                </a:cxn>
                <a:cxn ang="0">
                  <a:pos x="523242" y="95476"/>
                </a:cxn>
                <a:cxn ang="0">
                  <a:pos x="509563" y="34679"/>
                </a:cxn>
                <a:cxn ang="0">
                  <a:pos x="544616" y="80919"/>
                </a:cxn>
                <a:cxn ang="0">
                  <a:pos x="513410" y="14985"/>
                </a:cxn>
                <a:cxn ang="0">
                  <a:pos x="444585" y="91623"/>
                </a:cxn>
                <a:cxn ang="0">
                  <a:pos x="450570" y="75781"/>
                </a:cxn>
                <a:cxn ang="0">
                  <a:pos x="565563" y="139575"/>
                </a:cxn>
                <a:cxn ang="0">
                  <a:pos x="489898" y="153704"/>
                </a:cxn>
                <a:cxn ang="0">
                  <a:pos x="428768" y="284289"/>
                </a:cxn>
                <a:cxn ang="0">
                  <a:pos x="511273" y="150707"/>
                </a:cxn>
                <a:cxn ang="0">
                  <a:pos x="639091" y="264594"/>
                </a:cxn>
                <a:cxn ang="0">
                  <a:pos x="374050" y="366921"/>
                </a:cxn>
                <a:cxn ang="0">
                  <a:pos x="577105" y="426862"/>
                </a:cxn>
                <a:cxn ang="0">
                  <a:pos x="279575" y="266735"/>
                </a:cxn>
                <a:cxn ang="0">
                  <a:pos x="116703" y="257744"/>
                </a:cxn>
                <a:cxn ang="0">
                  <a:pos x="57710" y="357074"/>
                </a:cxn>
                <a:cxn ang="0">
                  <a:pos x="61557" y="411020"/>
                </a:cxn>
                <a:cxn ang="0">
                  <a:pos x="390722" y="330529"/>
                </a:cxn>
                <a:cxn ang="0">
                  <a:pos x="600617" y="441847"/>
                </a:cxn>
                <a:cxn ang="0">
                  <a:pos x="674572" y="342517"/>
                </a:cxn>
                <a:cxn ang="0">
                  <a:pos x="614297" y="460257"/>
                </a:cxn>
                <a:cxn ang="0">
                  <a:pos x="674572" y="342517"/>
                </a:cxn>
                <a:cxn ang="0">
                  <a:pos x="56855" y="415302"/>
                </a:cxn>
                <a:cxn ang="0">
                  <a:pos x="527944" y="425149"/>
                </a:cxn>
                <a:cxn ang="0">
                  <a:pos x="527944" y="425149"/>
                </a:cxn>
                <a:cxn ang="0">
                  <a:pos x="70535" y="457260"/>
                </a:cxn>
                <a:cxn ang="0">
                  <a:pos x="218872" y="467108"/>
                </a:cxn>
                <a:cxn ang="0">
                  <a:pos x="193223" y="445700"/>
                </a:cxn>
                <a:cxn ang="0">
                  <a:pos x="523242" y="440563"/>
                </a:cxn>
                <a:cxn ang="0">
                  <a:pos x="406539" y="446557"/>
                </a:cxn>
                <a:cxn ang="0">
                  <a:pos x="603609" y="479096"/>
                </a:cxn>
                <a:cxn ang="0">
                  <a:pos x="602755" y="457260"/>
                </a:cxn>
                <a:cxn ang="0">
                  <a:pos x="322751" y="459401"/>
                </a:cxn>
                <a:cxn ang="0">
                  <a:pos x="291545" y="470961"/>
                </a:cxn>
                <a:cxn ang="0">
                  <a:pos x="236399" y="469248"/>
                </a:cxn>
                <a:cxn ang="0">
                  <a:pos x="136367" y="476099"/>
                </a:cxn>
                <a:cxn ang="0">
                  <a:pos x="154749" y="488087"/>
                </a:cxn>
                <a:cxn ang="0">
                  <a:pos x="304369" y="482093"/>
                </a:cxn>
              </a:cxnLst>
              <a:rect l="0" t="0" r="0" b="0"/>
              <a:pathLst>
                <a:path w="1692" h="1199">
                  <a:moveTo>
                    <a:pt x="1173" y="280"/>
                  </a:moveTo>
                  <a:cubicBezTo>
                    <a:pt x="1178" y="256"/>
                    <a:pt x="1155" y="232"/>
                    <a:pt x="1148" y="202"/>
                  </a:cubicBezTo>
                  <a:cubicBezTo>
                    <a:pt x="1130" y="126"/>
                    <a:pt x="1166" y="46"/>
                    <a:pt x="1203" y="3"/>
                  </a:cubicBezTo>
                  <a:cubicBezTo>
                    <a:pt x="1213" y="0"/>
                    <a:pt x="1212" y="7"/>
                    <a:pt x="1219" y="7"/>
                  </a:cubicBezTo>
                  <a:cubicBezTo>
                    <a:pt x="1224" y="12"/>
                    <a:pt x="1217" y="17"/>
                    <a:pt x="1219" y="26"/>
                  </a:cubicBezTo>
                  <a:cubicBezTo>
                    <a:pt x="1236" y="54"/>
                    <a:pt x="1274" y="71"/>
                    <a:pt x="1290" y="101"/>
                  </a:cubicBezTo>
                  <a:cubicBezTo>
                    <a:pt x="1331" y="178"/>
                    <a:pt x="1290" y="252"/>
                    <a:pt x="1240" y="310"/>
                  </a:cubicBezTo>
                  <a:cubicBezTo>
                    <a:pt x="1301" y="304"/>
                    <a:pt x="1363" y="314"/>
                    <a:pt x="1405" y="349"/>
                  </a:cubicBezTo>
                  <a:cubicBezTo>
                    <a:pt x="1469" y="403"/>
                    <a:pt x="1472" y="496"/>
                    <a:pt x="1437" y="584"/>
                  </a:cubicBezTo>
                  <a:cubicBezTo>
                    <a:pt x="1504" y="602"/>
                    <a:pt x="1581" y="611"/>
                    <a:pt x="1637" y="627"/>
                  </a:cubicBezTo>
                  <a:cubicBezTo>
                    <a:pt x="1633" y="645"/>
                    <a:pt x="1616" y="654"/>
                    <a:pt x="1605" y="666"/>
                  </a:cubicBezTo>
                  <a:cubicBezTo>
                    <a:pt x="1594" y="679"/>
                    <a:pt x="1586" y="694"/>
                    <a:pt x="1573" y="705"/>
                  </a:cubicBezTo>
                  <a:cubicBezTo>
                    <a:pt x="1590" y="719"/>
                    <a:pt x="1614" y="712"/>
                    <a:pt x="1630" y="724"/>
                  </a:cubicBezTo>
                  <a:cubicBezTo>
                    <a:pt x="1631" y="738"/>
                    <a:pt x="1623" y="757"/>
                    <a:pt x="1623" y="777"/>
                  </a:cubicBezTo>
                  <a:cubicBezTo>
                    <a:pt x="1636" y="774"/>
                    <a:pt x="1646" y="792"/>
                    <a:pt x="1660" y="797"/>
                  </a:cubicBezTo>
                  <a:cubicBezTo>
                    <a:pt x="1672" y="802"/>
                    <a:pt x="1688" y="795"/>
                    <a:pt x="1692" y="806"/>
                  </a:cubicBezTo>
                  <a:cubicBezTo>
                    <a:pt x="1689" y="835"/>
                    <a:pt x="1650" y="861"/>
                    <a:pt x="1646" y="889"/>
                  </a:cubicBezTo>
                  <a:cubicBezTo>
                    <a:pt x="1591" y="979"/>
                    <a:pt x="1520" y="1066"/>
                    <a:pt x="1486" y="1169"/>
                  </a:cubicBezTo>
                  <a:cubicBezTo>
                    <a:pt x="1475" y="1172"/>
                    <a:pt x="1476" y="1185"/>
                    <a:pt x="1467" y="1190"/>
                  </a:cubicBezTo>
                  <a:cubicBezTo>
                    <a:pt x="1459" y="1196"/>
                    <a:pt x="1449" y="1192"/>
                    <a:pt x="1442" y="1199"/>
                  </a:cubicBezTo>
                  <a:cubicBezTo>
                    <a:pt x="1375" y="1174"/>
                    <a:pt x="1303" y="1193"/>
                    <a:pt x="1212" y="1188"/>
                  </a:cubicBezTo>
                  <a:cubicBezTo>
                    <a:pt x="1133" y="1183"/>
                    <a:pt x="1055" y="1193"/>
                    <a:pt x="976" y="1188"/>
                  </a:cubicBezTo>
                  <a:cubicBezTo>
                    <a:pt x="936" y="1185"/>
                    <a:pt x="897" y="1180"/>
                    <a:pt x="861" y="1179"/>
                  </a:cubicBezTo>
                  <a:cubicBezTo>
                    <a:pt x="816" y="1177"/>
                    <a:pt x="775" y="1162"/>
                    <a:pt x="746" y="1179"/>
                  </a:cubicBezTo>
                  <a:cubicBezTo>
                    <a:pt x="726" y="1171"/>
                    <a:pt x="705" y="1176"/>
                    <a:pt x="686" y="1174"/>
                  </a:cubicBezTo>
                  <a:cubicBezTo>
                    <a:pt x="664" y="1172"/>
                    <a:pt x="641" y="1164"/>
                    <a:pt x="615" y="1162"/>
                  </a:cubicBezTo>
                  <a:cubicBezTo>
                    <a:pt x="588" y="1161"/>
                    <a:pt x="559" y="1163"/>
                    <a:pt x="530" y="1162"/>
                  </a:cubicBezTo>
                  <a:cubicBezTo>
                    <a:pt x="410" y="1161"/>
                    <a:pt x="311" y="1154"/>
                    <a:pt x="197" y="1153"/>
                  </a:cubicBezTo>
                  <a:cubicBezTo>
                    <a:pt x="188" y="1153"/>
                    <a:pt x="177" y="1149"/>
                    <a:pt x="167" y="1149"/>
                  </a:cubicBezTo>
                  <a:cubicBezTo>
                    <a:pt x="130" y="1149"/>
                    <a:pt x="93" y="1158"/>
                    <a:pt x="55" y="1160"/>
                  </a:cubicBezTo>
                  <a:cubicBezTo>
                    <a:pt x="29" y="1161"/>
                    <a:pt x="13" y="1163"/>
                    <a:pt x="0" y="1144"/>
                  </a:cubicBezTo>
                  <a:cubicBezTo>
                    <a:pt x="11" y="1113"/>
                    <a:pt x="26" y="1080"/>
                    <a:pt x="59" y="1084"/>
                  </a:cubicBezTo>
                  <a:cubicBezTo>
                    <a:pt x="59" y="1066"/>
                    <a:pt x="67" y="1057"/>
                    <a:pt x="75" y="1048"/>
                  </a:cubicBezTo>
                  <a:cubicBezTo>
                    <a:pt x="18" y="1032"/>
                    <a:pt x="90" y="986"/>
                    <a:pt x="112" y="967"/>
                  </a:cubicBezTo>
                  <a:cubicBezTo>
                    <a:pt x="102" y="946"/>
                    <a:pt x="46" y="941"/>
                    <a:pt x="46" y="924"/>
                  </a:cubicBezTo>
                  <a:cubicBezTo>
                    <a:pt x="45" y="906"/>
                    <a:pt x="78" y="886"/>
                    <a:pt x="91" y="871"/>
                  </a:cubicBezTo>
                  <a:cubicBezTo>
                    <a:pt x="109" y="851"/>
                    <a:pt x="123" y="834"/>
                    <a:pt x="128" y="811"/>
                  </a:cubicBezTo>
                  <a:cubicBezTo>
                    <a:pt x="179" y="737"/>
                    <a:pt x="232" y="665"/>
                    <a:pt x="266" y="574"/>
                  </a:cubicBezTo>
                  <a:cubicBezTo>
                    <a:pt x="282" y="574"/>
                    <a:pt x="290" y="579"/>
                    <a:pt x="300" y="588"/>
                  </a:cubicBezTo>
                  <a:cubicBezTo>
                    <a:pt x="337" y="595"/>
                    <a:pt x="372" y="603"/>
                    <a:pt x="411" y="602"/>
                  </a:cubicBezTo>
                  <a:cubicBezTo>
                    <a:pt x="541" y="598"/>
                    <a:pt x="673" y="583"/>
                    <a:pt x="781" y="627"/>
                  </a:cubicBezTo>
                  <a:cubicBezTo>
                    <a:pt x="842" y="653"/>
                    <a:pt x="903" y="681"/>
                    <a:pt x="928" y="747"/>
                  </a:cubicBezTo>
                  <a:cubicBezTo>
                    <a:pt x="946" y="725"/>
                    <a:pt x="970" y="708"/>
                    <a:pt x="985" y="682"/>
                  </a:cubicBezTo>
                  <a:cubicBezTo>
                    <a:pt x="980" y="674"/>
                    <a:pt x="970" y="671"/>
                    <a:pt x="962" y="666"/>
                  </a:cubicBezTo>
                  <a:cubicBezTo>
                    <a:pt x="951" y="644"/>
                    <a:pt x="931" y="630"/>
                    <a:pt x="918" y="607"/>
                  </a:cubicBezTo>
                  <a:cubicBezTo>
                    <a:pt x="880" y="534"/>
                    <a:pt x="886" y="418"/>
                    <a:pt x="955" y="359"/>
                  </a:cubicBezTo>
                  <a:cubicBezTo>
                    <a:pt x="991" y="328"/>
                    <a:pt x="1065" y="303"/>
                    <a:pt x="1127" y="329"/>
                  </a:cubicBezTo>
                  <a:cubicBezTo>
                    <a:pt x="1116" y="281"/>
                    <a:pt x="1057" y="241"/>
                    <a:pt x="1006" y="225"/>
                  </a:cubicBezTo>
                  <a:cubicBezTo>
                    <a:pt x="989" y="207"/>
                    <a:pt x="1002" y="179"/>
                    <a:pt x="1006" y="161"/>
                  </a:cubicBezTo>
                  <a:cubicBezTo>
                    <a:pt x="1021" y="155"/>
                    <a:pt x="1040" y="152"/>
                    <a:pt x="1054" y="156"/>
                  </a:cubicBezTo>
                  <a:cubicBezTo>
                    <a:pt x="1084" y="166"/>
                    <a:pt x="1146" y="224"/>
                    <a:pt x="1166" y="258"/>
                  </a:cubicBezTo>
                  <a:cubicBezTo>
                    <a:pt x="1171" y="265"/>
                    <a:pt x="1173" y="273"/>
                    <a:pt x="1173" y="280"/>
                  </a:cubicBezTo>
                  <a:close/>
                  <a:moveTo>
                    <a:pt x="1619" y="804"/>
                  </a:moveTo>
                  <a:cubicBezTo>
                    <a:pt x="1616" y="815"/>
                    <a:pt x="1630" y="816"/>
                    <a:pt x="1630" y="829"/>
                  </a:cubicBezTo>
                  <a:cubicBezTo>
                    <a:pt x="1631" y="838"/>
                    <a:pt x="1623" y="843"/>
                    <a:pt x="1621" y="852"/>
                  </a:cubicBezTo>
                  <a:cubicBezTo>
                    <a:pt x="1556" y="907"/>
                    <a:pt x="1522" y="994"/>
                    <a:pt x="1479" y="1071"/>
                  </a:cubicBezTo>
                  <a:cubicBezTo>
                    <a:pt x="1458" y="1084"/>
                    <a:pt x="1452" y="1111"/>
                    <a:pt x="1435" y="1128"/>
                  </a:cubicBezTo>
                  <a:cubicBezTo>
                    <a:pt x="1431" y="1140"/>
                    <a:pt x="1440" y="1127"/>
                    <a:pt x="1435" y="1140"/>
                  </a:cubicBezTo>
                  <a:cubicBezTo>
                    <a:pt x="1417" y="1156"/>
                    <a:pt x="1403" y="1144"/>
                    <a:pt x="1385" y="1142"/>
                  </a:cubicBezTo>
                  <a:cubicBezTo>
                    <a:pt x="1352" y="1139"/>
                    <a:pt x="1307" y="1139"/>
                    <a:pt x="1277" y="1137"/>
                  </a:cubicBezTo>
                  <a:cubicBezTo>
                    <a:pt x="1250" y="1135"/>
                    <a:pt x="1224" y="1126"/>
                    <a:pt x="1196" y="1123"/>
                  </a:cubicBezTo>
                  <a:cubicBezTo>
                    <a:pt x="1074" y="1113"/>
                    <a:pt x="924" y="1096"/>
                    <a:pt x="813" y="1112"/>
                  </a:cubicBezTo>
                  <a:cubicBezTo>
                    <a:pt x="808" y="1126"/>
                    <a:pt x="800" y="1148"/>
                    <a:pt x="806" y="1153"/>
                  </a:cubicBezTo>
                  <a:cubicBezTo>
                    <a:pt x="949" y="1170"/>
                    <a:pt x="1082" y="1168"/>
                    <a:pt x="1238" y="1169"/>
                  </a:cubicBezTo>
                  <a:cubicBezTo>
                    <a:pt x="1261" y="1170"/>
                    <a:pt x="1301" y="1163"/>
                    <a:pt x="1341" y="1165"/>
                  </a:cubicBezTo>
                  <a:cubicBezTo>
                    <a:pt x="1418" y="1169"/>
                    <a:pt x="1450" y="1182"/>
                    <a:pt x="1479" y="1128"/>
                  </a:cubicBezTo>
                  <a:cubicBezTo>
                    <a:pt x="1482" y="1123"/>
                    <a:pt x="1479" y="1118"/>
                    <a:pt x="1481" y="1112"/>
                  </a:cubicBezTo>
                  <a:cubicBezTo>
                    <a:pt x="1486" y="1100"/>
                    <a:pt x="1499" y="1087"/>
                    <a:pt x="1506" y="1073"/>
                  </a:cubicBezTo>
                  <a:cubicBezTo>
                    <a:pt x="1536" y="1020"/>
                    <a:pt x="1573" y="964"/>
                    <a:pt x="1603" y="917"/>
                  </a:cubicBezTo>
                  <a:cubicBezTo>
                    <a:pt x="1625" y="882"/>
                    <a:pt x="1642" y="851"/>
                    <a:pt x="1663" y="818"/>
                  </a:cubicBezTo>
                  <a:cubicBezTo>
                    <a:pt x="1651" y="816"/>
                    <a:pt x="1634" y="797"/>
                    <a:pt x="1619" y="804"/>
                  </a:cubicBezTo>
                  <a:close/>
                  <a:moveTo>
                    <a:pt x="1164" y="113"/>
                  </a:moveTo>
                  <a:cubicBezTo>
                    <a:pt x="1152" y="186"/>
                    <a:pt x="1187" y="238"/>
                    <a:pt x="1201" y="303"/>
                  </a:cubicBezTo>
                  <a:cubicBezTo>
                    <a:pt x="1208" y="286"/>
                    <a:pt x="1218" y="272"/>
                    <a:pt x="1222" y="251"/>
                  </a:cubicBezTo>
                  <a:cubicBezTo>
                    <a:pt x="1209" y="231"/>
                    <a:pt x="1176" y="219"/>
                    <a:pt x="1176" y="195"/>
                  </a:cubicBezTo>
                  <a:cubicBezTo>
                    <a:pt x="1194" y="203"/>
                    <a:pt x="1210" y="219"/>
                    <a:pt x="1224" y="223"/>
                  </a:cubicBezTo>
                  <a:cubicBezTo>
                    <a:pt x="1228" y="215"/>
                    <a:pt x="1222" y="203"/>
                    <a:pt x="1222" y="193"/>
                  </a:cubicBezTo>
                  <a:cubicBezTo>
                    <a:pt x="1198" y="190"/>
                    <a:pt x="1176" y="175"/>
                    <a:pt x="1178" y="154"/>
                  </a:cubicBezTo>
                  <a:cubicBezTo>
                    <a:pt x="1190" y="157"/>
                    <a:pt x="1195" y="175"/>
                    <a:pt x="1210" y="168"/>
                  </a:cubicBezTo>
                  <a:cubicBezTo>
                    <a:pt x="1215" y="143"/>
                    <a:pt x="1172" y="104"/>
                    <a:pt x="1192" y="81"/>
                  </a:cubicBezTo>
                  <a:cubicBezTo>
                    <a:pt x="1208" y="104"/>
                    <a:pt x="1212" y="128"/>
                    <a:pt x="1226" y="156"/>
                  </a:cubicBezTo>
                  <a:cubicBezTo>
                    <a:pt x="1241" y="142"/>
                    <a:pt x="1237" y="108"/>
                    <a:pt x="1261" y="101"/>
                  </a:cubicBezTo>
                  <a:cubicBezTo>
                    <a:pt x="1262" y="142"/>
                    <a:pt x="1223" y="174"/>
                    <a:pt x="1242" y="216"/>
                  </a:cubicBezTo>
                  <a:cubicBezTo>
                    <a:pt x="1259" y="213"/>
                    <a:pt x="1261" y="195"/>
                    <a:pt x="1274" y="189"/>
                  </a:cubicBezTo>
                  <a:cubicBezTo>
                    <a:pt x="1296" y="211"/>
                    <a:pt x="1254" y="232"/>
                    <a:pt x="1242" y="237"/>
                  </a:cubicBezTo>
                  <a:cubicBezTo>
                    <a:pt x="1242" y="255"/>
                    <a:pt x="1224" y="283"/>
                    <a:pt x="1224" y="301"/>
                  </a:cubicBezTo>
                  <a:cubicBezTo>
                    <a:pt x="1251" y="270"/>
                    <a:pt x="1288" y="228"/>
                    <a:pt x="1290" y="175"/>
                  </a:cubicBezTo>
                  <a:cubicBezTo>
                    <a:pt x="1293" y="107"/>
                    <a:pt x="1237" y="75"/>
                    <a:pt x="1201" y="35"/>
                  </a:cubicBezTo>
                  <a:cubicBezTo>
                    <a:pt x="1187" y="64"/>
                    <a:pt x="1170" y="79"/>
                    <a:pt x="1164" y="113"/>
                  </a:cubicBezTo>
                  <a:close/>
                  <a:moveTo>
                    <a:pt x="1054" y="177"/>
                  </a:moveTo>
                  <a:cubicBezTo>
                    <a:pt x="1027" y="172"/>
                    <a:pt x="1017" y="183"/>
                    <a:pt x="1017" y="205"/>
                  </a:cubicBezTo>
                  <a:cubicBezTo>
                    <a:pt x="1024" y="208"/>
                    <a:pt x="1027" y="216"/>
                    <a:pt x="1040" y="214"/>
                  </a:cubicBezTo>
                  <a:cubicBezTo>
                    <a:pt x="1065" y="235"/>
                    <a:pt x="1096" y="250"/>
                    <a:pt x="1118" y="274"/>
                  </a:cubicBezTo>
                  <a:cubicBezTo>
                    <a:pt x="1134" y="295"/>
                    <a:pt x="1143" y="322"/>
                    <a:pt x="1160" y="342"/>
                  </a:cubicBezTo>
                  <a:cubicBezTo>
                    <a:pt x="1159" y="354"/>
                    <a:pt x="1163" y="362"/>
                    <a:pt x="1169" y="368"/>
                  </a:cubicBezTo>
                  <a:cubicBezTo>
                    <a:pt x="1176" y="283"/>
                    <a:pt x="1119" y="212"/>
                    <a:pt x="1054" y="177"/>
                  </a:cubicBezTo>
                  <a:close/>
                  <a:moveTo>
                    <a:pt x="1440" y="439"/>
                  </a:moveTo>
                  <a:cubicBezTo>
                    <a:pt x="1439" y="433"/>
                    <a:pt x="1432" y="430"/>
                    <a:pt x="1431" y="425"/>
                  </a:cubicBezTo>
                  <a:cubicBezTo>
                    <a:pt x="1428" y="419"/>
                    <a:pt x="1431" y="412"/>
                    <a:pt x="1428" y="407"/>
                  </a:cubicBezTo>
                  <a:cubicBezTo>
                    <a:pt x="1410" y="371"/>
                    <a:pt x="1367" y="336"/>
                    <a:pt x="1323" y="326"/>
                  </a:cubicBezTo>
                  <a:cubicBezTo>
                    <a:pt x="1223" y="306"/>
                    <a:pt x="1185" y="467"/>
                    <a:pt x="1100" y="407"/>
                  </a:cubicBezTo>
                  <a:cubicBezTo>
                    <a:pt x="1099" y="390"/>
                    <a:pt x="1087" y="382"/>
                    <a:pt x="1097" y="370"/>
                  </a:cubicBezTo>
                  <a:cubicBezTo>
                    <a:pt x="1111" y="384"/>
                    <a:pt x="1122" y="413"/>
                    <a:pt x="1150" y="398"/>
                  </a:cubicBezTo>
                  <a:cubicBezTo>
                    <a:pt x="1157" y="380"/>
                    <a:pt x="1150" y="378"/>
                    <a:pt x="1146" y="359"/>
                  </a:cubicBezTo>
                  <a:cubicBezTo>
                    <a:pt x="1050" y="300"/>
                    <a:pt x="919" y="371"/>
                    <a:pt x="914" y="473"/>
                  </a:cubicBezTo>
                  <a:cubicBezTo>
                    <a:pt x="913" y="480"/>
                    <a:pt x="915" y="495"/>
                    <a:pt x="916" y="508"/>
                  </a:cubicBezTo>
                  <a:cubicBezTo>
                    <a:pt x="919" y="544"/>
                    <a:pt x="931" y="592"/>
                    <a:pt x="951" y="620"/>
                  </a:cubicBezTo>
                  <a:cubicBezTo>
                    <a:pt x="960" y="635"/>
                    <a:pt x="988" y="664"/>
                    <a:pt x="1003" y="664"/>
                  </a:cubicBezTo>
                  <a:cubicBezTo>
                    <a:pt x="1012" y="664"/>
                    <a:pt x="1028" y="651"/>
                    <a:pt x="1042" y="646"/>
                  </a:cubicBezTo>
                  <a:cubicBezTo>
                    <a:pt x="1155" y="602"/>
                    <a:pt x="1290" y="588"/>
                    <a:pt x="1419" y="584"/>
                  </a:cubicBezTo>
                  <a:cubicBezTo>
                    <a:pt x="1431" y="542"/>
                    <a:pt x="1451" y="498"/>
                    <a:pt x="1440" y="439"/>
                  </a:cubicBezTo>
                  <a:close/>
                  <a:moveTo>
                    <a:pt x="1196" y="352"/>
                  </a:moveTo>
                  <a:cubicBezTo>
                    <a:pt x="1199" y="359"/>
                    <a:pt x="1189" y="366"/>
                    <a:pt x="1196" y="370"/>
                  </a:cubicBezTo>
                  <a:cubicBezTo>
                    <a:pt x="1203" y="357"/>
                    <a:pt x="1222" y="344"/>
                    <a:pt x="1226" y="336"/>
                  </a:cubicBezTo>
                  <a:cubicBezTo>
                    <a:pt x="1216" y="340"/>
                    <a:pt x="1209" y="349"/>
                    <a:pt x="1196" y="352"/>
                  </a:cubicBezTo>
                  <a:close/>
                  <a:moveTo>
                    <a:pt x="1495" y="618"/>
                  </a:moveTo>
                  <a:cubicBezTo>
                    <a:pt x="1462" y="612"/>
                    <a:pt x="1428" y="599"/>
                    <a:pt x="1396" y="600"/>
                  </a:cubicBezTo>
                  <a:cubicBezTo>
                    <a:pt x="1331" y="602"/>
                    <a:pt x="1262" y="611"/>
                    <a:pt x="1199" y="620"/>
                  </a:cubicBezTo>
                  <a:cubicBezTo>
                    <a:pt x="1127" y="631"/>
                    <a:pt x="1059" y="655"/>
                    <a:pt x="1006" y="687"/>
                  </a:cubicBezTo>
                  <a:cubicBezTo>
                    <a:pt x="956" y="737"/>
                    <a:pt x="914" y="795"/>
                    <a:pt x="875" y="857"/>
                  </a:cubicBezTo>
                  <a:cubicBezTo>
                    <a:pt x="836" y="918"/>
                    <a:pt x="791" y="979"/>
                    <a:pt x="764" y="1045"/>
                  </a:cubicBezTo>
                  <a:cubicBezTo>
                    <a:pt x="817" y="1009"/>
                    <a:pt x="892" y="975"/>
                    <a:pt x="983" y="970"/>
                  </a:cubicBezTo>
                  <a:cubicBezTo>
                    <a:pt x="1005" y="968"/>
                    <a:pt x="1029" y="971"/>
                    <a:pt x="1052" y="970"/>
                  </a:cubicBezTo>
                  <a:cubicBezTo>
                    <a:pt x="1164" y="964"/>
                    <a:pt x="1270" y="971"/>
                    <a:pt x="1350" y="997"/>
                  </a:cubicBezTo>
                  <a:cubicBezTo>
                    <a:pt x="1415" y="860"/>
                    <a:pt x="1513" y="757"/>
                    <a:pt x="1598" y="641"/>
                  </a:cubicBezTo>
                  <a:cubicBezTo>
                    <a:pt x="1568" y="628"/>
                    <a:pt x="1531" y="625"/>
                    <a:pt x="1495" y="618"/>
                  </a:cubicBezTo>
                  <a:close/>
                  <a:moveTo>
                    <a:pt x="806" y="662"/>
                  </a:moveTo>
                  <a:cubicBezTo>
                    <a:pt x="758" y="638"/>
                    <a:pt x="719" y="630"/>
                    <a:pt x="654" y="623"/>
                  </a:cubicBezTo>
                  <a:cubicBezTo>
                    <a:pt x="629" y="620"/>
                    <a:pt x="602" y="614"/>
                    <a:pt x="578" y="614"/>
                  </a:cubicBezTo>
                  <a:cubicBezTo>
                    <a:pt x="507" y="612"/>
                    <a:pt x="434" y="625"/>
                    <a:pt x="376" y="623"/>
                  </a:cubicBezTo>
                  <a:cubicBezTo>
                    <a:pt x="341" y="621"/>
                    <a:pt x="305" y="605"/>
                    <a:pt x="275" y="604"/>
                  </a:cubicBezTo>
                  <a:cubicBezTo>
                    <a:pt x="275" y="603"/>
                    <a:pt x="275" y="602"/>
                    <a:pt x="273" y="602"/>
                  </a:cubicBezTo>
                  <a:cubicBezTo>
                    <a:pt x="272" y="617"/>
                    <a:pt x="262" y="622"/>
                    <a:pt x="257" y="632"/>
                  </a:cubicBezTo>
                  <a:cubicBezTo>
                    <a:pt x="247" y="652"/>
                    <a:pt x="242" y="671"/>
                    <a:pt x="232" y="689"/>
                  </a:cubicBezTo>
                  <a:cubicBezTo>
                    <a:pt x="213" y="723"/>
                    <a:pt x="187" y="753"/>
                    <a:pt x="167" y="788"/>
                  </a:cubicBezTo>
                  <a:cubicBezTo>
                    <a:pt x="158" y="804"/>
                    <a:pt x="144" y="819"/>
                    <a:pt x="135" y="834"/>
                  </a:cubicBezTo>
                  <a:cubicBezTo>
                    <a:pt x="125" y="852"/>
                    <a:pt x="121" y="865"/>
                    <a:pt x="108" y="880"/>
                  </a:cubicBezTo>
                  <a:cubicBezTo>
                    <a:pt x="96" y="893"/>
                    <a:pt x="79" y="903"/>
                    <a:pt x="78" y="924"/>
                  </a:cubicBezTo>
                  <a:cubicBezTo>
                    <a:pt x="99" y="934"/>
                    <a:pt x="112" y="960"/>
                    <a:pt x="142" y="949"/>
                  </a:cubicBezTo>
                  <a:cubicBezTo>
                    <a:pt x="140" y="956"/>
                    <a:pt x="139" y="957"/>
                    <a:pt x="144" y="960"/>
                  </a:cubicBezTo>
                  <a:cubicBezTo>
                    <a:pt x="166" y="962"/>
                    <a:pt x="184" y="970"/>
                    <a:pt x="204" y="972"/>
                  </a:cubicBezTo>
                  <a:cubicBezTo>
                    <a:pt x="264" y="976"/>
                    <a:pt x="323" y="956"/>
                    <a:pt x="383" y="953"/>
                  </a:cubicBezTo>
                  <a:cubicBezTo>
                    <a:pt x="521" y="947"/>
                    <a:pt x="644" y="994"/>
                    <a:pt x="748" y="1041"/>
                  </a:cubicBezTo>
                  <a:cubicBezTo>
                    <a:pt x="797" y="944"/>
                    <a:pt x="856" y="859"/>
                    <a:pt x="914" y="772"/>
                  </a:cubicBezTo>
                  <a:cubicBezTo>
                    <a:pt x="902" y="706"/>
                    <a:pt x="859" y="688"/>
                    <a:pt x="806" y="662"/>
                  </a:cubicBezTo>
                  <a:close/>
                  <a:moveTo>
                    <a:pt x="1557" y="724"/>
                  </a:moveTo>
                  <a:cubicBezTo>
                    <a:pt x="1487" y="816"/>
                    <a:pt x="1405" y="909"/>
                    <a:pt x="1364" y="1022"/>
                  </a:cubicBezTo>
                  <a:cubicBezTo>
                    <a:pt x="1378" y="1025"/>
                    <a:pt x="1391" y="1029"/>
                    <a:pt x="1405" y="1032"/>
                  </a:cubicBezTo>
                  <a:cubicBezTo>
                    <a:pt x="1409" y="1029"/>
                    <a:pt x="1411" y="1025"/>
                    <a:pt x="1417" y="1025"/>
                  </a:cubicBezTo>
                  <a:cubicBezTo>
                    <a:pt x="1471" y="924"/>
                    <a:pt x="1537" y="835"/>
                    <a:pt x="1591" y="735"/>
                  </a:cubicBezTo>
                  <a:cubicBezTo>
                    <a:pt x="1582" y="729"/>
                    <a:pt x="1568" y="728"/>
                    <a:pt x="1557" y="724"/>
                  </a:cubicBezTo>
                  <a:close/>
                  <a:moveTo>
                    <a:pt x="1578" y="800"/>
                  </a:moveTo>
                  <a:cubicBezTo>
                    <a:pt x="1573" y="807"/>
                    <a:pt x="1564" y="811"/>
                    <a:pt x="1559" y="818"/>
                  </a:cubicBezTo>
                  <a:cubicBezTo>
                    <a:pt x="1540" y="846"/>
                    <a:pt x="1527" y="880"/>
                    <a:pt x="1509" y="910"/>
                  </a:cubicBezTo>
                  <a:cubicBezTo>
                    <a:pt x="1479" y="959"/>
                    <a:pt x="1440" y="1003"/>
                    <a:pt x="1431" y="1061"/>
                  </a:cubicBezTo>
                  <a:cubicBezTo>
                    <a:pt x="1432" y="1067"/>
                    <a:pt x="1439" y="1066"/>
                    <a:pt x="1437" y="1075"/>
                  </a:cubicBezTo>
                  <a:cubicBezTo>
                    <a:pt x="1435" y="1081"/>
                    <a:pt x="1425" y="1091"/>
                    <a:pt x="1433" y="1098"/>
                  </a:cubicBezTo>
                  <a:cubicBezTo>
                    <a:pt x="1499" y="1018"/>
                    <a:pt x="1538" y="910"/>
                    <a:pt x="1607" y="832"/>
                  </a:cubicBezTo>
                  <a:cubicBezTo>
                    <a:pt x="1583" y="813"/>
                    <a:pt x="1615" y="785"/>
                    <a:pt x="1605" y="751"/>
                  </a:cubicBezTo>
                  <a:cubicBezTo>
                    <a:pt x="1593" y="765"/>
                    <a:pt x="1588" y="784"/>
                    <a:pt x="1578" y="800"/>
                  </a:cubicBezTo>
                  <a:close/>
                  <a:moveTo>
                    <a:pt x="546" y="986"/>
                  </a:moveTo>
                  <a:cubicBezTo>
                    <a:pt x="501" y="975"/>
                    <a:pt x="440" y="968"/>
                    <a:pt x="390" y="970"/>
                  </a:cubicBezTo>
                  <a:cubicBezTo>
                    <a:pt x="342" y="971"/>
                    <a:pt x="298" y="990"/>
                    <a:pt x="250" y="988"/>
                  </a:cubicBezTo>
                  <a:cubicBezTo>
                    <a:pt x="209" y="986"/>
                    <a:pt x="164" y="985"/>
                    <a:pt x="133" y="970"/>
                  </a:cubicBezTo>
                  <a:cubicBezTo>
                    <a:pt x="118" y="982"/>
                    <a:pt x="105" y="997"/>
                    <a:pt x="89" y="1009"/>
                  </a:cubicBezTo>
                  <a:cubicBezTo>
                    <a:pt x="258" y="1015"/>
                    <a:pt x="459" y="999"/>
                    <a:pt x="636" y="1018"/>
                  </a:cubicBezTo>
                  <a:cubicBezTo>
                    <a:pt x="609" y="1003"/>
                    <a:pt x="573" y="992"/>
                    <a:pt x="546" y="986"/>
                  </a:cubicBezTo>
                  <a:close/>
                  <a:moveTo>
                    <a:pt x="1235" y="993"/>
                  </a:moveTo>
                  <a:cubicBezTo>
                    <a:pt x="1109" y="993"/>
                    <a:pt x="958" y="967"/>
                    <a:pt x="861" y="1015"/>
                  </a:cubicBezTo>
                  <a:cubicBezTo>
                    <a:pt x="1015" y="1001"/>
                    <a:pt x="1155" y="1016"/>
                    <a:pt x="1290" y="1013"/>
                  </a:cubicBezTo>
                  <a:cubicBezTo>
                    <a:pt x="1313" y="1013"/>
                    <a:pt x="1316" y="1013"/>
                    <a:pt x="1332" y="1018"/>
                  </a:cubicBezTo>
                  <a:cubicBezTo>
                    <a:pt x="1313" y="993"/>
                    <a:pt x="1271" y="992"/>
                    <a:pt x="1235" y="993"/>
                  </a:cubicBezTo>
                  <a:close/>
                  <a:moveTo>
                    <a:pt x="567" y="1034"/>
                  </a:moveTo>
                  <a:cubicBezTo>
                    <a:pt x="407" y="1018"/>
                    <a:pt x="257" y="1033"/>
                    <a:pt x="91" y="1029"/>
                  </a:cubicBezTo>
                  <a:cubicBezTo>
                    <a:pt x="93" y="1038"/>
                    <a:pt x="94" y="1047"/>
                    <a:pt x="96" y="1055"/>
                  </a:cubicBezTo>
                  <a:cubicBezTo>
                    <a:pt x="120" y="1058"/>
                    <a:pt x="149" y="1057"/>
                    <a:pt x="165" y="1068"/>
                  </a:cubicBezTo>
                  <a:cubicBezTo>
                    <a:pt x="145" y="1071"/>
                    <a:pt x="102" y="1070"/>
                    <a:pt x="78" y="1073"/>
                  </a:cubicBezTo>
                  <a:cubicBezTo>
                    <a:pt x="93" y="1096"/>
                    <a:pt x="119" y="1084"/>
                    <a:pt x="149" y="1087"/>
                  </a:cubicBezTo>
                  <a:cubicBezTo>
                    <a:pt x="232" y="1093"/>
                    <a:pt x="322" y="1084"/>
                    <a:pt x="404" y="1087"/>
                  </a:cubicBezTo>
                  <a:cubicBezTo>
                    <a:pt x="443" y="1088"/>
                    <a:pt x="478" y="1098"/>
                    <a:pt x="512" y="1091"/>
                  </a:cubicBezTo>
                  <a:cubicBezTo>
                    <a:pt x="508" y="1091"/>
                    <a:pt x="506" y="1090"/>
                    <a:pt x="505" y="1087"/>
                  </a:cubicBezTo>
                  <a:cubicBezTo>
                    <a:pt x="552" y="1077"/>
                    <a:pt x="612" y="1093"/>
                    <a:pt x="654" y="1078"/>
                  </a:cubicBezTo>
                  <a:cubicBezTo>
                    <a:pt x="619" y="1073"/>
                    <a:pt x="584" y="1069"/>
                    <a:pt x="549" y="1064"/>
                  </a:cubicBezTo>
                  <a:cubicBezTo>
                    <a:pt x="517" y="1059"/>
                    <a:pt x="481" y="1055"/>
                    <a:pt x="452" y="1041"/>
                  </a:cubicBezTo>
                  <a:cubicBezTo>
                    <a:pt x="532" y="1039"/>
                    <a:pt x="622" y="1070"/>
                    <a:pt x="707" y="1059"/>
                  </a:cubicBezTo>
                  <a:cubicBezTo>
                    <a:pt x="664" y="1033"/>
                    <a:pt x="612" y="1038"/>
                    <a:pt x="567" y="1034"/>
                  </a:cubicBezTo>
                  <a:close/>
                  <a:moveTo>
                    <a:pt x="1375" y="1043"/>
                  </a:moveTo>
                  <a:cubicBezTo>
                    <a:pt x="1326" y="1034"/>
                    <a:pt x="1276" y="1029"/>
                    <a:pt x="1224" y="1029"/>
                  </a:cubicBezTo>
                  <a:cubicBezTo>
                    <a:pt x="1119" y="1029"/>
                    <a:pt x="989" y="1014"/>
                    <a:pt x="875" y="1029"/>
                  </a:cubicBezTo>
                  <a:cubicBezTo>
                    <a:pt x="837" y="1034"/>
                    <a:pt x="797" y="1044"/>
                    <a:pt x="769" y="1066"/>
                  </a:cubicBezTo>
                  <a:cubicBezTo>
                    <a:pt x="776" y="1071"/>
                    <a:pt x="779" y="1081"/>
                    <a:pt x="787" y="1084"/>
                  </a:cubicBezTo>
                  <a:cubicBezTo>
                    <a:pt x="840" y="1066"/>
                    <a:pt x="888" y="1046"/>
                    <a:pt x="951" y="1043"/>
                  </a:cubicBezTo>
                  <a:cubicBezTo>
                    <a:pt x="966" y="1042"/>
                    <a:pt x="990" y="1038"/>
                    <a:pt x="994" y="1055"/>
                  </a:cubicBezTo>
                  <a:cubicBezTo>
                    <a:pt x="926" y="1058"/>
                    <a:pt x="858" y="1066"/>
                    <a:pt x="808" y="1094"/>
                  </a:cubicBezTo>
                  <a:cubicBezTo>
                    <a:pt x="994" y="1073"/>
                    <a:pt x="1183" y="1111"/>
                    <a:pt x="1336" y="1123"/>
                  </a:cubicBezTo>
                  <a:cubicBezTo>
                    <a:pt x="1365" y="1126"/>
                    <a:pt x="1395" y="1134"/>
                    <a:pt x="1412" y="1119"/>
                  </a:cubicBezTo>
                  <a:cubicBezTo>
                    <a:pt x="1388" y="1114"/>
                    <a:pt x="1362" y="1117"/>
                    <a:pt x="1346" y="1100"/>
                  </a:cubicBezTo>
                  <a:cubicBezTo>
                    <a:pt x="1372" y="1092"/>
                    <a:pt x="1407" y="1116"/>
                    <a:pt x="1417" y="1089"/>
                  </a:cubicBezTo>
                  <a:cubicBezTo>
                    <a:pt x="1380" y="1073"/>
                    <a:pt x="1309" y="1101"/>
                    <a:pt x="1286" y="1073"/>
                  </a:cubicBezTo>
                  <a:cubicBezTo>
                    <a:pt x="1323" y="1073"/>
                    <a:pt x="1369" y="1071"/>
                    <a:pt x="1410" y="1068"/>
                  </a:cubicBezTo>
                  <a:cubicBezTo>
                    <a:pt x="1403" y="1063"/>
                    <a:pt x="1384" y="1054"/>
                    <a:pt x="1375" y="1043"/>
                  </a:cubicBezTo>
                  <a:close/>
                  <a:moveTo>
                    <a:pt x="705" y="1098"/>
                  </a:moveTo>
                  <a:cubicBezTo>
                    <a:pt x="731" y="1106"/>
                    <a:pt x="751" y="1097"/>
                    <a:pt x="764" y="1084"/>
                  </a:cubicBezTo>
                  <a:cubicBezTo>
                    <a:pt x="759" y="1083"/>
                    <a:pt x="759" y="1076"/>
                    <a:pt x="755" y="1073"/>
                  </a:cubicBezTo>
                  <a:cubicBezTo>
                    <a:pt x="736" y="1076"/>
                    <a:pt x="717" y="1079"/>
                    <a:pt x="705" y="1098"/>
                  </a:cubicBezTo>
                  <a:close/>
                  <a:moveTo>
                    <a:pt x="677" y="1091"/>
                  </a:moveTo>
                  <a:cubicBezTo>
                    <a:pt x="661" y="1097"/>
                    <a:pt x="632" y="1091"/>
                    <a:pt x="620" y="1100"/>
                  </a:cubicBezTo>
                  <a:cubicBezTo>
                    <a:pt x="644" y="1105"/>
                    <a:pt x="668" y="1092"/>
                    <a:pt x="682" y="1100"/>
                  </a:cubicBezTo>
                  <a:cubicBezTo>
                    <a:pt x="684" y="1092"/>
                    <a:pt x="703" y="1083"/>
                    <a:pt x="693" y="1078"/>
                  </a:cubicBezTo>
                  <a:cubicBezTo>
                    <a:pt x="693" y="1081"/>
                    <a:pt x="684" y="1075"/>
                    <a:pt x="677" y="1078"/>
                  </a:cubicBezTo>
                  <a:cubicBezTo>
                    <a:pt x="677" y="1082"/>
                    <a:pt x="677" y="1087"/>
                    <a:pt x="677" y="1091"/>
                  </a:cubicBezTo>
                  <a:close/>
                  <a:moveTo>
                    <a:pt x="553" y="1096"/>
                  </a:moveTo>
                  <a:cubicBezTo>
                    <a:pt x="550" y="1096"/>
                    <a:pt x="549" y="1092"/>
                    <a:pt x="544" y="1094"/>
                  </a:cubicBezTo>
                  <a:cubicBezTo>
                    <a:pt x="559" y="1104"/>
                    <a:pt x="588" y="1095"/>
                    <a:pt x="553" y="1096"/>
                  </a:cubicBezTo>
                  <a:close/>
                  <a:moveTo>
                    <a:pt x="429" y="1110"/>
                  </a:moveTo>
                  <a:cubicBezTo>
                    <a:pt x="392" y="1107"/>
                    <a:pt x="355" y="1114"/>
                    <a:pt x="319" y="1112"/>
                  </a:cubicBezTo>
                  <a:cubicBezTo>
                    <a:pt x="224" y="1107"/>
                    <a:pt x="118" y="1104"/>
                    <a:pt x="46" y="1107"/>
                  </a:cubicBezTo>
                  <a:cubicBezTo>
                    <a:pt x="37" y="1114"/>
                    <a:pt x="30" y="1121"/>
                    <a:pt x="25" y="1130"/>
                  </a:cubicBezTo>
                  <a:cubicBezTo>
                    <a:pt x="43" y="1142"/>
                    <a:pt x="62" y="1134"/>
                    <a:pt x="80" y="1133"/>
                  </a:cubicBezTo>
                  <a:cubicBezTo>
                    <a:pt x="178" y="1126"/>
                    <a:pt x="265" y="1133"/>
                    <a:pt x="362" y="1140"/>
                  </a:cubicBezTo>
                  <a:cubicBezTo>
                    <a:pt x="455" y="1146"/>
                    <a:pt x="569" y="1141"/>
                    <a:pt x="668" y="1146"/>
                  </a:cubicBezTo>
                  <a:cubicBezTo>
                    <a:pt x="669" y="1132"/>
                    <a:pt x="656" y="1132"/>
                    <a:pt x="654" y="1121"/>
                  </a:cubicBezTo>
                  <a:cubicBezTo>
                    <a:pt x="580" y="1118"/>
                    <a:pt x="502" y="1116"/>
                    <a:pt x="429" y="1110"/>
                  </a:cubicBezTo>
                  <a:close/>
                  <a:moveTo>
                    <a:pt x="712" y="1126"/>
                  </a:moveTo>
                  <a:cubicBezTo>
                    <a:pt x="701" y="1125"/>
                    <a:pt x="691" y="1115"/>
                    <a:pt x="682" y="1123"/>
                  </a:cubicBezTo>
                  <a:cubicBezTo>
                    <a:pt x="691" y="1165"/>
                    <a:pt x="796" y="1164"/>
                    <a:pt x="783" y="1114"/>
                  </a:cubicBezTo>
                  <a:cubicBezTo>
                    <a:pt x="761" y="1115"/>
                    <a:pt x="738" y="1128"/>
                    <a:pt x="712" y="1126"/>
                  </a:cubicBezTo>
                  <a:close/>
                </a:path>
              </a:pathLst>
            </a:custGeom>
            <a:solidFill>
              <a:schemeClr val="bg1"/>
            </a:solidFill>
            <a:ln w="9525">
              <a:noFill/>
            </a:ln>
          </p:spPr>
          <p:txBody>
            <a:bodyPr/>
            <a:lstStyle/>
            <a:p>
              <a:endParaRPr lang="zh-CN" altLang="en-US"/>
            </a:p>
          </p:txBody>
        </p:sp>
      </p:grpSp>
      <p:pic>
        <p:nvPicPr>
          <p:cNvPr id="6" name="Picture 5">
            <a:extLst>
              <a:ext uri="{FF2B5EF4-FFF2-40B4-BE49-F238E27FC236}">
                <a16:creationId xmlns:a16="http://schemas.microsoft.com/office/drawing/2014/main" id="{79A7FB14-00B6-AC53-9FAA-C1E8CCCA28B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3795" y="1324895"/>
            <a:ext cx="5523320" cy="5206844"/>
          </a:xfrm>
          <a:prstGeom prst="rect">
            <a:avLst/>
          </a:prstGeom>
          <a:noFill/>
          <a:ln>
            <a:noFill/>
          </a:ln>
        </p:spPr>
      </p:pic>
    </p:spTree>
    <p:extLst>
      <p:ext uri="{BB962C8B-B14F-4D97-AF65-F5344CB8AC3E}">
        <p14:creationId xmlns:p14="http://schemas.microsoft.com/office/powerpoint/2010/main" val="224262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407605" y="1124840"/>
            <a:ext cx="11304785" cy="4524315"/>
          </a:xfrm>
          <a:prstGeom prst="rect">
            <a:avLst/>
          </a:prstGeom>
          <a:noFill/>
          <a:ln w="9525" cap="flat" cmpd="sng">
            <a:solidFill>
              <a:schemeClr val="bg1">
                <a:alpha val="29999"/>
              </a:schemeClr>
            </a:solidFill>
            <a:prstDash val="solid"/>
            <a:round/>
            <a:headEnd type="none" w="med" len="med"/>
            <a:tailEnd type="none" w="med" len="med"/>
          </a:ln>
        </p:spPr>
        <p:txBody>
          <a:bodyPr wrap="square" anchor="t" anchorCtr="0">
            <a:spAutoFit/>
          </a:bodyPr>
          <a:lstStyle/>
          <a:p>
            <a:pPr marL="285750" indent="-285750">
              <a:buFont typeface="Arial" panose="020B0604020202020204" pitchFamily="34" charset="0"/>
              <a:buChar char="•"/>
            </a:pPr>
            <a:r>
              <a:rPr lang="en-GB" dirty="0">
                <a:solidFill>
                  <a:schemeClr val="bg1"/>
                </a:solidFill>
              </a:rPr>
              <a:t>HIP (Heterogeneous-compute Interface for Portability) is an API and programming model for writing portable and scalable code for heterogeneous systems, such as those consisting of CPUs and GPUs. It was developed by AMD and provides a C++ interface for programming GPU accelerators, similar to Nvidia's CUDA API.</a:t>
            </a:r>
            <a:endParaRPr lang="en-IN" i="1" dirty="0">
              <a:solidFill>
                <a:schemeClr val="bg1"/>
              </a:solidFill>
            </a:endParaRPr>
          </a:p>
          <a:p>
            <a:pPr marL="285750" indent="-285750">
              <a:buFont typeface="Arial" panose="020B0604020202020204" pitchFamily="34" charset="0"/>
              <a:buChar char="•"/>
            </a:pPr>
            <a:r>
              <a:rPr lang="en-GB" dirty="0">
                <a:solidFill>
                  <a:schemeClr val="bg1"/>
                </a:solidFill>
              </a:rPr>
              <a:t>HIP allows developers to write code once and run it on different GPU architectures, such as those from AMD and Nvidia, without having to maintain separate codebases. This makes it easier to target multiple GPU platforms and reduces the amount of code that needs to be maintained.</a:t>
            </a:r>
            <a:endParaRPr lang="en-IN" i="1" dirty="0">
              <a:solidFill>
                <a:schemeClr val="bg1"/>
              </a:solidFill>
            </a:endParaRPr>
          </a:p>
          <a:p>
            <a:pPr marL="285750" indent="-285750">
              <a:buFont typeface="Arial" panose="020B0604020202020204" pitchFamily="34" charset="0"/>
              <a:buChar char="•"/>
            </a:pPr>
            <a:r>
              <a:rPr lang="en-GB" dirty="0">
                <a:solidFill>
                  <a:schemeClr val="bg1"/>
                </a:solidFill>
              </a:rPr>
              <a:t>HIP provides a set of high-level abstractions and primitives for GPU programming, including support for parallelism, memory management, and synchronization. It also provides interoperability with other APIs, such as CUDA, OpenCL, and OpenGL, allowing for integration with a wide range of tools and libraries.</a:t>
            </a:r>
            <a:endParaRPr lang="en-IN" i="1" dirty="0">
              <a:solidFill>
                <a:schemeClr val="bg1"/>
              </a:solidFill>
            </a:endParaRPr>
          </a:p>
          <a:p>
            <a:pPr marL="285750" indent="-285750">
              <a:buFont typeface="Arial" panose="020B0604020202020204" pitchFamily="34" charset="0"/>
              <a:buChar char="•"/>
            </a:pPr>
            <a:r>
              <a:rPr lang="en-GB" dirty="0">
                <a:solidFill>
                  <a:schemeClr val="bg1"/>
                </a:solidFill>
              </a:rPr>
              <a:t>In summary, HIP is an open-source and cross-platform solution for GPU programming that enables developers to write code that is portable, scalable, and interoperable with other APIs.</a:t>
            </a:r>
            <a:endParaRPr lang="en-IN" i="1" dirty="0">
              <a:solidFill>
                <a:schemeClr val="bg1"/>
              </a:solidFill>
            </a:endParaRPr>
          </a:p>
          <a:p>
            <a:pPr marL="285750" indent="-285750">
              <a:buFont typeface="Arial" panose="020B0604020202020204" pitchFamily="34" charset="0"/>
              <a:buChar char="•"/>
            </a:pPr>
            <a:r>
              <a:rPr lang="en-GB" dirty="0" err="1">
                <a:solidFill>
                  <a:schemeClr val="bg1"/>
                </a:solidFill>
              </a:rPr>
              <a:t>TestHIPIFY</a:t>
            </a:r>
            <a:r>
              <a:rPr lang="en-GB" dirty="0">
                <a:solidFill>
                  <a:schemeClr val="bg1"/>
                </a:solidFill>
              </a:rPr>
              <a:t> is a command-line based tool developed in Python Programming language, which allows its users to simply pass relative paths of a CUDA sample to convert using either HIPIFY-Perl or HIPIFY-Clang, compile them with or without using -static-lib flags and finally generate an executable. </a:t>
            </a:r>
            <a:r>
              <a:rPr lang="en-GB" dirty="0" err="1">
                <a:solidFill>
                  <a:schemeClr val="bg1"/>
                </a:solidFill>
              </a:rPr>
              <a:t>TestHIPIFY’s</a:t>
            </a:r>
            <a:r>
              <a:rPr lang="en-GB" dirty="0">
                <a:solidFill>
                  <a:schemeClr val="bg1"/>
                </a:solidFill>
              </a:rPr>
              <a:t> repository already contains the updated versions of CUDA samples, for the user’s convenience, allowing them to execute them on AMD devices having other hardware specifications.</a:t>
            </a:r>
            <a:endParaRPr lang="en-IN" i="1" dirty="0">
              <a:solidFill>
                <a:schemeClr val="bg1"/>
              </a:solidFill>
            </a:endParaRPr>
          </a:p>
        </p:txBody>
      </p:sp>
      <p:grpSp>
        <p:nvGrpSpPr>
          <p:cNvPr id="2" name="组合 7">
            <a:extLst>
              <a:ext uri="{FF2B5EF4-FFF2-40B4-BE49-F238E27FC236}">
                <a16:creationId xmlns:a16="http://schemas.microsoft.com/office/drawing/2014/main" id="{79B92E5B-EF5A-4BCA-11B2-CC04CE376867}"/>
              </a:ext>
            </a:extLst>
          </p:cNvPr>
          <p:cNvGrpSpPr/>
          <p:nvPr/>
        </p:nvGrpSpPr>
        <p:grpSpPr>
          <a:xfrm>
            <a:off x="479425" y="312437"/>
            <a:ext cx="4256869" cy="585232"/>
            <a:chOff x="327446" y="188640"/>
            <a:chExt cx="4256091" cy="585232"/>
          </a:xfrm>
        </p:grpSpPr>
        <p:sp>
          <p:nvSpPr>
            <p:cNvPr id="4" name="文本框 5">
              <a:extLst>
                <a:ext uri="{FF2B5EF4-FFF2-40B4-BE49-F238E27FC236}">
                  <a16:creationId xmlns:a16="http://schemas.microsoft.com/office/drawing/2014/main" id="{633C3AC3-7D42-27BB-8997-37805A5B6DF7}"/>
                </a:ext>
              </a:extLst>
            </p:cNvPr>
            <p:cNvSpPr txBox="1"/>
            <p:nvPr/>
          </p:nvSpPr>
          <p:spPr>
            <a:xfrm>
              <a:off x="1055155" y="404540"/>
              <a:ext cx="3528382" cy="369332"/>
            </a:xfrm>
            <a:prstGeom prst="rect">
              <a:avLst/>
            </a:prstGeom>
            <a:noFill/>
            <a:ln w="9525">
              <a:noFill/>
            </a:ln>
          </p:spPr>
          <p:txBody>
            <a:bodyPr wrap="square" anchor="t" anchorCtr="0">
              <a:spAutoFit/>
            </a:bodyPr>
            <a:lstStyle/>
            <a:p>
              <a:r>
                <a:rPr lang="en-IN" b="0" i="0" dirty="0">
                  <a:solidFill>
                    <a:srgbClr val="D1D5DB"/>
                  </a:solidFill>
                  <a:effectLst/>
                  <a:latin typeface="Söhne"/>
                </a:rPr>
                <a:t>Brief Recap</a:t>
              </a:r>
              <a:endParaRPr lang="zh-CN" altLang="en-US" dirty="0">
                <a:solidFill>
                  <a:schemeClr val="bg1"/>
                </a:solidFill>
                <a:latin typeface="Elsie" panose="02000000000000000000" charset="0"/>
                <a:ea typeface="Elsie" panose="02000000000000000000" charset="0"/>
              </a:endParaRPr>
            </a:p>
          </p:txBody>
        </p:sp>
        <p:sp>
          <p:nvSpPr>
            <p:cNvPr id="5" name="Freeform 169">
              <a:extLst>
                <a:ext uri="{FF2B5EF4-FFF2-40B4-BE49-F238E27FC236}">
                  <a16:creationId xmlns:a16="http://schemas.microsoft.com/office/drawing/2014/main" id="{10DA61B6-EBA8-35C6-2343-2E5B12AA91E7}"/>
                </a:ext>
              </a:extLst>
            </p:cNvPr>
            <p:cNvSpPr>
              <a:spLocks noEditPoints="1"/>
            </p:cNvSpPr>
            <p:nvPr/>
          </p:nvSpPr>
          <p:spPr>
            <a:xfrm>
              <a:off x="327446" y="188640"/>
              <a:ext cx="723306" cy="513348"/>
            </a:xfrm>
            <a:custGeom>
              <a:avLst/>
              <a:gdLst/>
              <a:ahLst/>
              <a:cxnLst>
                <a:cxn ang="0">
                  <a:pos x="521105" y="2997"/>
                </a:cxn>
                <a:cxn ang="0">
                  <a:pos x="600617" y="149423"/>
                </a:cxn>
                <a:cxn ang="0">
                  <a:pos x="672435" y="301843"/>
                </a:cxn>
                <a:cxn ang="0">
                  <a:pos x="723306" y="345086"/>
                </a:cxn>
                <a:cxn ang="0">
                  <a:pos x="616434" y="513348"/>
                </a:cxn>
                <a:cxn ang="0">
                  <a:pos x="318904" y="504785"/>
                </a:cxn>
                <a:cxn ang="0">
                  <a:pos x="84214" y="493653"/>
                </a:cxn>
                <a:cxn ang="0">
                  <a:pos x="25221" y="464111"/>
                </a:cxn>
                <a:cxn ang="0">
                  <a:pos x="38901" y="372915"/>
                </a:cxn>
                <a:cxn ang="0">
                  <a:pos x="175696" y="257744"/>
                </a:cxn>
                <a:cxn ang="0">
                  <a:pos x="411241" y="285145"/>
                </a:cxn>
                <a:cxn ang="0">
                  <a:pos x="430050" y="96333"/>
                </a:cxn>
                <a:cxn ang="0">
                  <a:pos x="501440" y="119881"/>
                </a:cxn>
                <a:cxn ang="0">
                  <a:pos x="632251" y="458545"/>
                </a:cxn>
                <a:cxn ang="0">
                  <a:pos x="545899" y="486802"/>
                </a:cxn>
                <a:cxn ang="0">
                  <a:pos x="529227" y="500503"/>
                </a:cxn>
                <a:cxn ang="0">
                  <a:pos x="643793" y="459401"/>
                </a:cxn>
                <a:cxn ang="0">
                  <a:pos x="497593" y="48380"/>
                </a:cxn>
                <a:cxn ang="0">
                  <a:pos x="523242" y="95476"/>
                </a:cxn>
                <a:cxn ang="0">
                  <a:pos x="509563" y="34679"/>
                </a:cxn>
                <a:cxn ang="0">
                  <a:pos x="544616" y="80919"/>
                </a:cxn>
                <a:cxn ang="0">
                  <a:pos x="513410" y="14985"/>
                </a:cxn>
                <a:cxn ang="0">
                  <a:pos x="444585" y="91623"/>
                </a:cxn>
                <a:cxn ang="0">
                  <a:pos x="450570" y="75781"/>
                </a:cxn>
                <a:cxn ang="0">
                  <a:pos x="565563" y="139575"/>
                </a:cxn>
                <a:cxn ang="0">
                  <a:pos x="489898" y="153704"/>
                </a:cxn>
                <a:cxn ang="0">
                  <a:pos x="428768" y="284289"/>
                </a:cxn>
                <a:cxn ang="0">
                  <a:pos x="511273" y="150707"/>
                </a:cxn>
                <a:cxn ang="0">
                  <a:pos x="639091" y="264594"/>
                </a:cxn>
                <a:cxn ang="0">
                  <a:pos x="374050" y="366921"/>
                </a:cxn>
                <a:cxn ang="0">
                  <a:pos x="577105" y="426862"/>
                </a:cxn>
                <a:cxn ang="0">
                  <a:pos x="279575" y="266735"/>
                </a:cxn>
                <a:cxn ang="0">
                  <a:pos x="116703" y="257744"/>
                </a:cxn>
                <a:cxn ang="0">
                  <a:pos x="57710" y="357074"/>
                </a:cxn>
                <a:cxn ang="0">
                  <a:pos x="61557" y="411020"/>
                </a:cxn>
                <a:cxn ang="0">
                  <a:pos x="390722" y="330529"/>
                </a:cxn>
                <a:cxn ang="0">
                  <a:pos x="600617" y="441847"/>
                </a:cxn>
                <a:cxn ang="0">
                  <a:pos x="674572" y="342517"/>
                </a:cxn>
                <a:cxn ang="0">
                  <a:pos x="614297" y="460257"/>
                </a:cxn>
                <a:cxn ang="0">
                  <a:pos x="674572" y="342517"/>
                </a:cxn>
                <a:cxn ang="0">
                  <a:pos x="56855" y="415302"/>
                </a:cxn>
                <a:cxn ang="0">
                  <a:pos x="527944" y="425149"/>
                </a:cxn>
                <a:cxn ang="0">
                  <a:pos x="527944" y="425149"/>
                </a:cxn>
                <a:cxn ang="0">
                  <a:pos x="70535" y="457260"/>
                </a:cxn>
                <a:cxn ang="0">
                  <a:pos x="218872" y="467108"/>
                </a:cxn>
                <a:cxn ang="0">
                  <a:pos x="193223" y="445700"/>
                </a:cxn>
                <a:cxn ang="0">
                  <a:pos x="523242" y="440563"/>
                </a:cxn>
                <a:cxn ang="0">
                  <a:pos x="406539" y="446557"/>
                </a:cxn>
                <a:cxn ang="0">
                  <a:pos x="603609" y="479096"/>
                </a:cxn>
                <a:cxn ang="0">
                  <a:pos x="602755" y="457260"/>
                </a:cxn>
                <a:cxn ang="0">
                  <a:pos x="322751" y="459401"/>
                </a:cxn>
                <a:cxn ang="0">
                  <a:pos x="291545" y="470961"/>
                </a:cxn>
                <a:cxn ang="0">
                  <a:pos x="236399" y="469248"/>
                </a:cxn>
                <a:cxn ang="0">
                  <a:pos x="136367" y="476099"/>
                </a:cxn>
                <a:cxn ang="0">
                  <a:pos x="154749" y="488087"/>
                </a:cxn>
                <a:cxn ang="0">
                  <a:pos x="304369" y="482093"/>
                </a:cxn>
              </a:cxnLst>
              <a:rect l="0" t="0" r="0" b="0"/>
              <a:pathLst>
                <a:path w="1692" h="1199">
                  <a:moveTo>
                    <a:pt x="1173" y="280"/>
                  </a:moveTo>
                  <a:cubicBezTo>
                    <a:pt x="1178" y="256"/>
                    <a:pt x="1155" y="232"/>
                    <a:pt x="1148" y="202"/>
                  </a:cubicBezTo>
                  <a:cubicBezTo>
                    <a:pt x="1130" y="126"/>
                    <a:pt x="1166" y="46"/>
                    <a:pt x="1203" y="3"/>
                  </a:cubicBezTo>
                  <a:cubicBezTo>
                    <a:pt x="1213" y="0"/>
                    <a:pt x="1212" y="7"/>
                    <a:pt x="1219" y="7"/>
                  </a:cubicBezTo>
                  <a:cubicBezTo>
                    <a:pt x="1224" y="12"/>
                    <a:pt x="1217" y="17"/>
                    <a:pt x="1219" y="26"/>
                  </a:cubicBezTo>
                  <a:cubicBezTo>
                    <a:pt x="1236" y="54"/>
                    <a:pt x="1274" y="71"/>
                    <a:pt x="1290" y="101"/>
                  </a:cubicBezTo>
                  <a:cubicBezTo>
                    <a:pt x="1331" y="178"/>
                    <a:pt x="1290" y="252"/>
                    <a:pt x="1240" y="310"/>
                  </a:cubicBezTo>
                  <a:cubicBezTo>
                    <a:pt x="1301" y="304"/>
                    <a:pt x="1363" y="314"/>
                    <a:pt x="1405" y="349"/>
                  </a:cubicBezTo>
                  <a:cubicBezTo>
                    <a:pt x="1469" y="403"/>
                    <a:pt x="1472" y="496"/>
                    <a:pt x="1437" y="584"/>
                  </a:cubicBezTo>
                  <a:cubicBezTo>
                    <a:pt x="1504" y="602"/>
                    <a:pt x="1581" y="611"/>
                    <a:pt x="1637" y="627"/>
                  </a:cubicBezTo>
                  <a:cubicBezTo>
                    <a:pt x="1633" y="645"/>
                    <a:pt x="1616" y="654"/>
                    <a:pt x="1605" y="666"/>
                  </a:cubicBezTo>
                  <a:cubicBezTo>
                    <a:pt x="1594" y="679"/>
                    <a:pt x="1586" y="694"/>
                    <a:pt x="1573" y="705"/>
                  </a:cubicBezTo>
                  <a:cubicBezTo>
                    <a:pt x="1590" y="719"/>
                    <a:pt x="1614" y="712"/>
                    <a:pt x="1630" y="724"/>
                  </a:cubicBezTo>
                  <a:cubicBezTo>
                    <a:pt x="1631" y="738"/>
                    <a:pt x="1623" y="757"/>
                    <a:pt x="1623" y="777"/>
                  </a:cubicBezTo>
                  <a:cubicBezTo>
                    <a:pt x="1636" y="774"/>
                    <a:pt x="1646" y="792"/>
                    <a:pt x="1660" y="797"/>
                  </a:cubicBezTo>
                  <a:cubicBezTo>
                    <a:pt x="1672" y="802"/>
                    <a:pt x="1688" y="795"/>
                    <a:pt x="1692" y="806"/>
                  </a:cubicBezTo>
                  <a:cubicBezTo>
                    <a:pt x="1689" y="835"/>
                    <a:pt x="1650" y="861"/>
                    <a:pt x="1646" y="889"/>
                  </a:cubicBezTo>
                  <a:cubicBezTo>
                    <a:pt x="1591" y="979"/>
                    <a:pt x="1520" y="1066"/>
                    <a:pt x="1486" y="1169"/>
                  </a:cubicBezTo>
                  <a:cubicBezTo>
                    <a:pt x="1475" y="1172"/>
                    <a:pt x="1476" y="1185"/>
                    <a:pt x="1467" y="1190"/>
                  </a:cubicBezTo>
                  <a:cubicBezTo>
                    <a:pt x="1459" y="1196"/>
                    <a:pt x="1449" y="1192"/>
                    <a:pt x="1442" y="1199"/>
                  </a:cubicBezTo>
                  <a:cubicBezTo>
                    <a:pt x="1375" y="1174"/>
                    <a:pt x="1303" y="1193"/>
                    <a:pt x="1212" y="1188"/>
                  </a:cubicBezTo>
                  <a:cubicBezTo>
                    <a:pt x="1133" y="1183"/>
                    <a:pt x="1055" y="1193"/>
                    <a:pt x="976" y="1188"/>
                  </a:cubicBezTo>
                  <a:cubicBezTo>
                    <a:pt x="936" y="1185"/>
                    <a:pt x="897" y="1180"/>
                    <a:pt x="861" y="1179"/>
                  </a:cubicBezTo>
                  <a:cubicBezTo>
                    <a:pt x="816" y="1177"/>
                    <a:pt x="775" y="1162"/>
                    <a:pt x="746" y="1179"/>
                  </a:cubicBezTo>
                  <a:cubicBezTo>
                    <a:pt x="726" y="1171"/>
                    <a:pt x="705" y="1176"/>
                    <a:pt x="686" y="1174"/>
                  </a:cubicBezTo>
                  <a:cubicBezTo>
                    <a:pt x="664" y="1172"/>
                    <a:pt x="641" y="1164"/>
                    <a:pt x="615" y="1162"/>
                  </a:cubicBezTo>
                  <a:cubicBezTo>
                    <a:pt x="588" y="1161"/>
                    <a:pt x="559" y="1163"/>
                    <a:pt x="530" y="1162"/>
                  </a:cubicBezTo>
                  <a:cubicBezTo>
                    <a:pt x="410" y="1161"/>
                    <a:pt x="311" y="1154"/>
                    <a:pt x="197" y="1153"/>
                  </a:cubicBezTo>
                  <a:cubicBezTo>
                    <a:pt x="188" y="1153"/>
                    <a:pt x="177" y="1149"/>
                    <a:pt x="167" y="1149"/>
                  </a:cubicBezTo>
                  <a:cubicBezTo>
                    <a:pt x="130" y="1149"/>
                    <a:pt x="93" y="1158"/>
                    <a:pt x="55" y="1160"/>
                  </a:cubicBezTo>
                  <a:cubicBezTo>
                    <a:pt x="29" y="1161"/>
                    <a:pt x="13" y="1163"/>
                    <a:pt x="0" y="1144"/>
                  </a:cubicBezTo>
                  <a:cubicBezTo>
                    <a:pt x="11" y="1113"/>
                    <a:pt x="26" y="1080"/>
                    <a:pt x="59" y="1084"/>
                  </a:cubicBezTo>
                  <a:cubicBezTo>
                    <a:pt x="59" y="1066"/>
                    <a:pt x="67" y="1057"/>
                    <a:pt x="75" y="1048"/>
                  </a:cubicBezTo>
                  <a:cubicBezTo>
                    <a:pt x="18" y="1032"/>
                    <a:pt x="90" y="986"/>
                    <a:pt x="112" y="967"/>
                  </a:cubicBezTo>
                  <a:cubicBezTo>
                    <a:pt x="102" y="946"/>
                    <a:pt x="46" y="941"/>
                    <a:pt x="46" y="924"/>
                  </a:cubicBezTo>
                  <a:cubicBezTo>
                    <a:pt x="45" y="906"/>
                    <a:pt x="78" y="886"/>
                    <a:pt x="91" y="871"/>
                  </a:cubicBezTo>
                  <a:cubicBezTo>
                    <a:pt x="109" y="851"/>
                    <a:pt x="123" y="834"/>
                    <a:pt x="128" y="811"/>
                  </a:cubicBezTo>
                  <a:cubicBezTo>
                    <a:pt x="179" y="737"/>
                    <a:pt x="232" y="665"/>
                    <a:pt x="266" y="574"/>
                  </a:cubicBezTo>
                  <a:cubicBezTo>
                    <a:pt x="282" y="574"/>
                    <a:pt x="290" y="579"/>
                    <a:pt x="300" y="588"/>
                  </a:cubicBezTo>
                  <a:cubicBezTo>
                    <a:pt x="337" y="595"/>
                    <a:pt x="372" y="603"/>
                    <a:pt x="411" y="602"/>
                  </a:cubicBezTo>
                  <a:cubicBezTo>
                    <a:pt x="541" y="598"/>
                    <a:pt x="673" y="583"/>
                    <a:pt x="781" y="627"/>
                  </a:cubicBezTo>
                  <a:cubicBezTo>
                    <a:pt x="842" y="653"/>
                    <a:pt x="903" y="681"/>
                    <a:pt x="928" y="747"/>
                  </a:cubicBezTo>
                  <a:cubicBezTo>
                    <a:pt x="946" y="725"/>
                    <a:pt x="970" y="708"/>
                    <a:pt x="985" y="682"/>
                  </a:cubicBezTo>
                  <a:cubicBezTo>
                    <a:pt x="980" y="674"/>
                    <a:pt x="970" y="671"/>
                    <a:pt x="962" y="666"/>
                  </a:cubicBezTo>
                  <a:cubicBezTo>
                    <a:pt x="951" y="644"/>
                    <a:pt x="931" y="630"/>
                    <a:pt x="918" y="607"/>
                  </a:cubicBezTo>
                  <a:cubicBezTo>
                    <a:pt x="880" y="534"/>
                    <a:pt x="886" y="418"/>
                    <a:pt x="955" y="359"/>
                  </a:cubicBezTo>
                  <a:cubicBezTo>
                    <a:pt x="991" y="328"/>
                    <a:pt x="1065" y="303"/>
                    <a:pt x="1127" y="329"/>
                  </a:cubicBezTo>
                  <a:cubicBezTo>
                    <a:pt x="1116" y="281"/>
                    <a:pt x="1057" y="241"/>
                    <a:pt x="1006" y="225"/>
                  </a:cubicBezTo>
                  <a:cubicBezTo>
                    <a:pt x="989" y="207"/>
                    <a:pt x="1002" y="179"/>
                    <a:pt x="1006" y="161"/>
                  </a:cubicBezTo>
                  <a:cubicBezTo>
                    <a:pt x="1021" y="155"/>
                    <a:pt x="1040" y="152"/>
                    <a:pt x="1054" y="156"/>
                  </a:cubicBezTo>
                  <a:cubicBezTo>
                    <a:pt x="1084" y="166"/>
                    <a:pt x="1146" y="224"/>
                    <a:pt x="1166" y="258"/>
                  </a:cubicBezTo>
                  <a:cubicBezTo>
                    <a:pt x="1171" y="265"/>
                    <a:pt x="1173" y="273"/>
                    <a:pt x="1173" y="280"/>
                  </a:cubicBezTo>
                  <a:close/>
                  <a:moveTo>
                    <a:pt x="1619" y="804"/>
                  </a:moveTo>
                  <a:cubicBezTo>
                    <a:pt x="1616" y="815"/>
                    <a:pt x="1630" y="816"/>
                    <a:pt x="1630" y="829"/>
                  </a:cubicBezTo>
                  <a:cubicBezTo>
                    <a:pt x="1631" y="838"/>
                    <a:pt x="1623" y="843"/>
                    <a:pt x="1621" y="852"/>
                  </a:cubicBezTo>
                  <a:cubicBezTo>
                    <a:pt x="1556" y="907"/>
                    <a:pt x="1522" y="994"/>
                    <a:pt x="1479" y="1071"/>
                  </a:cubicBezTo>
                  <a:cubicBezTo>
                    <a:pt x="1458" y="1084"/>
                    <a:pt x="1452" y="1111"/>
                    <a:pt x="1435" y="1128"/>
                  </a:cubicBezTo>
                  <a:cubicBezTo>
                    <a:pt x="1431" y="1140"/>
                    <a:pt x="1440" y="1127"/>
                    <a:pt x="1435" y="1140"/>
                  </a:cubicBezTo>
                  <a:cubicBezTo>
                    <a:pt x="1417" y="1156"/>
                    <a:pt x="1403" y="1144"/>
                    <a:pt x="1385" y="1142"/>
                  </a:cubicBezTo>
                  <a:cubicBezTo>
                    <a:pt x="1352" y="1139"/>
                    <a:pt x="1307" y="1139"/>
                    <a:pt x="1277" y="1137"/>
                  </a:cubicBezTo>
                  <a:cubicBezTo>
                    <a:pt x="1250" y="1135"/>
                    <a:pt x="1224" y="1126"/>
                    <a:pt x="1196" y="1123"/>
                  </a:cubicBezTo>
                  <a:cubicBezTo>
                    <a:pt x="1074" y="1113"/>
                    <a:pt x="924" y="1096"/>
                    <a:pt x="813" y="1112"/>
                  </a:cubicBezTo>
                  <a:cubicBezTo>
                    <a:pt x="808" y="1126"/>
                    <a:pt x="800" y="1148"/>
                    <a:pt x="806" y="1153"/>
                  </a:cubicBezTo>
                  <a:cubicBezTo>
                    <a:pt x="949" y="1170"/>
                    <a:pt x="1082" y="1168"/>
                    <a:pt x="1238" y="1169"/>
                  </a:cubicBezTo>
                  <a:cubicBezTo>
                    <a:pt x="1261" y="1170"/>
                    <a:pt x="1301" y="1163"/>
                    <a:pt x="1341" y="1165"/>
                  </a:cubicBezTo>
                  <a:cubicBezTo>
                    <a:pt x="1418" y="1169"/>
                    <a:pt x="1450" y="1182"/>
                    <a:pt x="1479" y="1128"/>
                  </a:cubicBezTo>
                  <a:cubicBezTo>
                    <a:pt x="1482" y="1123"/>
                    <a:pt x="1479" y="1118"/>
                    <a:pt x="1481" y="1112"/>
                  </a:cubicBezTo>
                  <a:cubicBezTo>
                    <a:pt x="1486" y="1100"/>
                    <a:pt x="1499" y="1087"/>
                    <a:pt x="1506" y="1073"/>
                  </a:cubicBezTo>
                  <a:cubicBezTo>
                    <a:pt x="1536" y="1020"/>
                    <a:pt x="1573" y="964"/>
                    <a:pt x="1603" y="917"/>
                  </a:cubicBezTo>
                  <a:cubicBezTo>
                    <a:pt x="1625" y="882"/>
                    <a:pt x="1642" y="851"/>
                    <a:pt x="1663" y="818"/>
                  </a:cubicBezTo>
                  <a:cubicBezTo>
                    <a:pt x="1651" y="816"/>
                    <a:pt x="1634" y="797"/>
                    <a:pt x="1619" y="804"/>
                  </a:cubicBezTo>
                  <a:close/>
                  <a:moveTo>
                    <a:pt x="1164" y="113"/>
                  </a:moveTo>
                  <a:cubicBezTo>
                    <a:pt x="1152" y="186"/>
                    <a:pt x="1187" y="238"/>
                    <a:pt x="1201" y="303"/>
                  </a:cubicBezTo>
                  <a:cubicBezTo>
                    <a:pt x="1208" y="286"/>
                    <a:pt x="1218" y="272"/>
                    <a:pt x="1222" y="251"/>
                  </a:cubicBezTo>
                  <a:cubicBezTo>
                    <a:pt x="1209" y="231"/>
                    <a:pt x="1176" y="219"/>
                    <a:pt x="1176" y="195"/>
                  </a:cubicBezTo>
                  <a:cubicBezTo>
                    <a:pt x="1194" y="203"/>
                    <a:pt x="1210" y="219"/>
                    <a:pt x="1224" y="223"/>
                  </a:cubicBezTo>
                  <a:cubicBezTo>
                    <a:pt x="1228" y="215"/>
                    <a:pt x="1222" y="203"/>
                    <a:pt x="1222" y="193"/>
                  </a:cubicBezTo>
                  <a:cubicBezTo>
                    <a:pt x="1198" y="190"/>
                    <a:pt x="1176" y="175"/>
                    <a:pt x="1178" y="154"/>
                  </a:cubicBezTo>
                  <a:cubicBezTo>
                    <a:pt x="1190" y="157"/>
                    <a:pt x="1195" y="175"/>
                    <a:pt x="1210" y="168"/>
                  </a:cubicBezTo>
                  <a:cubicBezTo>
                    <a:pt x="1215" y="143"/>
                    <a:pt x="1172" y="104"/>
                    <a:pt x="1192" y="81"/>
                  </a:cubicBezTo>
                  <a:cubicBezTo>
                    <a:pt x="1208" y="104"/>
                    <a:pt x="1212" y="128"/>
                    <a:pt x="1226" y="156"/>
                  </a:cubicBezTo>
                  <a:cubicBezTo>
                    <a:pt x="1241" y="142"/>
                    <a:pt x="1237" y="108"/>
                    <a:pt x="1261" y="101"/>
                  </a:cubicBezTo>
                  <a:cubicBezTo>
                    <a:pt x="1262" y="142"/>
                    <a:pt x="1223" y="174"/>
                    <a:pt x="1242" y="216"/>
                  </a:cubicBezTo>
                  <a:cubicBezTo>
                    <a:pt x="1259" y="213"/>
                    <a:pt x="1261" y="195"/>
                    <a:pt x="1274" y="189"/>
                  </a:cubicBezTo>
                  <a:cubicBezTo>
                    <a:pt x="1296" y="211"/>
                    <a:pt x="1254" y="232"/>
                    <a:pt x="1242" y="237"/>
                  </a:cubicBezTo>
                  <a:cubicBezTo>
                    <a:pt x="1242" y="255"/>
                    <a:pt x="1224" y="283"/>
                    <a:pt x="1224" y="301"/>
                  </a:cubicBezTo>
                  <a:cubicBezTo>
                    <a:pt x="1251" y="270"/>
                    <a:pt x="1288" y="228"/>
                    <a:pt x="1290" y="175"/>
                  </a:cubicBezTo>
                  <a:cubicBezTo>
                    <a:pt x="1293" y="107"/>
                    <a:pt x="1237" y="75"/>
                    <a:pt x="1201" y="35"/>
                  </a:cubicBezTo>
                  <a:cubicBezTo>
                    <a:pt x="1187" y="64"/>
                    <a:pt x="1170" y="79"/>
                    <a:pt x="1164" y="113"/>
                  </a:cubicBezTo>
                  <a:close/>
                  <a:moveTo>
                    <a:pt x="1054" y="177"/>
                  </a:moveTo>
                  <a:cubicBezTo>
                    <a:pt x="1027" y="172"/>
                    <a:pt x="1017" y="183"/>
                    <a:pt x="1017" y="205"/>
                  </a:cubicBezTo>
                  <a:cubicBezTo>
                    <a:pt x="1024" y="208"/>
                    <a:pt x="1027" y="216"/>
                    <a:pt x="1040" y="214"/>
                  </a:cubicBezTo>
                  <a:cubicBezTo>
                    <a:pt x="1065" y="235"/>
                    <a:pt x="1096" y="250"/>
                    <a:pt x="1118" y="274"/>
                  </a:cubicBezTo>
                  <a:cubicBezTo>
                    <a:pt x="1134" y="295"/>
                    <a:pt x="1143" y="322"/>
                    <a:pt x="1160" y="342"/>
                  </a:cubicBezTo>
                  <a:cubicBezTo>
                    <a:pt x="1159" y="354"/>
                    <a:pt x="1163" y="362"/>
                    <a:pt x="1169" y="368"/>
                  </a:cubicBezTo>
                  <a:cubicBezTo>
                    <a:pt x="1176" y="283"/>
                    <a:pt x="1119" y="212"/>
                    <a:pt x="1054" y="177"/>
                  </a:cubicBezTo>
                  <a:close/>
                  <a:moveTo>
                    <a:pt x="1440" y="439"/>
                  </a:moveTo>
                  <a:cubicBezTo>
                    <a:pt x="1439" y="433"/>
                    <a:pt x="1432" y="430"/>
                    <a:pt x="1431" y="425"/>
                  </a:cubicBezTo>
                  <a:cubicBezTo>
                    <a:pt x="1428" y="419"/>
                    <a:pt x="1431" y="412"/>
                    <a:pt x="1428" y="407"/>
                  </a:cubicBezTo>
                  <a:cubicBezTo>
                    <a:pt x="1410" y="371"/>
                    <a:pt x="1367" y="336"/>
                    <a:pt x="1323" y="326"/>
                  </a:cubicBezTo>
                  <a:cubicBezTo>
                    <a:pt x="1223" y="306"/>
                    <a:pt x="1185" y="467"/>
                    <a:pt x="1100" y="407"/>
                  </a:cubicBezTo>
                  <a:cubicBezTo>
                    <a:pt x="1099" y="390"/>
                    <a:pt x="1087" y="382"/>
                    <a:pt x="1097" y="370"/>
                  </a:cubicBezTo>
                  <a:cubicBezTo>
                    <a:pt x="1111" y="384"/>
                    <a:pt x="1122" y="413"/>
                    <a:pt x="1150" y="398"/>
                  </a:cubicBezTo>
                  <a:cubicBezTo>
                    <a:pt x="1157" y="380"/>
                    <a:pt x="1150" y="378"/>
                    <a:pt x="1146" y="359"/>
                  </a:cubicBezTo>
                  <a:cubicBezTo>
                    <a:pt x="1050" y="300"/>
                    <a:pt x="919" y="371"/>
                    <a:pt x="914" y="473"/>
                  </a:cubicBezTo>
                  <a:cubicBezTo>
                    <a:pt x="913" y="480"/>
                    <a:pt x="915" y="495"/>
                    <a:pt x="916" y="508"/>
                  </a:cubicBezTo>
                  <a:cubicBezTo>
                    <a:pt x="919" y="544"/>
                    <a:pt x="931" y="592"/>
                    <a:pt x="951" y="620"/>
                  </a:cubicBezTo>
                  <a:cubicBezTo>
                    <a:pt x="960" y="635"/>
                    <a:pt x="988" y="664"/>
                    <a:pt x="1003" y="664"/>
                  </a:cubicBezTo>
                  <a:cubicBezTo>
                    <a:pt x="1012" y="664"/>
                    <a:pt x="1028" y="651"/>
                    <a:pt x="1042" y="646"/>
                  </a:cubicBezTo>
                  <a:cubicBezTo>
                    <a:pt x="1155" y="602"/>
                    <a:pt x="1290" y="588"/>
                    <a:pt x="1419" y="584"/>
                  </a:cubicBezTo>
                  <a:cubicBezTo>
                    <a:pt x="1431" y="542"/>
                    <a:pt x="1451" y="498"/>
                    <a:pt x="1440" y="439"/>
                  </a:cubicBezTo>
                  <a:close/>
                  <a:moveTo>
                    <a:pt x="1196" y="352"/>
                  </a:moveTo>
                  <a:cubicBezTo>
                    <a:pt x="1199" y="359"/>
                    <a:pt x="1189" y="366"/>
                    <a:pt x="1196" y="370"/>
                  </a:cubicBezTo>
                  <a:cubicBezTo>
                    <a:pt x="1203" y="357"/>
                    <a:pt x="1222" y="344"/>
                    <a:pt x="1226" y="336"/>
                  </a:cubicBezTo>
                  <a:cubicBezTo>
                    <a:pt x="1216" y="340"/>
                    <a:pt x="1209" y="349"/>
                    <a:pt x="1196" y="352"/>
                  </a:cubicBezTo>
                  <a:close/>
                  <a:moveTo>
                    <a:pt x="1495" y="618"/>
                  </a:moveTo>
                  <a:cubicBezTo>
                    <a:pt x="1462" y="612"/>
                    <a:pt x="1428" y="599"/>
                    <a:pt x="1396" y="600"/>
                  </a:cubicBezTo>
                  <a:cubicBezTo>
                    <a:pt x="1331" y="602"/>
                    <a:pt x="1262" y="611"/>
                    <a:pt x="1199" y="620"/>
                  </a:cubicBezTo>
                  <a:cubicBezTo>
                    <a:pt x="1127" y="631"/>
                    <a:pt x="1059" y="655"/>
                    <a:pt x="1006" y="687"/>
                  </a:cubicBezTo>
                  <a:cubicBezTo>
                    <a:pt x="956" y="737"/>
                    <a:pt x="914" y="795"/>
                    <a:pt x="875" y="857"/>
                  </a:cubicBezTo>
                  <a:cubicBezTo>
                    <a:pt x="836" y="918"/>
                    <a:pt x="791" y="979"/>
                    <a:pt x="764" y="1045"/>
                  </a:cubicBezTo>
                  <a:cubicBezTo>
                    <a:pt x="817" y="1009"/>
                    <a:pt x="892" y="975"/>
                    <a:pt x="983" y="970"/>
                  </a:cubicBezTo>
                  <a:cubicBezTo>
                    <a:pt x="1005" y="968"/>
                    <a:pt x="1029" y="971"/>
                    <a:pt x="1052" y="970"/>
                  </a:cubicBezTo>
                  <a:cubicBezTo>
                    <a:pt x="1164" y="964"/>
                    <a:pt x="1270" y="971"/>
                    <a:pt x="1350" y="997"/>
                  </a:cubicBezTo>
                  <a:cubicBezTo>
                    <a:pt x="1415" y="860"/>
                    <a:pt x="1513" y="757"/>
                    <a:pt x="1598" y="641"/>
                  </a:cubicBezTo>
                  <a:cubicBezTo>
                    <a:pt x="1568" y="628"/>
                    <a:pt x="1531" y="625"/>
                    <a:pt x="1495" y="618"/>
                  </a:cubicBezTo>
                  <a:close/>
                  <a:moveTo>
                    <a:pt x="806" y="662"/>
                  </a:moveTo>
                  <a:cubicBezTo>
                    <a:pt x="758" y="638"/>
                    <a:pt x="719" y="630"/>
                    <a:pt x="654" y="623"/>
                  </a:cubicBezTo>
                  <a:cubicBezTo>
                    <a:pt x="629" y="620"/>
                    <a:pt x="602" y="614"/>
                    <a:pt x="578" y="614"/>
                  </a:cubicBezTo>
                  <a:cubicBezTo>
                    <a:pt x="507" y="612"/>
                    <a:pt x="434" y="625"/>
                    <a:pt x="376" y="623"/>
                  </a:cubicBezTo>
                  <a:cubicBezTo>
                    <a:pt x="341" y="621"/>
                    <a:pt x="305" y="605"/>
                    <a:pt x="275" y="604"/>
                  </a:cubicBezTo>
                  <a:cubicBezTo>
                    <a:pt x="275" y="603"/>
                    <a:pt x="275" y="602"/>
                    <a:pt x="273" y="602"/>
                  </a:cubicBezTo>
                  <a:cubicBezTo>
                    <a:pt x="272" y="617"/>
                    <a:pt x="262" y="622"/>
                    <a:pt x="257" y="632"/>
                  </a:cubicBezTo>
                  <a:cubicBezTo>
                    <a:pt x="247" y="652"/>
                    <a:pt x="242" y="671"/>
                    <a:pt x="232" y="689"/>
                  </a:cubicBezTo>
                  <a:cubicBezTo>
                    <a:pt x="213" y="723"/>
                    <a:pt x="187" y="753"/>
                    <a:pt x="167" y="788"/>
                  </a:cubicBezTo>
                  <a:cubicBezTo>
                    <a:pt x="158" y="804"/>
                    <a:pt x="144" y="819"/>
                    <a:pt x="135" y="834"/>
                  </a:cubicBezTo>
                  <a:cubicBezTo>
                    <a:pt x="125" y="852"/>
                    <a:pt x="121" y="865"/>
                    <a:pt x="108" y="880"/>
                  </a:cubicBezTo>
                  <a:cubicBezTo>
                    <a:pt x="96" y="893"/>
                    <a:pt x="79" y="903"/>
                    <a:pt x="78" y="924"/>
                  </a:cubicBezTo>
                  <a:cubicBezTo>
                    <a:pt x="99" y="934"/>
                    <a:pt x="112" y="960"/>
                    <a:pt x="142" y="949"/>
                  </a:cubicBezTo>
                  <a:cubicBezTo>
                    <a:pt x="140" y="956"/>
                    <a:pt x="139" y="957"/>
                    <a:pt x="144" y="960"/>
                  </a:cubicBezTo>
                  <a:cubicBezTo>
                    <a:pt x="166" y="962"/>
                    <a:pt x="184" y="970"/>
                    <a:pt x="204" y="972"/>
                  </a:cubicBezTo>
                  <a:cubicBezTo>
                    <a:pt x="264" y="976"/>
                    <a:pt x="323" y="956"/>
                    <a:pt x="383" y="953"/>
                  </a:cubicBezTo>
                  <a:cubicBezTo>
                    <a:pt x="521" y="947"/>
                    <a:pt x="644" y="994"/>
                    <a:pt x="748" y="1041"/>
                  </a:cubicBezTo>
                  <a:cubicBezTo>
                    <a:pt x="797" y="944"/>
                    <a:pt x="856" y="859"/>
                    <a:pt x="914" y="772"/>
                  </a:cubicBezTo>
                  <a:cubicBezTo>
                    <a:pt x="902" y="706"/>
                    <a:pt x="859" y="688"/>
                    <a:pt x="806" y="662"/>
                  </a:cubicBezTo>
                  <a:close/>
                  <a:moveTo>
                    <a:pt x="1557" y="724"/>
                  </a:moveTo>
                  <a:cubicBezTo>
                    <a:pt x="1487" y="816"/>
                    <a:pt x="1405" y="909"/>
                    <a:pt x="1364" y="1022"/>
                  </a:cubicBezTo>
                  <a:cubicBezTo>
                    <a:pt x="1378" y="1025"/>
                    <a:pt x="1391" y="1029"/>
                    <a:pt x="1405" y="1032"/>
                  </a:cubicBezTo>
                  <a:cubicBezTo>
                    <a:pt x="1409" y="1029"/>
                    <a:pt x="1411" y="1025"/>
                    <a:pt x="1417" y="1025"/>
                  </a:cubicBezTo>
                  <a:cubicBezTo>
                    <a:pt x="1471" y="924"/>
                    <a:pt x="1537" y="835"/>
                    <a:pt x="1591" y="735"/>
                  </a:cubicBezTo>
                  <a:cubicBezTo>
                    <a:pt x="1582" y="729"/>
                    <a:pt x="1568" y="728"/>
                    <a:pt x="1557" y="724"/>
                  </a:cubicBezTo>
                  <a:close/>
                  <a:moveTo>
                    <a:pt x="1578" y="800"/>
                  </a:moveTo>
                  <a:cubicBezTo>
                    <a:pt x="1573" y="807"/>
                    <a:pt x="1564" y="811"/>
                    <a:pt x="1559" y="818"/>
                  </a:cubicBezTo>
                  <a:cubicBezTo>
                    <a:pt x="1540" y="846"/>
                    <a:pt x="1527" y="880"/>
                    <a:pt x="1509" y="910"/>
                  </a:cubicBezTo>
                  <a:cubicBezTo>
                    <a:pt x="1479" y="959"/>
                    <a:pt x="1440" y="1003"/>
                    <a:pt x="1431" y="1061"/>
                  </a:cubicBezTo>
                  <a:cubicBezTo>
                    <a:pt x="1432" y="1067"/>
                    <a:pt x="1439" y="1066"/>
                    <a:pt x="1437" y="1075"/>
                  </a:cubicBezTo>
                  <a:cubicBezTo>
                    <a:pt x="1435" y="1081"/>
                    <a:pt x="1425" y="1091"/>
                    <a:pt x="1433" y="1098"/>
                  </a:cubicBezTo>
                  <a:cubicBezTo>
                    <a:pt x="1499" y="1018"/>
                    <a:pt x="1538" y="910"/>
                    <a:pt x="1607" y="832"/>
                  </a:cubicBezTo>
                  <a:cubicBezTo>
                    <a:pt x="1583" y="813"/>
                    <a:pt x="1615" y="785"/>
                    <a:pt x="1605" y="751"/>
                  </a:cubicBezTo>
                  <a:cubicBezTo>
                    <a:pt x="1593" y="765"/>
                    <a:pt x="1588" y="784"/>
                    <a:pt x="1578" y="800"/>
                  </a:cubicBezTo>
                  <a:close/>
                  <a:moveTo>
                    <a:pt x="546" y="986"/>
                  </a:moveTo>
                  <a:cubicBezTo>
                    <a:pt x="501" y="975"/>
                    <a:pt x="440" y="968"/>
                    <a:pt x="390" y="970"/>
                  </a:cubicBezTo>
                  <a:cubicBezTo>
                    <a:pt x="342" y="971"/>
                    <a:pt x="298" y="990"/>
                    <a:pt x="250" y="988"/>
                  </a:cubicBezTo>
                  <a:cubicBezTo>
                    <a:pt x="209" y="986"/>
                    <a:pt x="164" y="985"/>
                    <a:pt x="133" y="970"/>
                  </a:cubicBezTo>
                  <a:cubicBezTo>
                    <a:pt x="118" y="982"/>
                    <a:pt x="105" y="997"/>
                    <a:pt x="89" y="1009"/>
                  </a:cubicBezTo>
                  <a:cubicBezTo>
                    <a:pt x="258" y="1015"/>
                    <a:pt x="459" y="999"/>
                    <a:pt x="636" y="1018"/>
                  </a:cubicBezTo>
                  <a:cubicBezTo>
                    <a:pt x="609" y="1003"/>
                    <a:pt x="573" y="992"/>
                    <a:pt x="546" y="986"/>
                  </a:cubicBezTo>
                  <a:close/>
                  <a:moveTo>
                    <a:pt x="1235" y="993"/>
                  </a:moveTo>
                  <a:cubicBezTo>
                    <a:pt x="1109" y="993"/>
                    <a:pt x="958" y="967"/>
                    <a:pt x="861" y="1015"/>
                  </a:cubicBezTo>
                  <a:cubicBezTo>
                    <a:pt x="1015" y="1001"/>
                    <a:pt x="1155" y="1016"/>
                    <a:pt x="1290" y="1013"/>
                  </a:cubicBezTo>
                  <a:cubicBezTo>
                    <a:pt x="1313" y="1013"/>
                    <a:pt x="1316" y="1013"/>
                    <a:pt x="1332" y="1018"/>
                  </a:cubicBezTo>
                  <a:cubicBezTo>
                    <a:pt x="1313" y="993"/>
                    <a:pt x="1271" y="992"/>
                    <a:pt x="1235" y="993"/>
                  </a:cubicBezTo>
                  <a:close/>
                  <a:moveTo>
                    <a:pt x="567" y="1034"/>
                  </a:moveTo>
                  <a:cubicBezTo>
                    <a:pt x="407" y="1018"/>
                    <a:pt x="257" y="1033"/>
                    <a:pt x="91" y="1029"/>
                  </a:cubicBezTo>
                  <a:cubicBezTo>
                    <a:pt x="93" y="1038"/>
                    <a:pt x="94" y="1047"/>
                    <a:pt x="96" y="1055"/>
                  </a:cubicBezTo>
                  <a:cubicBezTo>
                    <a:pt x="120" y="1058"/>
                    <a:pt x="149" y="1057"/>
                    <a:pt x="165" y="1068"/>
                  </a:cubicBezTo>
                  <a:cubicBezTo>
                    <a:pt x="145" y="1071"/>
                    <a:pt x="102" y="1070"/>
                    <a:pt x="78" y="1073"/>
                  </a:cubicBezTo>
                  <a:cubicBezTo>
                    <a:pt x="93" y="1096"/>
                    <a:pt x="119" y="1084"/>
                    <a:pt x="149" y="1087"/>
                  </a:cubicBezTo>
                  <a:cubicBezTo>
                    <a:pt x="232" y="1093"/>
                    <a:pt x="322" y="1084"/>
                    <a:pt x="404" y="1087"/>
                  </a:cubicBezTo>
                  <a:cubicBezTo>
                    <a:pt x="443" y="1088"/>
                    <a:pt x="478" y="1098"/>
                    <a:pt x="512" y="1091"/>
                  </a:cubicBezTo>
                  <a:cubicBezTo>
                    <a:pt x="508" y="1091"/>
                    <a:pt x="506" y="1090"/>
                    <a:pt x="505" y="1087"/>
                  </a:cubicBezTo>
                  <a:cubicBezTo>
                    <a:pt x="552" y="1077"/>
                    <a:pt x="612" y="1093"/>
                    <a:pt x="654" y="1078"/>
                  </a:cubicBezTo>
                  <a:cubicBezTo>
                    <a:pt x="619" y="1073"/>
                    <a:pt x="584" y="1069"/>
                    <a:pt x="549" y="1064"/>
                  </a:cubicBezTo>
                  <a:cubicBezTo>
                    <a:pt x="517" y="1059"/>
                    <a:pt x="481" y="1055"/>
                    <a:pt x="452" y="1041"/>
                  </a:cubicBezTo>
                  <a:cubicBezTo>
                    <a:pt x="532" y="1039"/>
                    <a:pt x="622" y="1070"/>
                    <a:pt x="707" y="1059"/>
                  </a:cubicBezTo>
                  <a:cubicBezTo>
                    <a:pt x="664" y="1033"/>
                    <a:pt x="612" y="1038"/>
                    <a:pt x="567" y="1034"/>
                  </a:cubicBezTo>
                  <a:close/>
                  <a:moveTo>
                    <a:pt x="1375" y="1043"/>
                  </a:moveTo>
                  <a:cubicBezTo>
                    <a:pt x="1326" y="1034"/>
                    <a:pt x="1276" y="1029"/>
                    <a:pt x="1224" y="1029"/>
                  </a:cubicBezTo>
                  <a:cubicBezTo>
                    <a:pt x="1119" y="1029"/>
                    <a:pt x="989" y="1014"/>
                    <a:pt x="875" y="1029"/>
                  </a:cubicBezTo>
                  <a:cubicBezTo>
                    <a:pt x="837" y="1034"/>
                    <a:pt x="797" y="1044"/>
                    <a:pt x="769" y="1066"/>
                  </a:cubicBezTo>
                  <a:cubicBezTo>
                    <a:pt x="776" y="1071"/>
                    <a:pt x="779" y="1081"/>
                    <a:pt x="787" y="1084"/>
                  </a:cubicBezTo>
                  <a:cubicBezTo>
                    <a:pt x="840" y="1066"/>
                    <a:pt x="888" y="1046"/>
                    <a:pt x="951" y="1043"/>
                  </a:cubicBezTo>
                  <a:cubicBezTo>
                    <a:pt x="966" y="1042"/>
                    <a:pt x="990" y="1038"/>
                    <a:pt x="994" y="1055"/>
                  </a:cubicBezTo>
                  <a:cubicBezTo>
                    <a:pt x="926" y="1058"/>
                    <a:pt x="858" y="1066"/>
                    <a:pt x="808" y="1094"/>
                  </a:cubicBezTo>
                  <a:cubicBezTo>
                    <a:pt x="994" y="1073"/>
                    <a:pt x="1183" y="1111"/>
                    <a:pt x="1336" y="1123"/>
                  </a:cubicBezTo>
                  <a:cubicBezTo>
                    <a:pt x="1365" y="1126"/>
                    <a:pt x="1395" y="1134"/>
                    <a:pt x="1412" y="1119"/>
                  </a:cubicBezTo>
                  <a:cubicBezTo>
                    <a:pt x="1388" y="1114"/>
                    <a:pt x="1362" y="1117"/>
                    <a:pt x="1346" y="1100"/>
                  </a:cubicBezTo>
                  <a:cubicBezTo>
                    <a:pt x="1372" y="1092"/>
                    <a:pt x="1407" y="1116"/>
                    <a:pt x="1417" y="1089"/>
                  </a:cubicBezTo>
                  <a:cubicBezTo>
                    <a:pt x="1380" y="1073"/>
                    <a:pt x="1309" y="1101"/>
                    <a:pt x="1286" y="1073"/>
                  </a:cubicBezTo>
                  <a:cubicBezTo>
                    <a:pt x="1323" y="1073"/>
                    <a:pt x="1369" y="1071"/>
                    <a:pt x="1410" y="1068"/>
                  </a:cubicBezTo>
                  <a:cubicBezTo>
                    <a:pt x="1403" y="1063"/>
                    <a:pt x="1384" y="1054"/>
                    <a:pt x="1375" y="1043"/>
                  </a:cubicBezTo>
                  <a:close/>
                  <a:moveTo>
                    <a:pt x="705" y="1098"/>
                  </a:moveTo>
                  <a:cubicBezTo>
                    <a:pt x="731" y="1106"/>
                    <a:pt x="751" y="1097"/>
                    <a:pt x="764" y="1084"/>
                  </a:cubicBezTo>
                  <a:cubicBezTo>
                    <a:pt x="759" y="1083"/>
                    <a:pt x="759" y="1076"/>
                    <a:pt x="755" y="1073"/>
                  </a:cubicBezTo>
                  <a:cubicBezTo>
                    <a:pt x="736" y="1076"/>
                    <a:pt x="717" y="1079"/>
                    <a:pt x="705" y="1098"/>
                  </a:cubicBezTo>
                  <a:close/>
                  <a:moveTo>
                    <a:pt x="677" y="1091"/>
                  </a:moveTo>
                  <a:cubicBezTo>
                    <a:pt x="661" y="1097"/>
                    <a:pt x="632" y="1091"/>
                    <a:pt x="620" y="1100"/>
                  </a:cubicBezTo>
                  <a:cubicBezTo>
                    <a:pt x="644" y="1105"/>
                    <a:pt x="668" y="1092"/>
                    <a:pt x="682" y="1100"/>
                  </a:cubicBezTo>
                  <a:cubicBezTo>
                    <a:pt x="684" y="1092"/>
                    <a:pt x="703" y="1083"/>
                    <a:pt x="693" y="1078"/>
                  </a:cubicBezTo>
                  <a:cubicBezTo>
                    <a:pt x="693" y="1081"/>
                    <a:pt x="684" y="1075"/>
                    <a:pt x="677" y="1078"/>
                  </a:cubicBezTo>
                  <a:cubicBezTo>
                    <a:pt x="677" y="1082"/>
                    <a:pt x="677" y="1087"/>
                    <a:pt x="677" y="1091"/>
                  </a:cubicBezTo>
                  <a:close/>
                  <a:moveTo>
                    <a:pt x="553" y="1096"/>
                  </a:moveTo>
                  <a:cubicBezTo>
                    <a:pt x="550" y="1096"/>
                    <a:pt x="549" y="1092"/>
                    <a:pt x="544" y="1094"/>
                  </a:cubicBezTo>
                  <a:cubicBezTo>
                    <a:pt x="559" y="1104"/>
                    <a:pt x="588" y="1095"/>
                    <a:pt x="553" y="1096"/>
                  </a:cubicBezTo>
                  <a:close/>
                  <a:moveTo>
                    <a:pt x="429" y="1110"/>
                  </a:moveTo>
                  <a:cubicBezTo>
                    <a:pt x="392" y="1107"/>
                    <a:pt x="355" y="1114"/>
                    <a:pt x="319" y="1112"/>
                  </a:cubicBezTo>
                  <a:cubicBezTo>
                    <a:pt x="224" y="1107"/>
                    <a:pt x="118" y="1104"/>
                    <a:pt x="46" y="1107"/>
                  </a:cubicBezTo>
                  <a:cubicBezTo>
                    <a:pt x="37" y="1114"/>
                    <a:pt x="30" y="1121"/>
                    <a:pt x="25" y="1130"/>
                  </a:cubicBezTo>
                  <a:cubicBezTo>
                    <a:pt x="43" y="1142"/>
                    <a:pt x="62" y="1134"/>
                    <a:pt x="80" y="1133"/>
                  </a:cubicBezTo>
                  <a:cubicBezTo>
                    <a:pt x="178" y="1126"/>
                    <a:pt x="265" y="1133"/>
                    <a:pt x="362" y="1140"/>
                  </a:cubicBezTo>
                  <a:cubicBezTo>
                    <a:pt x="455" y="1146"/>
                    <a:pt x="569" y="1141"/>
                    <a:pt x="668" y="1146"/>
                  </a:cubicBezTo>
                  <a:cubicBezTo>
                    <a:pt x="669" y="1132"/>
                    <a:pt x="656" y="1132"/>
                    <a:pt x="654" y="1121"/>
                  </a:cubicBezTo>
                  <a:cubicBezTo>
                    <a:pt x="580" y="1118"/>
                    <a:pt x="502" y="1116"/>
                    <a:pt x="429" y="1110"/>
                  </a:cubicBezTo>
                  <a:close/>
                  <a:moveTo>
                    <a:pt x="712" y="1126"/>
                  </a:moveTo>
                  <a:cubicBezTo>
                    <a:pt x="701" y="1125"/>
                    <a:pt x="691" y="1115"/>
                    <a:pt x="682" y="1123"/>
                  </a:cubicBezTo>
                  <a:cubicBezTo>
                    <a:pt x="691" y="1165"/>
                    <a:pt x="796" y="1164"/>
                    <a:pt x="783" y="1114"/>
                  </a:cubicBezTo>
                  <a:cubicBezTo>
                    <a:pt x="761" y="1115"/>
                    <a:pt x="738" y="1128"/>
                    <a:pt x="712" y="1126"/>
                  </a:cubicBezTo>
                  <a:close/>
                </a:path>
              </a:pathLst>
            </a:custGeom>
            <a:solidFill>
              <a:schemeClr val="bg1"/>
            </a:solidFill>
            <a:ln w="9525">
              <a:noFill/>
            </a:ln>
          </p:spPr>
          <p:txBody>
            <a:bodyPr/>
            <a:lstStyle/>
            <a:p>
              <a:endParaRPr lang="zh-CN" altLang="en-US"/>
            </a:p>
          </p:txBody>
        </p:sp>
      </p:grpSp>
    </p:spTree>
    <p:extLst>
      <p:ext uri="{BB962C8B-B14F-4D97-AF65-F5344CB8AC3E}">
        <p14:creationId xmlns:p14="http://schemas.microsoft.com/office/powerpoint/2010/main" val="74368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2" name="组合 7">
            <a:extLst>
              <a:ext uri="{FF2B5EF4-FFF2-40B4-BE49-F238E27FC236}">
                <a16:creationId xmlns:a16="http://schemas.microsoft.com/office/drawing/2014/main" id="{79B92E5B-EF5A-4BCA-11B2-CC04CE376867}"/>
              </a:ext>
            </a:extLst>
          </p:cNvPr>
          <p:cNvGrpSpPr/>
          <p:nvPr/>
        </p:nvGrpSpPr>
        <p:grpSpPr>
          <a:xfrm>
            <a:off x="479425" y="312437"/>
            <a:ext cx="4256869" cy="585232"/>
            <a:chOff x="327446" y="188640"/>
            <a:chExt cx="4256091" cy="585232"/>
          </a:xfrm>
        </p:grpSpPr>
        <p:sp>
          <p:nvSpPr>
            <p:cNvPr id="4" name="文本框 5">
              <a:extLst>
                <a:ext uri="{FF2B5EF4-FFF2-40B4-BE49-F238E27FC236}">
                  <a16:creationId xmlns:a16="http://schemas.microsoft.com/office/drawing/2014/main" id="{633C3AC3-7D42-27BB-8997-37805A5B6DF7}"/>
                </a:ext>
              </a:extLst>
            </p:cNvPr>
            <p:cNvSpPr txBox="1"/>
            <p:nvPr/>
          </p:nvSpPr>
          <p:spPr>
            <a:xfrm>
              <a:off x="1055155" y="404540"/>
              <a:ext cx="3528382" cy="369332"/>
            </a:xfrm>
            <a:prstGeom prst="rect">
              <a:avLst/>
            </a:prstGeom>
            <a:noFill/>
            <a:ln w="9525">
              <a:noFill/>
            </a:ln>
          </p:spPr>
          <p:txBody>
            <a:bodyPr wrap="square" anchor="t" anchorCtr="0">
              <a:spAutoFit/>
            </a:bodyPr>
            <a:lstStyle/>
            <a:p>
              <a:r>
                <a:rPr lang="en-IN" b="0" i="0" dirty="0">
                  <a:solidFill>
                    <a:srgbClr val="D1D5DB"/>
                  </a:solidFill>
                  <a:effectLst/>
                  <a:latin typeface="Söhne"/>
                </a:rPr>
                <a:t>Usage</a:t>
              </a:r>
              <a:endParaRPr lang="zh-CN" altLang="en-US" dirty="0">
                <a:solidFill>
                  <a:schemeClr val="bg1"/>
                </a:solidFill>
                <a:latin typeface="Elsie" panose="02000000000000000000" charset="0"/>
                <a:ea typeface="Elsie" panose="02000000000000000000" charset="0"/>
              </a:endParaRPr>
            </a:p>
          </p:txBody>
        </p:sp>
        <p:sp>
          <p:nvSpPr>
            <p:cNvPr id="5" name="Freeform 169">
              <a:extLst>
                <a:ext uri="{FF2B5EF4-FFF2-40B4-BE49-F238E27FC236}">
                  <a16:creationId xmlns:a16="http://schemas.microsoft.com/office/drawing/2014/main" id="{10DA61B6-EBA8-35C6-2343-2E5B12AA91E7}"/>
                </a:ext>
              </a:extLst>
            </p:cNvPr>
            <p:cNvSpPr>
              <a:spLocks noEditPoints="1"/>
            </p:cNvSpPr>
            <p:nvPr/>
          </p:nvSpPr>
          <p:spPr>
            <a:xfrm>
              <a:off x="327446" y="188640"/>
              <a:ext cx="723306" cy="513348"/>
            </a:xfrm>
            <a:custGeom>
              <a:avLst/>
              <a:gdLst/>
              <a:ahLst/>
              <a:cxnLst>
                <a:cxn ang="0">
                  <a:pos x="521105" y="2997"/>
                </a:cxn>
                <a:cxn ang="0">
                  <a:pos x="600617" y="149423"/>
                </a:cxn>
                <a:cxn ang="0">
                  <a:pos x="672435" y="301843"/>
                </a:cxn>
                <a:cxn ang="0">
                  <a:pos x="723306" y="345086"/>
                </a:cxn>
                <a:cxn ang="0">
                  <a:pos x="616434" y="513348"/>
                </a:cxn>
                <a:cxn ang="0">
                  <a:pos x="318904" y="504785"/>
                </a:cxn>
                <a:cxn ang="0">
                  <a:pos x="84214" y="493653"/>
                </a:cxn>
                <a:cxn ang="0">
                  <a:pos x="25221" y="464111"/>
                </a:cxn>
                <a:cxn ang="0">
                  <a:pos x="38901" y="372915"/>
                </a:cxn>
                <a:cxn ang="0">
                  <a:pos x="175696" y="257744"/>
                </a:cxn>
                <a:cxn ang="0">
                  <a:pos x="411241" y="285145"/>
                </a:cxn>
                <a:cxn ang="0">
                  <a:pos x="430050" y="96333"/>
                </a:cxn>
                <a:cxn ang="0">
                  <a:pos x="501440" y="119881"/>
                </a:cxn>
                <a:cxn ang="0">
                  <a:pos x="632251" y="458545"/>
                </a:cxn>
                <a:cxn ang="0">
                  <a:pos x="545899" y="486802"/>
                </a:cxn>
                <a:cxn ang="0">
                  <a:pos x="529227" y="500503"/>
                </a:cxn>
                <a:cxn ang="0">
                  <a:pos x="643793" y="459401"/>
                </a:cxn>
                <a:cxn ang="0">
                  <a:pos x="497593" y="48380"/>
                </a:cxn>
                <a:cxn ang="0">
                  <a:pos x="523242" y="95476"/>
                </a:cxn>
                <a:cxn ang="0">
                  <a:pos x="509563" y="34679"/>
                </a:cxn>
                <a:cxn ang="0">
                  <a:pos x="544616" y="80919"/>
                </a:cxn>
                <a:cxn ang="0">
                  <a:pos x="513410" y="14985"/>
                </a:cxn>
                <a:cxn ang="0">
                  <a:pos x="444585" y="91623"/>
                </a:cxn>
                <a:cxn ang="0">
                  <a:pos x="450570" y="75781"/>
                </a:cxn>
                <a:cxn ang="0">
                  <a:pos x="565563" y="139575"/>
                </a:cxn>
                <a:cxn ang="0">
                  <a:pos x="489898" y="153704"/>
                </a:cxn>
                <a:cxn ang="0">
                  <a:pos x="428768" y="284289"/>
                </a:cxn>
                <a:cxn ang="0">
                  <a:pos x="511273" y="150707"/>
                </a:cxn>
                <a:cxn ang="0">
                  <a:pos x="639091" y="264594"/>
                </a:cxn>
                <a:cxn ang="0">
                  <a:pos x="374050" y="366921"/>
                </a:cxn>
                <a:cxn ang="0">
                  <a:pos x="577105" y="426862"/>
                </a:cxn>
                <a:cxn ang="0">
                  <a:pos x="279575" y="266735"/>
                </a:cxn>
                <a:cxn ang="0">
                  <a:pos x="116703" y="257744"/>
                </a:cxn>
                <a:cxn ang="0">
                  <a:pos x="57710" y="357074"/>
                </a:cxn>
                <a:cxn ang="0">
                  <a:pos x="61557" y="411020"/>
                </a:cxn>
                <a:cxn ang="0">
                  <a:pos x="390722" y="330529"/>
                </a:cxn>
                <a:cxn ang="0">
                  <a:pos x="600617" y="441847"/>
                </a:cxn>
                <a:cxn ang="0">
                  <a:pos x="674572" y="342517"/>
                </a:cxn>
                <a:cxn ang="0">
                  <a:pos x="614297" y="460257"/>
                </a:cxn>
                <a:cxn ang="0">
                  <a:pos x="674572" y="342517"/>
                </a:cxn>
                <a:cxn ang="0">
                  <a:pos x="56855" y="415302"/>
                </a:cxn>
                <a:cxn ang="0">
                  <a:pos x="527944" y="425149"/>
                </a:cxn>
                <a:cxn ang="0">
                  <a:pos x="527944" y="425149"/>
                </a:cxn>
                <a:cxn ang="0">
                  <a:pos x="70535" y="457260"/>
                </a:cxn>
                <a:cxn ang="0">
                  <a:pos x="218872" y="467108"/>
                </a:cxn>
                <a:cxn ang="0">
                  <a:pos x="193223" y="445700"/>
                </a:cxn>
                <a:cxn ang="0">
                  <a:pos x="523242" y="440563"/>
                </a:cxn>
                <a:cxn ang="0">
                  <a:pos x="406539" y="446557"/>
                </a:cxn>
                <a:cxn ang="0">
                  <a:pos x="603609" y="479096"/>
                </a:cxn>
                <a:cxn ang="0">
                  <a:pos x="602755" y="457260"/>
                </a:cxn>
                <a:cxn ang="0">
                  <a:pos x="322751" y="459401"/>
                </a:cxn>
                <a:cxn ang="0">
                  <a:pos x="291545" y="470961"/>
                </a:cxn>
                <a:cxn ang="0">
                  <a:pos x="236399" y="469248"/>
                </a:cxn>
                <a:cxn ang="0">
                  <a:pos x="136367" y="476099"/>
                </a:cxn>
                <a:cxn ang="0">
                  <a:pos x="154749" y="488087"/>
                </a:cxn>
                <a:cxn ang="0">
                  <a:pos x="304369" y="482093"/>
                </a:cxn>
              </a:cxnLst>
              <a:rect l="0" t="0" r="0" b="0"/>
              <a:pathLst>
                <a:path w="1692" h="1199">
                  <a:moveTo>
                    <a:pt x="1173" y="280"/>
                  </a:moveTo>
                  <a:cubicBezTo>
                    <a:pt x="1178" y="256"/>
                    <a:pt x="1155" y="232"/>
                    <a:pt x="1148" y="202"/>
                  </a:cubicBezTo>
                  <a:cubicBezTo>
                    <a:pt x="1130" y="126"/>
                    <a:pt x="1166" y="46"/>
                    <a:pt x="1203" y="3"/>
                  </a:cubicBezTo>
                  <a:cubicBezTo>
                    <a:pt x="1213" y="0"/>
                    <a:pt x="1212" y="7"/>
                    <a:pt x="1219" y="7"/>
                  </a:cubicBezTo>
                  <a:cubicBezTo>
                    <a:pt x="1224" y="12"/>
                    <a:pt x="1217" y="17"/>
                    <a:pt x="1219" y="26"/>
                  </a:cubicBezTo>
                  <a:cubicBezTo>
                    <a:pt x="1236" y="54"/>
                    <a:pt x="1274" y="71"/>
                    <a:pt x="1290" y="101"/>
                  </a:cubicBezTo>
                  <a:cubicBezTo>
                    <a:pt x="1331" y="178"/>
                    <a:pt x="1290" y="252"/>
                    <a:pt x="1240" y="310"/>
                  </a:cubicBezTo>
                  <a:cubicBezTo>
                    <a:pt x="1301" y="304"/>
                    <a:pt x="1363" y="314"/>
                    <a:pt x="1405" y="349"/>
                  </a:cubicBezTo>
                  <a:cubicBezTo>
                    <a:pt x="1469" y="403"/>
                    <a:pt x="1472" y="496"/>
                    <a:pt x="1437" y="584"/>
                  </a:cubicBezTo>
                  <a:cubicBezTo>
                    <a:pt x="1504" y="602"/>
                    <a:pt x="1581" y="611"/>
                    <a:pt x="1637" y="627"/>
                  </a:cubicBezTo>
                  <a:cubicBezTo>
                    <a:pt x="1633" y="645"/>
                    <a:pt x="1616" y="654"/>
                    <a:pt x="1605" y="666"/>
                  </a:cubicBezTo>
                  <a:cubicBezTo>
                    <a:pt x="1594" y="679"/>
                    <a:pt x="1586" y="694"/>
                    <a:pt x="1573" y="705"/>
                  </a:cubicBezTo>
                  <a:cubicBezTo>
                    <a:pt x="1590" y="719"/>
                    <a:pt x="1614" y="712"/>
                    <a:pt x="1630" y="724"/>
                  </a:cubicBezTo>
                  <a:cubicBezTo>
                    <a:pt x="1631" y="738"/>
                    <a:pt x="1623" y="757"/>
                    <a:pt x="1623" y="777"/>
                  </a:cubicBezTo>
                  <a:cubicBezTo>
                    <a:pt x="1636" y="774"/>
                    <a:pt x="1646" y="792"/>
                    <a:pt x="1660" y="797"/>
                  </a:cubicBezTo>
                  <a:cubicBezTo>
                    <a:pt x="1672" y="802"/>
                    <a:pt x="1688" y="795"/>
                    <a:pt x="1692" y="806"/>
                  </a:cubicBezTo>
                  <a:cubicBezTo>
                    <a:pt x="1689" y="835"/>
                    <a:pt x="1650" y="861"/>
                    <a:pt x="1646" y="889"/>
                  </a:cubicBezTo>
                  <a:cubicBezTo>
                    <a:pt x="1591" y="979"/>
                    <a:pt x="1520" y="1066"/>
                    <a:pt x="1486" y="1169"/>
                  </a:cubicBezTo>
                  <a:cubicBezTo>
                    <a:pt x="1475" y="1172"/>
                    <a:pt x="1476" y="1185"/>
                    <a:pt x="1467" y="1190"/>
                  </a:cubicBezTo>
                  <a:cubicBezTo>
                    <a:pt x="1459" y="1196"/>
                    <a:pt x="1449" y="1192"/>
                    <a:pt x="1442" y="1199"/>
                  </a:cubicBezTo>
                  <a:cubicBezTo>
                    <a:pt x="1375" y="1174"/>
                    <a:pt x="1303" y="1193"/>
                    <a:pt x="1212" y="1188"/>
                  </a:cubicBezTo>
                  <a:cubicBezTo>
                    <a:pt x="1133" y="1183"/>
                    <a:pt x="1055" y="1193"/>
                    <a:pt x="976" y="1188"/>
                  </a:cubicBezTo>
                  <a:cubicBezTo>
                    <a:pt x="936" y="1185"/>
                    <a:pt x="897" y="1180"/>
                    <a:pt x="861" y="1179"/>
                  </a:cubicBezTo>
                  <a:cubicBezTo>
                    <a:pt x="816" y="1177"/>
                    <a:pt x="775" y="1162"/>
                    <a:pt x="746" y="1179"/>
                  </a:cubicBezTo>
                  <a:cubicBezTo>
                    <a:pt x="726" y="1171"/>
                    <a:pt x="705" y="1176"/>
                    <a:pt x="686" y="1174"/>
                  </a:cubicBezTo>
                  <a:cubicBezTo>
                    <a:pt x="664" y="1172"/>
                    <a:pt x="641" y="1164"/>
                    <a:pt x="615" y="1162"/>
                  </a:cubicBezTo>
                  <a:cubicBezTo>
                    <a:pt x="588" y="1161"/>
                    <a:pt x="559" y="1163"/>
                    <a:pt x="530" y="1162"/>
                  </a:cubicBezTo>
                  <a:cubicBezTo>
                    <a:pt x="410" y="1161"/>
                    <a:pt x="311" y="1154"/>
                    <a:pt x="197" y="1153"/>
                  </a:cubicBezTo>
                  <a:cubicBezTo>
                    <a:pt x="188" y="1153"/>
                    <a:pt x="177" y="1149"/>
                    <a:pt x="167" y="1149"/>
                  </a:cubicBezTo>
                  <a:cubicBezTo>
                    <a:pt x="130" y="1149"/>
                    <a:pt x="93" y="1158"/>
                    <a:pt x="55" y="1160"/>
                  </a:cubicBezTo>
                  <a:cubicBezTo>
                    <a:pt x="29" y="1161"/>
                    <a:pt x="13" y="1163"/>
                    <a:pt x="0" y="1144"/>
                  </a:cubicBezTo>
                  <a:cubicBezTo>
                    <a:pt x="11" y="1113"/>
                    <a:pt x="26" y="1080"/>
                    <a:pt x="59" y="1084"/>
                  </a:cubicBezTo>
                  <a:cubicBezTo>
                    <a:pt x="59" y="1066"/>
                    <a:pt x="67" y="1057"/>
                    <a:pt x="75" y="1048"/>
                  </a:cubicBezTo>
                  <a:cubicBezTo>
                    <a:pt x="18" y="1032"/>
                    <a:pt x="90" y="986"/>
                    <a:pt x="112" y="967"/>
                  </a:cubicBezTo>
                  <a:cubicBezTo>
                    <a:pt x="102" y="946"/>
                    <a:pt x="46" y="941"/>
                    <a:pt x="46" y="924"/>
                  </a:cubicBezTo>
                  <a:cubicBezTo>
                    <a:pt x="45" y="906"/>
                    <a:pt x="78" y="886"/>
                    <a:pt x="91" y="871"/>
                  </a:cubicBezTo>
                  <a:cubicBezTo>
                    <a:pt x="109" y="851"/>
                    <a:pt x="123" y="834"/>
                    <a:pt x="128" y="811"/>
                  </a:cubicBezTo>
                  <a:cubicBezTo>
                    <a:pt x="179" y="737"/>
                    <a:pt x="232" y="665"/>
                    <a:pt x="266" y="574"/>
                  </a:cubicBezTo>
                  <a:cubicBezTo>
                    <a:pt x="282" y="574"/>
                    <a:pt x="290" y="579"/>
                    <a:pt x="300" y="588"/>
                  </a:cubicBezTo>
                  <a:cubicBezTo>
                    <a:pt x="337" y="595"/>
                    <a:pt x="372" y="603"/>
                    <a:pt x="411" y="602"/>
                  </a:cubicBezTo>
                  <a:cubicBezTo>
                    <a:pt x="541" y="598"/>
                    <a:pt x="673" y="583"/>
                    <a:pt x="781" y="627"/>
                  </a:cubicBezTo>
                  <a:cubicBezTo>
                    <a:pt x="842" y="653"/>
                    <a:pt x="903" y="681"/>
                    <a:pt x="928" y="747"/>
                  </a:cubicBezTo>
                  <a:cubicBezTo>
                    <a:pt x="946" y="725"/>
                    <a:pt x="970" y="708"/>
                    <a:pt x="985" y="682"/>
                  </a:cubicBezTo>
                  <a:cubicBezTo>
                    <a:pt x="980" y="674"/>
                    <a:pt x="970" y="671"/>
                    <a:pt x="962" y="666"/>
                  </a:cubicBezTo>
                  <a:cubicBezTo>
                    <a:pt x="951" y="644"/>
                    <a:pt x="931" y="630"/>
                    <a:pt x="918" y="607"/>
                  </a:cubicBezTo>
                  <a:cubicBezTo>
                    <a:pt x="880" y="534"/>
                    <a:pt x="886" y="418"/>
                    <a:pt x="955" y="359"/>
                  </a:cubicBezTo>
                  <a:cubicBezTo>
                    <a:pt x="991" y="328"/>
                    <a:pt x="1065" y="303"/>
                    <a:pt x="1127" y="329"/>
                  </a:cubicBezTo>
                  <a:cubicBezTo>
                    <a:pt x="1116" y="281"/>
                    <a:pt x="1057" y="241"/>
                    <a:pt x="1006" y="225"/>
                  </a:cubicBezTo>
                  <a:cubicBezTo>
                    <a:pt x="989" y="207"/>
                    <a:pt x="1002" y="179"/>
                    <a:pt x="1006" y="161"/>
                  </a:cubicBezTo>
                  <a:cubicBezTo>
                    <a:pt x="1021" y="155"/>
                    <a:pt x="1040" y="152"/>
                    <a:pt x="1054" y="156"/>
                  </a:cubicBezTo>
                  <a:cubicBezTo>
                    <a:pt x="1084" y="166"/>
                    <a:pt x="1146" y="224"/>
                    <a:pt x="1166" y="258"/>
                  </a:cubicBezTo>
                  <a:cubicBezTo>
                    <a:pt x="1171" y="265"/>
                    <a:pt x="1173" y="273"/>
                    <a:pt x="1173" y="280"/>
                  </a:cubicBezTo>
                  <a:close/>
                  <a:moveTo>
                    <a:pt x="1619" y="804"/>
                  </a:moveTo>
                  <a:cubicBezTo>
                    <a:pt x="1616" y="815"/>
                    <a:pt x="1630" y="816"/>
                    <a:pt x="1630" y="829"/>
                  </a:cubicBezTo>
                  <a:cubicBezTo>
                    <a:pt x="1631" y="838"/>
                    <a:pt x="1623" y="843"/>
                    <a:pt x="1621" y="852"/>
                  </a:cubicBezTo>
                  <a:cubicBezTo>
                    <a:pt x="1556" y="907"/>
                    <a:pt x="1522" y="994"/>
                    <a:pt x="1479" y="1071"/>
                  </a:cubicBezTo>
                  <a:cubicBezTo>
                    <a:pt x="1458" y="1084"/>
                    <a:pt x="1452" y="1111"/>
                    <a:pt x="1435" y="1128"/>
                  </a:cubicBezTo>
                  <a:cubicBezTo>
                    <a:pt x="1431" y="1140"/>
                    <a:pt x="1440" y="1127"/>
                    <a:pt x="1435" y="1140"/>
                  </a:cubicBezTo>
                  <a:cubicBezTo>
                    <a:pt x="1417" y="1156"/>
                    <a:pt x="1403" y="1144"/>
                    <a:pt x="1385" y="1142"/>
                  </a:cubicBezTo>
                  <a:cubicBezTo>
                    <a:pt x="1352" y="1139"/>
                    <a:pt x="1307" y="1139"/>
                    <a:pt x="1277" y="1137"/>
                  </a:cubicBezTo>
                  <a:cubicBezTo>
                    <a:pt x="1250" y="1135"/>
                    <a:pt x="1224" y="1126"/>
                    <a:pt x="1196" y="1123"/>
                  </a:cubicBezTo>
                  <a:cubicBezTo>
                    <a:pt x="1074" y="1113"/>
                    <a:pt x="924" y="1096"/>
                    <a:pt x="813" y="1112"/>
                  </a:cubicBezTo>
                  <a:cubicBezTo>
                    <a:pt x="808" y="1126"/>
                    <a:pt x="800" y="1148"/>
                    <a:pt x="806" y="1153"/>
                  </a:cubicBezTo>
                  <a:cubicBezTo>
                    <a:pt x="949" y="1170"/>
                    <a:pt x="1082" y="1168"/>
                    <a:pt x="1238" y="1169"/>
                  </a:cubicBezTo>
                  <a:cubicBezTo>
                    <a:pt x="1261" y="1170"/>
                    <a:pt x="1301" y="1163"/>
                    <a:pt x="1341" y="1165"/>
                  </a:cubicBezTo>
                  <a:cubicBezTo>
                    <a:pt x="1418" y="1169"/>
                    <a:pt x="1450" y="1182"/>
                    <a:pt x="1479" y="1128"/>
                  </a:cubicBezTo>
                  <a:cubicBezTo>
                    <a:pt x="1482" y="1123"/>
                    <a:pt x="1479" y="1118"/>
                    <a:pt x="1481" y="1112"/>
                  </a:cubicBezTo>
                  <a:cubicBezTo>
                    <a:pt x="1486" y="1100"/>
                    <a:pt x="1499" y="1087"/>
                    <a:pt x="1506" y="1073"/>
                  </a:cubicBezTo>
                  <a:cubicBezTo>
                    <a:pt x="1536" y="1020"/>
                    <a:pt x="1573" y="964"/>
                    <a:pt x="1603" y="917"/>
                  </a:cubicBezTo>
                  <a:cubicBezTo>
                    <a:pt x="1625" y="882"/>
                    <a:pt x="1642" y="851"/>
                    <a:pt x="1663" y="818"/>
                  </a:cubicBezTo>
                  <a:cubicBezTo>
                    <a:pt x="1651" y="816"/>
                    <a:pt x="1634" y="797"/>
                    <a:pt x="1619" y="804"/>
                  </a:cubicBezTo>
                  <a:close/>
                  <a:moveTo>
                    <a:pt x="1164" y="113"/>
                  </a:moveTo>
                  <a:cubicBezTo>
                    <a:pt x="1152" y="186"/>
                    <a:pt x="1187" y="238"/>
                    <a:pt x="1201" y="303"/>
                  </a:cubicBezTo>
                  <a:cubicBezTo>
                    <a:pt x="1208" y="286"/>
                    <a:pt x="1218" y="272"/>
                    <a:pt x="1222" y="251"/>
                  </a:cubicBezTo>
                  <a:cubicBezTo>
                    <a:pt x="1209" y="231"/>
                    <a:pt x="1176" y="219"/>
                    <a:pt x="1176" y="195"/>
                  </a:cubicBezTo>
                  <a:cubicBezTo>
                    <a:pt x="1194" y="203"/>
                    <a:pt x="1210" y="219"/>
                    <a:pt x="1224" y="223"/>
                  </a:cubicBezTo>
                  <a:cubicBezTo>
                    <a:pt x="1228" y="215"/>
                    <a:pt x="1222" y="203"/>
                    <a:pt x="1222" y="193"/>
                  </a:cubicBezTo>
                  <a:cubicBezTo>
                    <a:pt x="1198" y="190"/>
                    <a:pt x="1176" y="175"/>
                    <a:pt x="1178" y="154"/>
                  </a:cubicBezTo>
                  <a:cubicBezTo>
                    <a:pt x="1190" y="157"/>
                    <a:pt x="1195" y="175"/>
                    <a:pt x="1210" y="168"/>
                  </a:cubicBezTo>
                  <a:cubicBezTo>
                    <a:pt x="1215" y="143"/>
                    <a:pt x="1172" y="104"/>
                    <a:pt x="1192" y="81"/>
                  </a:cubicBezTo>
                  <a:cubicBezTo>
                    <a:pt x="1208" y="104"/>
                    <a:pt x="1212" y="128"/>
                    <a:pt x="1226" y="156"/>
                  </a:cubicBezTo>
                  <a:cubicBezTo>
                    <a:pt x="1241" y="142"/>
                    <a:pt x="1237" y="108"/>
                    <a:pt x="1261" y="101"/>
                  </a:cubicBezTo>
                  <a:cubicBezTo>
                    <a:pt x="1262" y="142"/>
                    <a:pt x="1223" y="174"/>
                    <a:pt x="1242" y="216"/>
                  </a:cubicBezTo>
                  <a:cubicBezTo>
                    <a:pt x="1259" y="213"/>
                    <a:pt x="1261" y="195"/>
                    <a:pt x="1274" y="189"/>
                  </a:cubicBezTo>
                  <a:cubicBezTo>
                    <a:pt x="1296" y="211"/>
                    <a:pt x="1254" y="232"/>
                    <a:pt x="1242" y="237"/>
                  </a:cubicBezTo>
                  <a:cubicBezTo>
                    <a:pt x="1242" y="255"/>
                    <a:pt x="1224" y="283"/>
                    <a:pt x="1224" y="301"/>
                  </a:cubicBezTo>
                  <a:cubicBezTo>
                    <a:pt x="1251" y="270"/>
                    <a:pt x="1288" y="228"/>
                    <a:pt x="1290" y="175"/>
                  </a:cubicBezTo>
                  <a:cubicBezTo>
                    <a:pt x="1293" y="107"/>
                    <a:pt x="1237" y="75"/>
                    <a:pt x="1201" y="35"/>
                  </a:cubicBezTo>
                  <a:cubicBezTo>
                    <a:pt x="1187" y="64"/>
                    <a:pt x="1170" y="79"/>
                    <a:pt x="1164" y="113"/>
                  </a:cubicBezTo>
                  <a:close/>
                  <a:moveTo>
                    <a:pt x="1054" y="177"/>
                  </a:moveTo>
                  <a:cubicBezTo>
                    <a:pt x="1027" y="172"/>
                    <a:pt x="1017" y="183"/>
                    <a:pt x="1017" y="205"/>
                  </a:cubicBezTo>
                  <a:cubicBezTo>
                    <a:pt x="1024" y="208"/>
                    <a:pt x="1027" y="216"/>
                    <a:pt x="1040" y="214"/>
                  </a:cubicBezTo>
                  <a:cubicBezTo>
                    <a:pt x="1065" y="235"/>
                    <a:pt x="1096" y="250"/>
                    <a:pt x="1118" y="274"/>
                  </a:cubicBezTo>
                  <a:cubicBezTo>
                    <a:pt x="1134" y="295"/>
                    <a:pt x="1143" y="322"/>
                    <a:pt x="1160" y="342"/>
                  </a:cubicBezTo>
                  <a:cubicBezTo>
                    <a:pt x="1159" y="354"/>
                    <a:pt x="1163" y="362"/>
                    <a:pt x="1169" y="368"/>
                  </a:cubicBezTo>
                  <a:cubicBezTo>
                    <a:pt x="1176" y="283"/>
                    <a:pt x="1119" y="212"/>
                    <a:pt x="1054" y="177"/>
                  </a:cubicBezTo>
                  <a:close/>
                  <a:moveTo>
                    <a:pt x="1440" y="439"/>
                  </a:moveTo>
                  <a:cubicBezTo>
                    <a:pt x="1439" y="433"/>
                    <a:pt x="1432" y="430"/>
                    <a:pt x="1431" y="425"/>
                  </a:cubicBezTo>
                  <a:cubicBezTo>
                    <a:pt x="1428" y="419"/>
                    <a:pt x="1431" y="412"/>
                    <a:pt x="1428" y="407"/>
                  </a:cubicBezTo>
                  <a:cubicBezTo>
                    <a:pt x="1410" y="371"/>
                    <a:pt x="1367" y="336"/>
                    <a:pt x="1323" y="326"/>
                  </a:cubicBezTo>
                  <a:cubicBezTo>
                    <a:pt x="1223" y="306"/>
                    <a:pt x="1185" y="467"/>
                    <a:pt x="1100" y="407"/>
                  </a:cubicBezTo>
                  <a:cubicBezTo>
                    <a:pt x="1099" y="390"/>
                    <a:pt x="1087" y="382"/>
                    <a:pt x="1097" y="370"/>
                  </a:cubicBezTo>
                  <a:cubicBezTo>
                    <a:pt x="1111" y="384"/>
                    <a:pt x="1122" y="413"/>
                    <a:pt x="1150" y="398"/>
                  </a:cubicBezTo>
                  <a:cubicBezTo>
                    <a:pt x="1157" y="380"/>
                    <a:pt x="1150" y="378"/>
                    <a:pt x="1146" y="359"/>
                  </a:cubicBezTo>
                  <a:cubicBezTo>
                    <a:pt x="1050" y="300"/>
                    <a:pt x="919" y="371"/>
                    <a:pt x="914" y="473"/>
                  </a:cubicBezTo>
                  <a:cubicBezTo>
                    <a:pt x="913" y="480"/>
                    <a:pt x="915" y="495"/>
                    <a:pt x="916" y="508"/>
                  </a:cubicBezTo>
                  <a:cubicBezTo>
                    <a:pt x="919" y="544"/>
                    <a:pt x="931" y="592"/>
                    <a:pt x="951" y="620"/>
                  </a:cubicBezTo>
                  <a:cubicBezTo>
                    <a:pt x="960" y="635"/>
                    <a:pt x="988" y="664"/>
                    <a:pt x="1003" y="664"/>
                  </a:cubicBezTo>
                  <a:cubicBezTo>
                    <a:pt x="1012" y="664"/>
                    <a:pt x="1028" y="651"/>
                    <a:pt x="1042" y="646"/>
                  </a:cubicBezTo>
                  <a:cubicBezTo>
                    <a:pt x="1155" y="602"/>
                    <a:pt x="1290" y="588"/>
                    <a:pt x="1419" y="584"/>
                  </a:cubicBezTo>
                  <a:cubicBezTo>
                    <a:pt x="1431" y="542"/>
                    <a:pt x="1451" y="498"/>
                    <a:pt x="1440" y="439"/>
                  </a:cubicBezTo>
                  <a:close/>
                  <a:moveTo>
                    <a:pt x="1196" y="352"/>
                  </a:moveTo>
                  <a:cubicBezTo>
                    <a:pt x="1199" y="359"/>
                    <a:pt x="1189" y="366"/>
                    <a:pt x="1196" y="370"/>
                  </a:cubicBezTo>
                  <a:cubicBezTo>
                    <a:pt x="1203" y="357"/>
                    <a:pt x="1222" y="344"/>
                    <a:pt x="1226" y="336"/>
                  </a:cubicBezTo>
                  <a:cubicBezTo>
                    <a:pt x="1216" y="340"/>
                    <a:pt x="1209" y="349"/>
                    <a:pt x="1196" y="352"/>
                  </a:cubicBezTo>
                  <a:close/>
                  <a:moveTo>
                    <a:pt x="1495" y="618"/>
                  </a:moveTo>
                  <a:cubicBezTo>
                    <a:pt x="1462" y="612"/>
                    <a:pt x="1428" y="599"/>
                    <a:pt x="1396" y="600"/>
                  </a:cubicBezTo>
                  <a:cubicBezTo>
                    <a:pt x="1331" y="602"/>
                    <a:pt x="1262" y="611"/>
                    <a:pt x="1199" y="620"/>
                  </a:cubicBezTo>
                  <a:cubicBezTo>
                    <a:pt x="1127" y="631"/>
                    <a:pt x="1059" y="655"/>
                    <a:pt x="1006" y="687"/>
                  </a:cubicBezTo>
                  <a:cubicBezTo>
                    <a:pt x="956" y="737"/>
                    <a:pt x="914" y="795"/>
                    <a:pt x="875" y="857"/>
                  </a:cubicBezTo>
                  <a:cubicBezTo>
                    <a:pt x="836" y="918"/>
                    <a:pt x="791" y="979"/>
                    <a:pt x="764" y="1045"/>
                  </a:cubicBezTo>
                  <a:cubicBezTo>
                    <a:pt x="817" y="1009"/>
                    <a:pt x="892" y="975"/>
                    <a:pt x="983" y="970"/>
                  </a:cubicBezTo>
                  <a:cubicBezTo>
                    <a:pt x="1005" y="968"/>
                    <a:pt x="1029" y="971"/>
                    <a:pt x="1052" y="970"/>
                  </a:cubicBezTo>
                  <a:cubicBezTo>
                    <a:pt x="1164" y="964"/>
                    <a:pt x="1270" y="971"/>
                    <a:pt x="1350" y="997"/>
                  </a:cubicBezTo>
                  <a:cubicBezTo>
                    <a:pt x="1415" y="860"/>
                    <a:pt x="1513" y="757"/>
                    <a:pt x="1598" y="641"/>
                  </a:cubicBezTo>
                  <a:cubicBezTo>
                    <a:pt x="1568" y="628"/>
                    <a:pt x="1531" y="625"/>
                    <a:pt x="1495" y="618"/>
                  </a:cubicBezTo>
                  <a:close/>
                  <a:moveTo>
                    <a:pt x="806" y="662"/>
                  </a:moveTo>
                  <a:cubicBezTo>
                    <a:pt x="758" y="638"/>
                    <a:pt x="719" y="630"/>
                    <a:pt x="654" y="623"/>
                  </a:cubicBezTo>
                  <a:cubicBezTo>
                    <a:pt x="629" y="620"/>
                    <a:pt x="602" y="614"/>
                    <a:pt x="578" y="614"/>
                  </a:cubicBezTo>
                  <a:cubicBezTo>
                    <a:pt x="507" y="612"/>
                    <a:pt x="434" y="625"/>
                    <a:pt x="376" y="623"/>
                  </a:cubicBezTo>
                  <a:cubicBezTo>
                    <a:pt x="341" y="621"/>
                    <a:pt x="305" y="605"/>
                    <a:pt x="275" y="604"/>
                  </a:cubicBezTo>
                  <a:cubicBezTo>
                    <a:pt x="275" y="603"/>
                    <a:pt x="275" y="602"/>
                    <a:pt x="273" y="602"/>
                  </a:cubicBezTo>
                  <a:cubicBezTo>
                    <a:pt x="272" y="617"/>
                    <a:pt x="262" y="622"/>
                    <a:pt x="257" y="632"/>
                  </a:cubicBezTo>
                  <a:cubicBezTo>
                    <a:pt x="247" y="652"/>
                    <a:pt x="242" y="671"/>
                    <a:pt x="232" y="689"/>
                  </a:cubicBezTo>
                  <a:cubicBezTo>
                    <a:pt x="213" y="723"/>
                    <a:pt x="187" y="753"/>
                    <a:pt x="167" y="788"/>
                  </a:cubicBezTo>
                  <a:cubicBezTo>
                    <a:pt x="158" y="804"/>
                    <a:pt x="144" y="819"/>
                    <a:pt x="135" y="834"/>
                  </a:cubicBezTo>
                  <a:cubicBezTo>
                    <a:pt x="125" y="852"/>
                    <a:pt x="121" y="865"/>
                    <a:pt x="108" y="880"/>
                  </a:cubicBezTo>
                  <a:cubicBezTo>
                    <a:pt x="96" y="893"/>
                    <a:pt x="79" y="903"/>
                    <a:pt x="78" y="924"/>
                  </a:cubicBezTo>
                  <a:cubicBezTo>
                    <a:pt x="99" y="934"/>
                    <a:pt x="112" y="960"/>
                    <a:pt x="142" y="949"/>
                  </a:cubicBezTo>
                  <a:cubicBezTo>
                    <a:pt x="140" y="956"/>
                    <a:pt x="139" y="957"/>
                    <a:pt x="144" y="960"/>
                  </a:cubicBezTo>
                  <a:cubicBezTo>
                    <a:pt x="166" y="962"/>
                    <a:pt x="184" y="970"/>
                    <a:pt x="204" y="972"/>
                  </a:cubicBezTo>
                  <a:cubicBezTo>
                    <a:pt x="264" y="976"/>
                    <a:pt x="323" y="956"/>
                    <a:pt x="383" y="953"/>
                  </a:cubicBezTo>
                  <a:cubicBezTo>
                    <a:pt x="521" y="947"/>
                    <a:pt x="644" y="994"/>
                    <a:pt x="748" y="1041"/>
                  </a:cubicBezTo>
                  <a:cubicBezTo>
                    <a:pt x="797" y="944"/>
                    <a:pt x="856" y="859"/>
                    <a:pt x="914" y="772"/>
                  </a:cubicBezTo>
                  <a:cubicBezTo>
                    <a:pt x="902" y="706"/>
                    <a:pt x="859" y="688"/>
                    <a:pt x="806" y="662"/>
                  </a:cubicBezTo>
                  <a:close/>
                  <a:moveTo>
                    <a:pt x="1557" y="724"/>
                  </a:moveTo>
                  <a:cubicBezTo>
                    <a:pt x="1487" y="816"/>
                    <a:pt x="1405" y="909"/>
                    <a:pt x="1364" y="1022"/>
                  </a:cubicBezTo>
                  <a:cubicBezTo>
                    <a:pt x="1378" y="1025"/>
                    <a:pt x="1391" y="1029"/>
                    <a:pt x="1405" y="1032"/>
                  </a:cubicBezTo>
                  <a:cubicBezTo>
                    <a:pt x="1409" y="1029"/>
                    <a:pt x="1411" y="1025"/>
                    <a:pt x="1417" y="1025"/>
                  </a:cubicBezTo>
                  <a:cubicBezTo>
                    <a:pt x="1471" y="924"/>
                    <a:pt x="1537" y="835"/>
                    <a:pt x="1591" y="735"/>
                  </a:cubicBezTo>
                  <a:cubicBezTo>
                    <a:pt x="1582" y="729"/>
                    <a:pt x="1568" y="728"/>
                    <a:pt x="1557" y="724"/>
                  </a:cubicBezTo>
                  <a:close/>
                  <a:moveTo>
                    <a:pt x="1578" y="800"/>
                  </a:moveTo>
                  <a:cubicBezTo>
                    <a:pt x="1573" y="807"/>
                    <a:pt x="1564" y="811"/>
                    <a:pt x="1559" y="818"/>
                  </a:cubicBezTo>
                  <a:cubicBezTo>
                    <a:pt x="1540" y="846"/>
                    <a:pt x="1527" y="880"/>
                    <a:pt x="1509" y="910"/>
                  </a:cubicBezTo>
                  <a:cubicBezTo>
                    <a:pt x="1479" y="959"/>
                    <a:pt x="1440" y="1003"/>
                    <a:pt x="1431" y="1061"/>
                  </a:cubicBezTo>
                  <a:cubicBezTo>
                    <a:pt x="1432" y="1067"/>
                    <a:pt x="1439" y="1066"/>
                    <a:pt x="1437" y="1075"/>
                  </a:cubicBezTo>
                  <a:cubicBezTo>
                    <a:pt x="1435" y="1081"/>
                    <a:pt x="1425" y="1091"/>
                    <a:pt x="1433" y="1098"/>
                  </a:cubicBezTo>
                  <a:cubicBezTo>
                    <a:pt x="1499" y="1018"/>
                    <a:pt x="1538" y="910"/>
                    <a:pt x="1607" y="832"/>
                  </a:cubicBezTo>
                  <a:cubicBezTo>
                    <a:pt x="1583" y="813"/>
                    <a:pt x="1615" y="785"/>
                    <a:pt x="1605" y="751"/>
                  </a:cubicBezTo>
                  <a:cubicBezTo>
                    <a:pt x="1593" y="765"/>
                    <a:pt x="1588" y="784"/>
                    <a:pt x="1578" y="800"/>
                  </a:cubicBezTo>
                  <a:close/>
                  <a:moveTo>
                    <a:pt x="546" y="986"/>
                  </a:moveTo>
                  <a:cubicBezTo>
                    <a:pt x="501" y="975"/>
                    <a:pt x="440" y="968"/>
                    <a:pt x="390" y="970"/>
                  </a:cubicBezTo>
                  <a:cubicBezTo>
                    <a:pt x="342" y="971"/>
                    <a:pt x="298" y="990"/>
                    <a:pt x="250" y="988"/>
                  </a:cubicBezTo>
                  <a:cubicBezTo>
                    <a:pt x="209" y="986"/>
                    <a:pt x="164" y="985"/>
                    <a:pt x="133" y="970"/>
                  </a:cubicBezTo>
                  <a:cubicBezTo>
                    <a:pt x="118" y="982"/>
                    <a:pt x="105" y="997"/>
                    <a:pt x="89" y="1009"/>
                  </a:cubicBezTo>
                  <a:cubicBezTo>
                    <a:pt x="258" y="1015"/>
                    <a:pt x="459" y="999"/>
                    <a:pt x="636" y="1018"/>
                  </a:cubicBezTo>
                  <a:cubicBezTo>
                    <a:pt x="609" y="1003"/>
                    <a:pt x="573" y="992"/>
                    <a:pt x="546" y="986"/>
                  </a:cubicBezTo>
                  <a:close/>
                  <a:moveTo>
                    <a:pt x="1235" y="993"/>
                  </a:moveTo>
                  <a:cubicBezTo>
                    <a:pt x="1109" y="993"/>
                    <a:pt x="958" y="967"/>
                    <a:pt x="861" y="1015"/>
                  </a:cubicBezTo>
                  <a:cubicBezTo>
                    <a:pt x="1015" y="1001"/>
                    <a:pt x="1155" y="1016"/>
                    <a:pt x="1290" y="1013"/>
                  </a:cubicBezTo>
                  <a:cubicBezTo>
                    <a:pt x="1313" y="1013"/>
                    <a:pt x="1316" y="1013"/>
                    <a:pt x="1332" y="1018"/>
                  </a:cubicBezTo>
                  <a:cubicBezTo>
                    <a:pt x="1313" y="993"/>
                    <a:pt x="1271" y="992"/>
                    <a:pt x="1235" y="993"/>
                  </a:cubicBezTo>
                  <a:close/>
                  <a:moveTo>
                    <a:pt x="567" y="1034"/>
                  </a:moveTo>
                  <a:cubicBezTo>
                    <a:pt x="407" y="1018"/>
                    <a:pt x="257" y="1033"/>
                    <a:pt x="91" y="1029"/>
                  </a:cubicBezTo>
                  <a:cubicBezTo>
                    <a:pt x="93" y="1038"/>
                    <a:pt x="94" y="1047"/>
                    <a:pt x="96" y="1055"/>
                  </a:cubicBezTo>
                  <a:cubicBezTo>
                    <a:pt x="120" y="1058"/>
                    <a:pt x="149" y="1057"/>
                    <a:pt x="165" y="1068"/>
                  </a:cubicBezTo>
                  <a:cubicBezTo>
                    <a:pt x="145" y="1071"/>
                    <a:pt x="102" y="1070"/>
                    <a:pt x="78" y="1073"/>
                  </a:cubicBezTo>
                  <a:cubicBezTo>
                    <a:pt x="93" y="1096"/>
                    <a:pt x="119" y="1084"/>
                    <a:pt x="149" y="1087"/>
                  </a:cubicBezTo>
                  <a:cubicBezTo>
                    <a:pt x="232" y="1093"/>
                    <a:pt x="322" y="1084"/>
                    <a:pt x="404" y="1087"/>
                  </a:cubicBezTo>
                  <a:cubicBezTo>
                    <a:pt x="443" y="1088"/>
                    <a:pt x="478" y="1098"/>
                    <a:pt x="512" y="1091"/>
                  </a:cubicBezTo>
                  <a:cubicBezTo>
                    <a:pt x="508" y="1091"/>
                    <a:pt x="506" y="1090"/>
                    <a:pt x="505" y="1087"/>
                  </a:cubicBezTo>
                  <a:cubicBezTo>
                    <a:pt x="552" y="1077"/>
                    <a:pt x="612" y="1093"/>
                    <a:pt x="654" y="1078"/>
                  </a:cubicBezTo>
                  <a:cubicBezTo>
                    <a:pt x="619" y="1073"/>
                    <a:pt x="584" y="1069"/>
                    <a:pt x="549" y="1064"/>
                  </a:cubicBezTo>
                  <a:cubicBezTo>
                    <a:pt x="517" y="1059"/>
                    <a:pt x="481" y="1055"/>
                    <a:pt x="452" y="1041"/>
                  </a:cubicBezTo>
                  <a:cubicBezTo>
                    <a:pt x="532" y="1039"/>
                    <a:pt x="622" y="1070"/>
                    <a:pt x="707" y="1059"/>
                  </a:cubicBezTo>
                  <a:cubicBezTo>
                    <a:pt x="664" y="1033"/>
                    <a:pt x="612" y="1038"/>
                    <a:pt x="567" y="1034"/>
                  </a:cubicBezTo>
                  <a:close/>
                  <a:moveTo>
                    <a:pt x="1375" y="1043"/>
                  </a:moveTo>
                  <a:cubicBezTo>
                    <a:pt x="1326" y="1034"/>
                    <a:pt x="1276" y="1029"/>
                    <a:pt x="1224" y="1029"/>
                  </a:cubicBezTo>
                  <a:cubicBezTo>
                    <a:pt x="1119" y="1029"/>
                    <a:pt x="989" y="1014"/>
                    <a:pt x="875" y="1029"/>
                  </a:cubicBezTo>
                  <a:cubicBezTo>
                    <a:pt x="837" y="1034"/>
                    <a:pt x="797" y="1044"/>
                    <a:pt x="769" y="1066"/>
                  </a:cubicBezTo>
                  <a:cubicBezTo>
                    <a:pt x="776" y="1071"/>
                    <a:pt x="779" y="1081"/>
                    <a:pt x="787" y="1084"/>
                  </a:cubicBezTo>
                  <a:cubicBezTo>
                    <a:pt x="840" y="1066"/>
                    <a:pt x="888" y="1046"/>
                    <a:pt x="951" y="1043"/>
                  </a:cubicBezTo>
                  <a:cubicBezTo>
                    <a:pt x="966" y="1042"/>
                    <a:pt x="990" y="1038"/>
                    <a:pt x="994" y="1055"/>
                  </a:cubicBezTo>
                  <a:cubicBezTo>
                    <a:pt x="926" y="1058"/>
                    <a:pt x="858" y="1066"/>
                    <a:pt x="808" y="1094"/>
                  </a:cubicBezTo>
                  <a:cubicBezTo>
                    <a:pt x="994" y="1073"/>
                    <a:pt x="1183" y="1111"/>
                    <a:pt x="1336" y="1123"/>
                  </a:cubicBezTo>
                  <a:cubicBezTo>
                    <a:pt x="1365" y="1126"/>
                    <a:pt x="1395" y="1134"/>
                    <a:pt x="1412" y="1119"/>
                  </a:cubicBezTo>
                  <a:cubicBezTo>
                    <a:pt x="1388" y="1114"/>
                    <a:pt x="1362" y="1117"/>
                    <a:pt x="1346" y="1100"/>
                  </a:cubicBezTo>
                  <a:cubicBezTo>
                    <a:pt x="1372" y="1092"/>
                    <a:pt x="1407" y="1116"/>
                    <a:pt x="1417" y="1089"/>
                  </a:cubicBezTo>
                  <a:cubicBezTo>
                    <a:pt x="1380" y="1073"/>
                    <a:pt x="1309" y="1101"/>
                    <a:pt x="1286" y="1073"/>
                  </a:cubicBezTo>
                  <a:cubicBezTo>
                    <a:pt x="1323" y="1073"/>
                    <a:pt x="1369" y="1071"/>
                    <a:pt x="1410" y="1068"/>
                  </a:cubicBezTo>
                  <a:cubicBezTo>
                    <a:pt x="1403" y="1063"/>
                    <a:pt x="1384" y="1054"/>
                    <a:pt x="1375" y="1043"/>
                  </a:cubicBezTo>
                  <a:close/>
                  <a:moveTo>
                    <a:pt x="705" y="1098"/>
                  </a:moveTo>
                  <a:cubicBezTo>
                    <a:pt x="731" y="1106"/>
                    <a:pt x="751" y="1097"/>
                    <a:pt x="764" y="1084"/>
                  </a:cubicBezTo>
                  <a:cubicBezTo>
                    <a:pt x="759" y="1083"/>
                    <a:pt x="759" y="1076"/>
                    <a:pt x="755" y="1073"/>
                  </a:cubicBezTo>
                  <a:cubicBezTo>
                    <a:pt x="736" y="1076"/>
                    <a:pt x="717" y="1079"/>
                    <a:pt x="705" y="1098"/>
                  </a:cubicBezTo>
                  <a:close/>
                  <a:moveTo>
                    <a:pt x="677" y="1091"/>
                  </a:moveTo>
                  <a:cubicBezTo>
                    <a:pt x="661" y="1097"/>
                    <a:pt x="632" y="1091"/>
                    <a:pt x="620" y="1100"/>
                  </a:cubicBezTo>
                  <a:cubicBezTo>
                    <a:pt x="644" y="1105"/>
                    <a:pt x="668" y="1092"/>
                    <a:pt x="682" y="1100"/>
                  </a:cubicBezTo>
                  <a:cubicBezTo>
                    <a:pt x="684" y="1092"/>
                    <a:pt x="703" y="1083"/>
                    <a:pt x="693" y="1078"/>
                  </a:cubicBezTo>
                  <a:cubicBezTo>
                    <a:pt x="693" y="1081"/>
                    <a:pt x="684" y="1075"/>
                    <a:pt x="677" y="1078"/>
                  </a:cubicBezTo>
                  <a:cubicBezTo>
                    <a:pt x="677" y="1082"/>
                    <a:pt x="677" y="1087"/>
                    <a:pt x="677" y="1091"/>
                  </a:cubicBezTo>
                  <a:close/>
                  <a:moveTo>
                    <a:pt x="553" y="1096"/>
                  </a:moveTo>
                  <a:cubicBezTo>
                    <a:pt x="550" y="1096"/>
                    <a:pt x="549" y="1092"/>
                    <a:pt x="544" y="1094"/>
                  </a:cubicBezTo>
                  <a:cubicBezTo>
                    <a:pt x="559" y="1104"/>
                    <a:pt x="588" y="1095"/>
                    <a:pt x="553" y="1096"/>
                  </a:cubicBezTo>
                  <a:close/>
                  <a:moveTo>
                    <a:pt x="429" y="1110"/>
                  </a:moveTo>
                  <a:cubicBezTo>
                    <a:pt x="392" y="1107"/>
                    <a:pt x="355" y="1114"/>
                    <a:pt x="319" y="1112"/>
                  </a:cubicBezTo>
                  <a:cubicBezTo>
                    <a:pt x="224" y="1107"/>
                    <a:pt x="118" y="1104"/>
                    <a:pt x="46" y="1107"/>
                  </a:cubicBezTo>
                  <a:cubicBezTo>
                    <a:pt x="37" y="1114"/>
                    <a:pt x="30" y="1121"/>
                    <a:pt x="25" y="1130"/>
                  </a:cubicBezTo>
                  <a:cubicBezTo>
                    <a:pt x="43" y="1142"/>
                    <a:pt x="62" y="1134"/>
                    <a:pt x="80" y="1133"/>
                  </a:cubicBezTo>
                  <a:cubicBezTo>
                    <a:pt x="178" y="1126"/>
                    <a:pt x="265" y="1133"/>
                    <a:pt x="362" y="1140"/>
                  </a:cubicBezTo>
                  <a:cubicBezTo>
                    <a:pt x="455" y="1146"/>
                    <a:pt x="569" y="1141"/>
                    <a:pt x="668" y="1146"/>
                  </a:cubicBezTo>
                  <a:cubicBezTo>
                    <a:pt x="669" y="1132"/>
                    <a:pt x="656" y="1132"/>
                    <a:pt x="654" y="1121"/>
                  </a:cubicBezTo>
                  <a:cubicBezTo>
                    <a:pt x="580" y="1118"/>
                    <a:pt x="502" y="1116"/>
                    <a:pt x="429" y="1110"/>
                  </a:cubicBezTo>
                  <a:close/>
                  <a:moveTo>
                    <a:pt x="712" y="1126"/>
                  </a:moveTo>
                  <a:cubicBezTo>
                    <a:pt x="701" y="1125"/>
                    <a:pt x="691" y="1115"/>
                    <a:pt x="682" y="1123"/>
                  </a:cubicBezTo>
                  <a:cubicBezTo>
                    <a:pt x="691" y="1165"/>
                    <a:pt x="796" y="1164"/>
                    <a:pt x="783" y="1114"/>
                  </a:cubicBezTo>
                  <a:cubicBezTo>
                    <a:pt x="761" y="1115"/>
                    <a:pt x="738" y="1128"/>
                    <a:pt x="712" y="1126"/>
                  </a:cubicBezTo>
                  <a:close/>
                </a:path>
              </a:pathLst>
            </a:custGeom>
            <a:solidFill>
              <a:schemeClr val="bg1"/>
            </a:solidFill>
            <a:ln w="9525">
              <a:noFill/>
            </a:ln>
          </p:spPr>
          <p:txBody>
            <a:bodyPr/>
            <a:lstStyle/>
            <a:p>
              <a:endParaRPr lang="zh-CN" altLang="en-US"/>
            </a:p>
          </p:txBody>
        </p:sp>
      </p:grpSp>
      <p:pic>
        <p:nvPicPr>
          <p:cNvPr id="7" name="Picture 6">
            <a:extLst>
              <a:ext uri="{FF2B5EF4-FFF2-40B4-BE49-F238E27FC236}">
                <a16:creationId xmlns:a16="http://schemas.microsoft.com/office/drawing/2014/main" id="{1BA46D6D-1FB2-2C7A-B244-5623C2792F55}"/>
              </a:ext>
            </a:extLst>
          </p:cNvPr>
          <p:cNvPicPr>
            <a:picLocks noChangeAspect="1"/>
          </p:cNvPicPr>
          <p:nvPr/>
        </p:nvPicPr>
        <p:blipFill>
          <a:blip r:embed="rId3"/>
          <a:stretch>
            <a:fillRect/>
          </a:stretch>
        </p:blipFill>
        <p:spPr>
          <a:xfrm>
            <a:off x="446514" y="1453991"/>
            <a:ext cx="10885134" cy="4633702"/>
          </a:xfrm>
          <a:prstGeom prst="rect">
            <a:avLst/>
          </a:prstGeom>
        </p:spPr>
      </p:pic>
    </p:spTree>
    <p:extLst>
      <p:ext uri="{BB962C8B-B14F-4D97-AF65-F5344CB8AC3E}">
        <p14:creationId xmlns:p14="http://schemas.microsoft.com/office/powerpoint/2010/main" val="11593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2" name="组合 7">
            <a:extLst>
              <a:ext uri="{FF2B5EF4-FFF2-40B4-BE49-F238E27FC236}">
                <a16:creationId xmlns:a16="http://schemas.microsoft.com/office/drawing/2014/main" id="{79B92E5B-EF5A-4BCA-11B2-CC04CE376867}"/>
              </a:ext>
            </a:extLst>
          </p:cNvPr>
          <p:cNvGrpSpPr/>
          <p:nvPr/>
        </p:nvGrpSpPr>
        <p:grpSpPr>
          <a:xfrm>
            <a:off x="479425" y="312437"/>
            <a:ext cx="4256869" cy="585232"/>
            <a:chOff x="327446" y="188640"/>
            <a:chExt cx="4256091" cy="585232"/>
          </a:xfrm>
        </p:grpSpPr>
        <p:sp>
          <p:nvSpPr>
            <p:cNvPr id="4" name="文本框 5">
              <a:extLst>
                <a:ext uri="{FF2B5EF4-FFF2-40B4-BE49-F238E27FC236}">
                  <a16:creationId xmlns:a16="http://schemas.microsoft.com/office/drawing/2014/main" id="{633C3AC3-7D42-27BB-8997-37805A5B6DF7}"/>
                </a:ext>
              </a:extLst>
            </p:cNvPr>
            <p:cNvSpPr txBox="1"/>
            <p:nvPr/>
          </p:nvSpPr>
          <p:spPr>
            <a:xfrm>
              <a:off x="1055155" y="404540"/>
              <a:ext cx="3528382" cy="369332"/>
            </a:xfrm>
            <a:prstGeom prst="rect">
              <a:avLst/>
            </a:prstGeom>
            <a:noFill/>
            <a:ln w="9525">
              <a:noFill/>
            </a:ln>
          </p:spPr>
          <p:txBody>
            <a:bodyPr wrap="square" anchor="t" anchorCtr="0">
              <a:spAutoFit/>
            </a:bodyPr>
            <a:lstStyle/>
            <a:p>
              <a:r>
                <a:rPr lang="en-IN" b="0" i="0" dirty="0">
                  <a:solidFill>
                    <a:srgbClr val="D1D5DB"/>
                  </a:solidFill>
                  <a:effectLst/>
                  <a:latin typeface="Söhne"/>
                </a:rPr>
                <a:t>Usage</a:t>
              </a:r>
              <a:endParaRPr lang="zh-CN" altLang="en-US" dirty="0">
                <a:solidFill>
                  <a:schemeClr val="bg1"/>
                </a:solidFill>
                <a:latin typeface="Elsie" panose="02000000000000000000" charset="0"/>
                <a:ea typeface="Elsie" panose="02000000000000000000" charset="0"/>
              </a:endParaRPr>
            </a:p>
          </p:txBody>
        </p:sp>
        <p:sp>
          <p:nvSpPr>
            <p:cNvPr id="5" name="Freeform 169">
              <a:extLst>
                <a:ext uri="{FF2B5EF4-FFF2-40B4-BE49-F238E27FC236}">
                  <a16:creationId xmlns:a16="http://schemas.microsoft.com/office/drawing/2014/main" id="{10DA61B6-EBA8-35C6-2343-2E5B12AA91E7}"/>
                </a:ext>
              </a:extLst>
            </p:cNvPr>
            <p:cNvSpPr>
              <a:spLocks noEditPoints="1"/>
            </p:cNvSpPr>
            <p:nvPr/>
          </p:nvSpPr>
          <p:spPr>
            <a:xfrm>
              <a:off x="327446" y="188640"/>
              <a:ext cx="723306" cy="513348"/>
            </a:xfrm>
            <a:custGeom>
              <a:avLst/>
              <a:gdLst/>
              <a:ahLst/>
              <a:cxnLst>
                <a:cxn ang="0">
                  <a:pos x="521105" y="2997"/>
                </a:cxn>
                <a:cxn ang="0">
                  <a:pos x="600617" y="149423"/>
                </a:cxn>
                <a:cxn ang="0">
                  <a:pos x="672435" y="301843"/>
                </a:cxn>
                <a:cxn ang="0">
                  <a:pos x="723306" y="345086"/>
                </a:cxn>
                <a:cxn ang="0">
                  <a:pos x="616434" y="513348"/>
                </a:cxn>
                <a:cxn ang="0">
                  <a:pos x="318904" y="504785"/>
                </a:cxn>
                <a:cxn ang="0">
                  <a:pos x="84214" y="493653"/>
                </a:cxn>
                <a:cxn ang="0">
                  <a:pos x="25221" y="464111"/>
                </a:cxn>
                <a:cxn ang="0">
                  <a:pos x="38901" y="372915"/>
                </a:cxn>
                <a:cxn ang="0">
                  <a:pos x="175696" y="257744"/>
                </a:cxn>
                <a:cxn ang="0">
                  <a:pos x="411241" y="285145"/>
                </a:cxn>
                <a:cxn ang="0">
                  <a:pos x="430050" y="96333"/>
                </a:cxn>
                <a:cxn ang="0">
                  <a:pos x="501440" y="119881"/>
                </a:cxn>
                <a:cxn ang="0">
                  <a:pos x="632251" y="458545"/>
                </a:cxn>
                <a:cxn ang="0">
                  <a:pos x="545899" y="486802"/>
                </a:cxn>
                <a:cxn ang="0">
                  <a:pos x="529227" y="500503"/>
                </a:cxn>
                <a:cxn ang="0">
                  <a:pos x="643793" y="459401"/>
                </a:cxn>
                <a:cxn ang="0">
                  <a:pos x="497593" y="48380"/>
                </a:cxn>
                <a:cxn ang="0">
                  <a:pos x="523242" y="95476"/>
                </a:cxn>
                <a:cxn ang="0">
                  <a:pos x="509563" y="34679"/>
                </a:cxn>
                <a:cxn ang="0">
                  <a:pos x="544616" y="80919"/>
                </a:cxn>
                <a:cxn ang="0">
                  <a:pos x="513410" y="14985"/>
                </a:cxn>
                <a:cxn ang="0">
                  <a:pos x="444585" y="91623"/>
                </a:cxn>
                <a:cxn ang="0">
                  <a:pos x="450570" y="75781"/>
                </a:cxn>
                <a:cxn ang="0">
                  <a:pos x="565563" y="139575"/>
                </a:cxn>
                <a:cxn ang="0">
                  <a:pos x="489898" y="153704"/>
                </a:cxn>
                <a:cxn ang="0">
                  <a:pos x="428768" y="284289"/>
                </a:cxn>
                <a:cxn ang="0">
                  <a:pos x="511273" y="150707"/>
                </a:cxn>
                <a:cxn ang="0">
                  <a:pos x="639091" y="264594"/>
                </a:cxn>
                <a:cxn ang="0">
                  <a:pos x="374050" y="366921"/>
                </a:cxn>
                <a:cxn ang="0">
                  <a:pos x="577105" y="426862"/>
                </a:cxn>
                <a:cxn ang="0">
                  <a:pos x="279575" y="266735"/>
                </a:cxn>
                <a:cxn ang="0">
                  <a:pos x="116703" y="257744"/>
                </a:cxn>
                <a:cxn ang="0">
                  <a:pos x="57710" y="357074"/>
                </a:cxn>
                <a:cxn ang="0">
                  <a:pos x="61557" y="411020"/>
                </a:cxn>
                <a:cxn ang="0">
                  <a:pos x="390722" y="330529"/>
                </a:cxn>
                <a:cxn ang="0">
                  <a:pos x="600617" y="441847"/>
                </a:cxn>
                <a:cxn ang="0">
                  <a:pos x="674572" y="342517"/>
                </a:cxn>
                <a:cxn ang="0">
                  <a:pos x="614297" y="460257"/>
                </a:cxn>
                <a:cxn ang="0">
                  <a:pos x="674572" y="342517"/>
                </a:cxn>
                <a:cxn ang="0">
                  <a:pos x="56855" y="415302"/>
                </a:cxn>
                <a:cxn ang="0">
                  <a:pos x="527944" y="425149"/>
                </a:cxn>
                <a:cxn ang="0">
                  <a:pos x="527944" y="425149"/>
                </a:cxn>
                <a:cxn ang="0">
                  <a:pos x="70535" y="457260"/>
                </a:cxn>
                <a:cxn ang="0">
                  <a:pos x="218872" y="467108"/>
                </a:cxn>
                <a:cxn ang="0">
                  <a:pos x="193223" y="445700"/>
                </a:cxn>
                <a:cxn ang="0">
                  <a:pos x="523242" y="440563"/>
                </a:cxn>
                <a:cxn ang="0">
                  <a:pos x="406539" y="446557"/>
                </a:cxn>
                <a:cxn ang="0">
                  <a:pos x="603609" y="479096"/>
                </a:cxn>
                <a:cxn ang="0">
                  <a:pos x="602755" y="457260"/>
                </a:cxn>
                <a:cxn ang="0">
                  <a:pos x="322751" y="459401"/>
                </a:cxn>
                <a:cxn ang="0">
                  <a:pos x="291545" y="470961"/>
                </a:cxn>
                <a:cxn ang="0">
                  <a:pos x="236399" y="469248"/>
                </a:cxn>
                <a:cxn ang="0">
                  <a:pos x="136367" y="476099"/>
                </a:cxn>
                <a:cxn ang="0">
                  <a:pos x="154749" y="488087"/>
                </a:cxn>
                <a:cxn ang="0">
                  <a:pos x="304369" y="482093"/>
                </a:cxn>
              </a:cxnLst>
              <a:rect l="0" t="0" r="0" b="0"/>
              <a:pathLst>
                <a:path w="1692" h="1199">
                  <a:moveTo>
                    <a:pt x="1173" y="280"/>
                  </a:moveTo>
                  <a:cubicBezTo>
                    <a:pt x="1178" y="256"/>
                    <a:pt x="1155" y="232"/>
                    <a:pt x="1148" y="202"/>
                  </a:cubicBezTo>
                  <a:cubicBezTo>
                    <a:pt x="1130" y="126"/>
                    <a:pt x="1166" y="46"/>
                    <a:pt x="1203" y="3"/>
                  </a:cubicBezTo>
                  <a:cubicBezTo>
                    <a:pt x="1213" y="0"/>
                    <a:pt x="1212" y="7"/>
                    <a:pt x="1219" y="7"/>
                  </a:cubicBezTo>
                  <a:cubicBezTo>
                    <a:pt x="1224" y="12"/>
                    <a:pt x="1217" y="17"/>
                    <a:pt x="1219" y="26"/>
                  </a:cubicBezTo>
                  <a:cubicBezTo>
                    <a:pt x="1236" y="54"/>
                    <a:pt x="1274" y="71"/>
                    <a:pt x="1290" y="101"/>
                  </a:cubicBezTo>
                  <a:cubicBezTo>
                    <a:pt x="1331" y="178"/>
                    <a:pt x="1290" y="252"/>
                    <a:pt x="1240" y="310"/>
                  </a:cubicBezTo>
                  <a:cubicBezTo>
                    <a:pt x="1301" y="304"/>
                    <a:pt x="1363" y="314"/>
                    <a:pt x="1405" y="349"/>
                  </a:cubicBezTo>
                  <a:cubicBezTo>
                    <a:pt x="1469" y="403"/>
                    <a:pt x="1472" y="496"/>
                    <a:pt x="1437" y="584"/>
                  </a:cubicBezTo>
                  <a:cubicBezTo>
                    <a:pt x="1504" y="602"/>
                    <a:pt x="1581" y="611"/>
                    <a:pt x="1637" y="627"/>
                  </a:cubicBezTo>
                  <a:cubicBezTo>
                    <a:pt x="1633" y="645"/>
                    <a:pt x="1616" y="654"/>
                    <a:pt x="1605" y="666"/>
                  </a:cubicBezTo>
                  <a:cubicBezTo>
                    <a:pt x="1594" y="679"/>
                    <a:pt x="1586" y="694"/>
                    <a:pt x="1573" y="705"/>
                  </a:cubicBezTo>
                  <a:cubicBezTo>
                    <a:pt x="1590" y="719"/>
                    <a:pt x="1614" y="712"/>
                    <a:pt x="1630" y="724"/>
                  </a:cubicBezTo>
                  <a:cubicBezTo>
                    <a:pt x="1631" y="738"/>
                    <a:pt x="1623" y="757"/>
                    <a:pt x="1623" y="777"/>
                  </a:cubicBezTo>
                  <a:cubicBezTo>
                    <a:pt x="1636" y="774"/>
                    <a:pt x="1646" y="792"/>
                    <a:pt x="1660" y="797"/>
                  </a:cubicBezTo>
                  <a:cubicBezTo>
                    <a:pt x="1672" y="802"/>
                    <a:pt x="1688" y="795"/>
                    <a:pt x="1692" y="806"/>
                  </a:cubicBezTo>
                  <a:cubicBezTo>
                    <a:pt x="1689" y="835"/>
                    <a:pt x="1650" y="861"/>
                    <a:pt x="1646" y="889"/>
                  </a:cubicBezTo>
                  <a:cubicBezTo>
                    <a:pt x="1591" y="979"/>
                    <a:pt x="1520" y="1066"/>
                    <a:pt x="1486" y="1169"/>
                  </a:cubicBezTo>
                  <a:cubicBezTo>
                    <a:pt x="1475" y="1172"/>
                    <a:pt x="1476" y="1185"/>
                    <a:pt x="1467" y="1190"/>
                  </a:cubicBezTo>
                  <a:cubicBezTo>
                    <a:pt x="1459" y="1196"/>
                    <a:pt x="1449" y="1192"/>
                    <a:pt x="1442" y="1199"/>
                  </a:cubicBezTo>
                  <a:cubicBezTo>
                    <a:pt x="1375" y="1174"/>
                    <a:pt x="1303" y="1193"/>
                    <a:pt x="1212" y="1188"/>
                  </a:cubicBezTo>
                  <a:cubicBezTo>
                    <a:pt x="1133" y="1183"/>
                    <a:pt x="1055" y="1193"/>
                    <a:pt x="976" y="1188"/>
                  </a:cubicBezTo>
                  <a:cubicBezTo>
                    <a:pt x="936" y="1185"/>
                    <a:pt x="897" y="1180"/>
                    <a:pt x="861" y="1179"/>
                  </a:cubicBezTo>
                  <a:cubicBezTo>
                    <a:pt x="816" y="1177"/>
                    <a:pt x="775" y="1162"/>
                    <a:pt x="746" y="1179"/>
                  </a:cubicBezTo>
                  <a:cubicBezTo>
                    <a:pt x="726" y="1171"/>
                    <a:pt x="705" y="1176"/>
                    <a:pt x="686" y="1174"/>
                  </a:cubicBezTo>
                  <a:cubicBezTo>
                    <a:pt x="664" y="1172"/>
                    <a:pt x="641" y="1164"/>
                    <a:pt x="615" y="1162"/>
                  </a:cubicBezTo>
                  <a:cubicBezTo>
                    <a:pt x="588" y="1161"/>
                    <a:pt x="559" y="1163"/>
                    <a:pt x="530" y="1162"/>
                  </a:cubicBezTo>
                  <a:cubicBezTo>
                    <a:pt x="410" y="1161"/>
                    <a:pt x="311" y="1154"/>
                    <a:pt x="197" y="1153"/>
                  </a:cubicBezTo>
                  <a:cubicBezTo>
                    <a:pt x="188" y="1153"/>
                    <a:pt x="177" y="1149"/>
                    <a:pt x="167" y="1149"/>
                  </a:cubicBezTo>
                  <a:cubicBezTo>
                    <a:pt x="130" y="1149"/>
                    <a:pt x="93" y="1158"/>
                    <a:pt x="55" y="1160"/>
                  </a:cubicBezTo>
                  <a:cubicBezTo>
                    <a:pt x="29" y="1161"/>
                    <a:pt x="13" y="1163"/>
                    <a:pt x="0" y="1144"/>
                  </a:cubicBezTo>
                  <a:cubicBezTo>
                    <a:pt x="11" y="1113"/>
                    <a:pt x="26" y="1080"/>
                    <a:pt x="59" y="1084"/>
                  </a:cubicBezTo>
                  <a:cubicBezTo>
                    <a:pt x="59" y="1066"/>
                    <a:pt x="67" y="1057"/>
                    <a:pt x="75" y="1048"/>
                  </a:cubicBezTo>
                  <a:cubicBezTo>
                    <a:pt x="18" y="1032"/>
                    <a:pt x="90" y="986"/>
                    <a:pt x="112" y="967"/>
                  </a:cubicBezTo>
                  <a:cubicBezTo>
                    <a:pt x="102" y="946"/>
                    <a:pt x="46" y="941"/>
                    <a:pt x="46" y="924"/>
                  </a:cubicBezTo>
                  <a:cubicBezTo>
                    <a:pt x="45" y="906"/>
                    <a:pt x="78" y="886"/>
                    <a:pt x="91" y="871"/>
                  </a:cubicBezTo>
                  <a:cubicBezTo>
                    <a:pt x="109" y="851"/>
                    <a:pt x="123" y="834"/>
                    <a:pt x="128" y="811"/>
                  </a:cubicBezTo>
                  <a:cubicBezTo>
                    <a:pt x="179" y="737"/>
                    <a:pt x="232" y="665"/>
                    <a:pt x="266" y="574"/>
                  </a:cubicBezTo>
                  <a:cubicBezTo>
                    <a:pt x="282" y="574"/>
                    <a:pt x="290" y="579"/>
                    <a:pt x="300" y="588"/>
                  </a:cubicBezTo>
                  <a:cubicBezTo>
                    <a:pt x="337" y="595"/>
                    <a:pt x="372" y="603"/>
                    <a:pt x="411" y="602"/>
                  </a:cubicBezTo>
                  <a:cubicBezTo>
                    <a:pt x="541" y="598"/>
                    <a:pt x="673" y="583"/>
                    <a:pt x="781" y="627"/>
                  </a:cubicBezTo>
                  <a:cubicBezTo>
                    <a:pt x="842" y="653"/>
                    <a:pt x="903" y="681"/>
                    <a:pt x="928" y="747"/>
                  </a:cubicBezTo>
                  <a:cubicBezTo>
                    <a:pt x="946" y="725"/>
                    <a:pt x="970" y="708"/>
                    <a:pt x="985" y="682"/>
                  </a:cubicBezTo>
                  <a:cubicBezTo>
                    <a:pt x="980" y="674"/>
                    <a:pt x="970" y="671"/>
                    <a:pt x="962" y="666"/>
                  </a:cubicBezTo>
                  <a:cubicBezTo>
                    <a:pt x="951" y="644"/>
                    <a:pt x="931" y="630"/>
                    <a:pt x="918" y="607"/>
                  </a:cubicBezTo>
                  <a:cubicBezTo>
                    <a:pt x="880" y="534"/>
                    <a:pt x="886" y="418"/>
                    <a:pt x="955" y="359"/>
                  </a:cubicBezTo>
                  <a:cubicBezTo>
                    <a:pt x="991" y="328"/>
                    <a:pt x="1065" y="303"/>
                    <a:pt x="1127" y="329"/>
                  </a:cubicBezTo>
                  <a:cubicBezTo>
                    <a:pt x="1116" y="281"/>
                    <a:pt x="1057" y="241"/>
                    <a:pt x="1006" y="225"/>
                  </a:cubicBezTo>
                  <a:cubicBezTo>
                    <a:pt x="989" y="207"/>
                    <a:pt x="1002" y="179"/>
                    <a:pt x="1006" y="161"/>
                  </a:cubicBezTo>
                  <a:cubicBezTo>
                    <a:pt x="1021" y="155"/>
                    <a:pt x="1040" y="152"/>
                    <a:pt x="1054" y="156"/>
                  </a:cubicBezTo>
                  <a:cubicBezTo>
                    <a:pt x="1084" y="166"/>
                    <a:pt x="1146" y="224"/>
                    <a:pt x="1166" y="258"/>
                  </a:cubicBezTo>
                  <a:cubicBezTo>
                    <a:pt x="1171" y="265"/>
                    <a:pt x="1173" y="273"/>
                    <a:pt x="1173" y="280"/>
                  </a:cubicBezTo>
                  <a:close/>
                  <a:moveTo>
                    <a:pt x="1619" y="804"/>
                  </a:moveTo>
                  <a:cubicBezTo>
                    <a:pt x="1616" y="815"/>
                    <a:pt x="1630" y="816"/>
                    <a:pt x="1630" y="829"/>
                  </a:cubicBezTo>
                  <a:cubicBezTo>
                    <a:pt x="1631" y="838"/>
                    <a:pt x="1623" y="843"/>
                    <a:pt x="1621" y="852"/>
                  </a:cubicBezTo>
                  <a:cubicBezTo>
                    <a:pt x="1556" y="907"/>
                    <a:pt x="1522" y="994"/>
                    <a:pt x="1479" y="1071"/>
                  </a:cubicBezTo>
                  <a:cubicBezTo>
                    <a:pt x="1458" y="1084"/>
                    <a:pt x="1452" y="1111"/>
                    <a:pt x="1435" y="1128"/>
                  </a:cubicBezTo>
                  <a:cubicBezTo>
                    <a:pt x="1431" y="1140"/>
                    <a:pt x="1440" y="1127"/>
                    <a:pt x="1435" y="1140"/>
                  </a:cubicBezTo>
                  <a:cubicBezTo>
                    <a:pt x="1417" y="1156"/>
                    <a:pt x="1403" y="1144"/>
                    <a:pt x="1385" y="1142"/>
                  </a:cubicBezTo>
                  <a:cubicBezTo>
                    <a:pt x="1352" y="1139"/>
                    <a:pt x="1307" y="1139"/>
                    <a:pt x="1277" y="1137"/>
                  </a:cubicBezTo>
                  <a:cubicBezTo>
                    <a:pt x="1250" y="1135"/>
                    <a:pt x="1224" y="1126"/>
                    <a:pt x="1196" y="1123"/>
                  </a:cubicBezTo>
                  <a:cubicBezTo>
                    <a:pt x="1074" y="1113"/>
                    <a:pt x="924" y="1096"/>
                    <a:pt x="813" y="1112"/>
                  </a:cubicBezTo>
                  <a:cubicBezTo>
                    <a:pt x="808" y="1126"/>
                    <a:pt x="800" y="1148"/>
                    <a:pt x="806" y="1153"/>
                  </a:cubicBezTo>
                  <a:cubicBezTo>
                    <a:pt x="949" y="1170"/>
                    <a:pt x="1082" y="1168"/>
                    <a:pt x="1238" y="1169"/>
                  </a:cubicBezTo>
                  <a:cubicBezTo>
                    <a:pt x="1261" y="1170"/>
                    <a:pt x="1301" y="1163"/>
                    <a:pt x="1341" y="1165"/>
                  </a:cubicBezTo>
                  <a:cubicBezTo>
                    <a:pt x="1418" y="1169"/>
                    <a:pt x="1450" y="1182"/>
                    <a:pt x="1479" y="1128"/>
                  </a:cubicBezTo>
                  <a:cubicBezTo>
                    <a:pt x="1482" y="1123"/>
                    <a:pt x="1479" y="1118"/>
                    <a:pt x="1481" y="1112"/>
                  </a:cubicBezTo>
                  <a:cubicBezTo>
                    <a:pt x="1486" y="1100"/>
                    <a:pt x="1499" y="1087"/>
                    <a:pt x="1506" y="1073"/>
                  </a:cubicBezTo>
                  <a:cubicBezTo>
                    <a:pt x="1536" y="1020"/>
                    <a:pt x="1573" y="964"/>
                    <a:pt x="1603" y="917"/>
                  </a:cubicBezTo>
                  <a:cubicBezTo>
                    <a:pt x="1625" y="882"/>
                    <a:pt x="1642" y="851"/>
                    <a:pt x="1663" y="818"/>
                  </a:cubicBezTo>
                  <a:cubicBezTo>
                    <a:pt x="1651" y="816"/>
                    <a:pt x="1634" y="797"/>
                    <a:pt x="1619" y="804"/>
                  </a:cubicBezTo>
                  <a:close/>
                  <a:moveTo>
                    <a:pt x="1164" y="113"/>
                  </a:moveTo>
                  <a:cubicBezTo>
                    <a:pt x="1152" y="186"/>
                    <a:pt x="1187" y="238"/>
                    <a:pt x="1201" y="303"/>
                  </a:cubicBezTo>
                  <a:cubicBezTo>
                    <a:pt x="1208" y="286"/>
                    <a:pt x="1218" y="272"/>
                    <a:pt x="1222" y="251"/>
                  </a:cubicBezTo>
                  <a:cubicBezTo>
                    <a:pt x="1209" y="231"/>
                    <a:pt x="1176" y="219"/>
                    <a:pt x="1176" y="195"/>
                  </a:cubicBezTo>
                  <a:cubicBezTo>
                    <a:pt x="1194" y="203"/>
                    <a:pt x="1210" y="219"/>
                    <a:pt x="1224" y="223"/>
                  </a:cubicBezTo>
                  <a:cubicBezTo>
                    <a:pt x="1228" y="215"/>
                    <a:pt x="1222" y="203"/>
                    <a:pt x="1222" y="193"/>
                  </a:cubicBezTo>
                  <a:cubicBezTo>
                    <a:pt x="1198" y="190"/>
                    <a:pt x="1176" y="175"/>
                    <a:pt x="1178" y="154"/>
                  </a:cubicBezTo>
                  <a:cubicBezTo>
                    <a:pt x="1190" y="157"/>
                    <a:pt x="1195" y="175"/>
                    <a:pt x="1210" y="168"/>
                  </a:cubicBezTo>
                  <a:cubicBezTo>
                    <a:pt x="1215" y="143"/>
                    <a:pt x="1172" y="104"/>
                    <a:pt x="1192" y="81"/>
                  </a:cubicBezTo>
                  <a:cubicBezTo>
                    <a:pt x="1208" y="104"/>
                    <a:pt x="1212" y="128"/>
                    <a:pt x="1226" y="156"/>
                  </a:cubicBezTo>
                  <a:cubicBezTo>
                    <a:pt x="1241" y="142"/>
                    <a:pt x="1237" y="108"/>
                    <a:pt x="1261" y="101"/>
                  </a:cubicBezTo>
                  <a:cubicBezTo>
                    <a:pt x="1262" y="142"/>
                    <a:pt x="1223" y="174"/>
                    <a:pt x="1242" y="216"/>
                  </a:cubicBezTo>
                  <a:cubicBezTo>
                    <a:pt x="1259" y="213"/>
                    <a:pt x="1261" y="195"/>
                    <a:pt x="1274" y="189"/>
                  </a:cubicBezTo>
                  <a:cubicBezTo>
                    <a:pt x="1296" y="211"/>
                    <a:pt x="1254" y="232"/>
                    <a:pt x="1242" y="237"/>
                  </a:cubicBezTo>
                  <a:cubicBezTo>
                    <a:pt x="1242" y="255"/>
                    <a:pt x="1224" y="283"/>
                    <a:pt x="1224" y="301"/>
                  </a:cubicBezTo>
                  <a:cubicBezTo>
                    <a:pt x="1251" y="270"/>
                    <a:pt x="1288" y="228"/>
                    <a:pt x="1290" y="175"/>
                  </a:cubicBezTo>
                  <a:cubicBezTo>
                    <a:pt x="1293" y="107"/>
                    <a:pt x="1237" y="75"/>
                    <a:pt x="1201" y="35"/>
                  </a:cubicBezTo>
                  <a:cubicBezTo>
                    <a:pt x="1187" y="64"/>
                    <a:pt x="1170" y="79"/>
                    <a:pt x="1164" y="113"/>
                  </a:cubicBezTo>
                  <a:close/>
                  <a:moveTo>
                    <a:pt x="1054" y="177"/>
                  </a:moveTo>
                  <a:cubicBezTo>
                    <a:pt x="1027" y="172"/>
                    <a:pt x="1017" y="183"/>
                    <a:pt x="1017" y="205"/>
                  </a:cubicBezTo>
                  <a:cubicBezTo>
                    <a:pt x="1024" y="208"/>
                    <a:pt x="1027" y="216"/>
                    <a:pt x="1040" y="214"/>
                  </a:cubicBezTo>
                  <a:cubicBezTo>
                    <a:pt x="1065" y="235"/>
                    <a:pt x="1096" y="250"/>
                    <a:pt x="1118" y="274"/>
                  </a:cubicBezTo>
                  <a:cubicBezTo>
                    <a:pt x="1134" y="295"/>
                    <a:pt x="1143" y="322"/>
                    <a:pt x="1160" y="342"/>
                  </a:cubicBezTo>
                  <a:cubicBezTo>
                    <a:pt x="1159" y="354"/>
                    <a:pt x="1163" y="362"/>
                    <a:pt x="1169" y="368"/>
                  </a:cubicBezTo>
                  <a:cubicBezTo>
                    <a:pt x="1176" y="283"/>
                    <a:pt x="1119" y="212"/>
                    <a:pt x="1054" y="177"/>
                  </a:cubicBezTo>
                  <a:close/>
                  <a:moveTo>
                    <a:pt x="1440" y="439"/>
                  </a:moveTo>
                  <a:cubicBezTo>
                    <a:pt x="1439" y="433"/>
                    <a:pt x="1432" y="430"/>
                    <a:pt x="1431" y="425"/>
                  </a:cubicBezTo>
                  <a:cubicBezTo>
                    <a:pt x="1428" y="419"/>
                    <a:pt x="1431" y="412"/>
                    <a:pt x="1428" y="407"/>
                  </a:cubicBezTo>
                  <a:cubicBezTo>
                    <a:pt x="1410" y="371"/>
                    <a:pt x="1367" y="336"/>
                    <a:pt x="1323" y="326"/>
                  </a:cubicBezTo>
                  <a:cubicBezTo>
                    <a:pt x="1223" y="306"/>
                    <a:pt x="1185" y="467"/>
                    <a:pt x="1100" y="407"/>
                  </a:cubicBezTo>
                  <a:cubicBezTo>
                    <a:pt x="1099" y="390"/>
                    <a:pt x="1087" y="382"/>
                    <a:pt x="1097" y="370"/>
                  </a:cubicBezTo>
                  <a:cubicBezTo>
                    <a:pt x="1111" y="384"/>
                    <a:pt x="1122" y="413"/>
                    <a:pt x="1150" y="398"/>
                  </a:cubicBezTo>
                  <a:cubicBezTo>
                    <a:pt x="1157" y="380"/>
                    <a:pt x="1150" y="378"/>
                    <a:pt x="1146" y="359"/>
                  </a:cubicBezTo>
                  <a:cubicBezTo>
                    <a:pt x="1050" y="300"/>
                    <a:pt x="919" y="371"/>
                    <a:pt x="914" y="473"/>
                  </a:cubicBezTo>
                  <a:cubicBezTo>
                    <a:pt x="913" y="480"/>
                    <a:pt x="915" y="495"/>
                    <a:pt x="916" y="508"/>
                  </a:cubicBezTo>
                  <a:cubicBezTo>
                    <a:pt x="919" y="544"/>
                    <a:pt x="931" y="592"/>
                    <a:pt x="951" y="620"/>
                  </a:cubicBezTo>
                  <a:cubicBezTo>
                    <a:pt x="960" y="635"/>
                    <a:pt x="988" y="664"/>
                    <a:pt x="1003" y="664"/>
                  </a:cubicBezTo>
                  <a:cubicBezTo>
                    <a:pt x="1012" y="664"/>
                    <a:pt x="1028" y="651"/>
                    <a:pt x="1042" y="646"/>
                  </a:cubicBezTo>
                  <a:cubicBezTo>
                    <a:pt x="1155" y="602"/>
                    <a:pt x="1290" y="588"/>
                    <a:pt x="1419" y="584"/>
                  </a:cubicBezTo>
                  <a:cubicBezTo>
                    <a:pt x="1431" y="542"/>
                    <a:pt x="1451" y="498"/>
                    <a:pt x="1440" y="439"/>
                  </a:cubicBezTo>
                  <a:close/>
                  <a:moveTo>
                    <a:pt x="1196" y="352"/>
                  </a:moveTo>
                  <a:cubicBezTo>
                    <a:pt x="1199" y="359"/>
                    <a:pt x="1189" y="366"/>
                    <a:pt x="1196" y="370"/>
                  </a:cubicBezTo>
                  <a:cubicBezTo>
                    <a:pt x="1203" y="357"/>
                    <a:pt x="1222" y="344"/>
                    <a:pt x="1226" y="336"/>
                  </a:cubicBezTo>
                  <a:cubicBezTo>
                    <a:pt x="1216" y="340"/>
                    <a:pt x="1209" y="349"/>
                    <a:pt x="1196" y="352"/>
                  </a:cubicBezTo>
                  <a:close/>
                  <a:moveTo>
                    <a:pt x="1495" y="618"/>
                  </a:moveTo>
                  <a:cubicBezTo>
                    <a:pt x="1462" y="612"/>
                    <a:pt x="1428" y="599"/>
                    <a:pt x="1396" y="600"/>
                  </a:cubicBezTo>
                  <a:cubicBezTo>
                    <a:pt x="1331" y="602"/>
                    <a:pt x="1262" y="611"/>
                    <a:pt x="1199" y="620"/>
                  </a:cubicBezTo>
                  <a:cubicBezTo>
                    <a:pt x="1127" y="631"/>
                    <a:pt x="1059" y="655"/>
                    <a:pt x="1006" y="687"/>
                  </a:cubicBezTo>
                  <a:cubicBezTo>
                    <a:pt x="956" y="737"/>
                    <a:pt x="914" y="795"/>
                    <a:pt x="875" y="857"/>
                  </a:cubicBezTo>
                  <a:cubicBezTo>
                    <a:pt x="836" y="918"/>
                    <a:pt x="791" y="979"/>
                    <a:pt x="764" y="1045"/>
                  </a:cubicBezTo>
                  <a:cubicBezTo>
                    <a:pt x="817" y="1009"/>
                    <a:pt x="892" y="975"/>
                    <a:pt x="983" y="970"/>
                  </a:cubicBezTo>
                  <a:cubicBezTo>
                    <a:pt x="1005" y="968"/>
                    <a:pt x="1029" y="971"/>
                    <a:pt x="1052" y="970"/>
                  </a:cubicBezTo>
                  <a:cubicBezTo>
                    <a:pt x="1164" y="964"/>
                    <a:pt x="1270" y="971"/>
                    <a:pt x="1350" y="997"/>
                  </a:cubicBezTo>
                  <a:cubicBezTo>
                    <a:pt x="1415" y="860"/>
                    <a:pt x="1513" y="757"/>
                    <a:pt x="1598" y="641"/>
                  </a:cubicBezTo>
                  <a:cubicBezTo>
                    <a:pt x="1568" y="628"/>
                    <a:pt x="1531" y="625"/>
                    <a:pt x="1495" y="618"/>
                  </a:cubicBezTo>
                  <a:close/>
                  <a:moveTo>
                    <a:pt x="806" y="662"/>
                  </a:moveTo>
                  <a:cubicBezTo>
                    <a:pt x="758" y="638"/>
                    <a:pt x="719" y="630"/>
                    <a:pt x="654" y="623"/>
                  </a:cubicBezTo>
                  <a:cubicBezTo>
                    <a:pt x="629" y="620"/>
                    <a:pt x="602" y="614"/>
                    <a:pt x="578" y="614"/>
                  </a:cubicBezTo>
                  <a:cubicBezTo>
                    <a:pt x="507" y="612"/>
                    <a:pt x="434" y="625"/>
                    <a:pt x="376" y="623"/>
                  </a:cubicBezTo>
                  <a:cubicBezTo>
                    <a:pt x="341" y="621"/>
                    <a:pt x="305" y="605"/>
                    <a:pt x="275" y="604"/>
                  </a:cubicBezTo>
                  <a:cubicBezTo>
                    <a:pt x="275" y="603"/>
                    <a:pt x="275" y="602"/>
                    <a:pt x="273" y="602"/>
                  </a:cubicBezTo>
                  <a:cubicBezTo>
                    <a:pt x="272" y="617"/>
                    <a:pt x="262" y="622"/>
                    <a:pt x="257" y="632"/>
                  </a:cubicBezTo>
                  <a:cubicBezTo>
                    <a:pt x="247" y="652"/>
                    <a:pt x="242" y="671"/>
                    <a:pt x="232" y="689"/>
                  </a:cubicBezTo>
                  <a:cubicBezTo>
                    <a:pt x="213" y="723"/>
                    <a:pt x="187" y="753"/>
                    <a:pt x="167" y="788"/>
                  </a:cubicBezTo>
                  <a:cubicBezTo>
                    <a:pt x="158" y="804"/>
                    <a:pt x="144" y="819"/>
                    <a:pt x="135" y="834"/>
                  </a:cubicBezTo>
                  <a:cubicBezTo>
                    <a:pt x="125" y="852"/>
                    <a:pt x="121" y="865"/>
                    <a:pt x="108" y="880"/>
                  </a:cubicBezTo>
                  <a:cubicBezTo>
                    <a:pt x="96" y="893"/>
                    <a:pt x="79" y="903"/>
                    <a:pt x="78" y="924"/>
                  </a:cubicBezTo>
                  <a:cubicBezTo>
                    <a:pt x="99" y="934"/>
                    <a:pt x="112" y="960"/>
                    <a:pt x="142" y="949"/>
                  </a:cubicBezTo>
                  <a:cubicBezTo>
                    <a:pt x="140" y="956"/>
                    <a:pt x="139" y="957"/>
                    <a:pt x="144" y="960"/>
                  </a:cubicBezTo>
                  <a:cubicBezTo>
                    <a:pt x="166" y="962"/>
                    <a:pt x="184" y="970"/>
                    <a:pt x="204" y="972"/>
                  </a:cubicBezTo>
                  <a:cubicBezTo>
                    <a:pt x="264" y="976"/>
                    <a:pt x="323" y="956"/>
                    <a:pt x="383" y="953"/>
                  </a:cubicBezTo>
                  <a:cubicBezTo>
                    <a:pt x="521" y="947"/>
                    <a:pt x="644" y="994"/>
                    <a:pt x="748" y="1041"/>
                  </a:cubicBezTo>
                  <a:cubicBezTo>
                    <a:pt x="797" y="944"/>
                    <a:pt x="856" y="859"/>
                    <a:pt x="914" y="772"/>
                  </a:cubicBezTo>
                  <a:cubicBezTo>
                    <a:pt x="902" y="706"/>
                    <a:pt x="859" y="688"/>
                    <a:pt x="806" y="662"/>
                  </a:cubicBezTo>
                  <a:close/>
                  <a:moveTo>
                    <a:pt x="1557" y="724"/>
                  </a:moveTo>
                  <a:cubicBezTo>
                    <a:pt x="1487" y="816"/>
                    <a:pt x="1405" y="909"/>
                    <a:pt x="1364" y="1022"/>
                  </a:cubicBezTo>
                  <a:cubicBezTo>
                    <a:pt x="1378" y="1025"/>
                    <a:pt x="1391" y="1029"/>
                    <a:pt x="1405" y="1032"/>
                  </a:cubicBezTo>
                  <a:cubicBezTo>
                    <a:pt x="1409" y="1029"/>
                    <a:pt x="1411" y="1025"/>
                    <a:pt x="1417" y="1025"/>
                  </a:cubicBezTo>
                  <a:cubicBezTo>
                    <a:pt x="1471" y="924"/>
                    <a:pt x="1537" y="835"/>
                    <a:pt x="1591" y="735"/>
                  </a:cubicBezTo>
                  <a:cubicBezTo>
                    <a:pt x="1582" y="729"/>
                    <a:pt x="1568" y="728"/>
                    <a:pt x="1557" y="724"/>
                  </a:cubicBezTo>
                  <a:close/>
                  <a:moveTo>
                    <a:pt x="1578" y="800"/>
                  </a:moveTo>
                  <a:cubicBezTo>
                    <a:pt x="1573" y="807"/>
                    <a:pt x="1564" y="811"/>
                    <a:pt x="1559" y="818"/>
                  </a:cubicBezTo>
                  <a:cubicBezTo>
                    <a:pt x="1540" y="846"/>
                    <a:pt x="1527" y="880"/>
                    <a:pt x="1509" y="910"/>
                  </a:cubicBezTo>
                  <a:cubicBezTo>
                    <a:pt x="1479" y="959"/>
                    <a:pt x="1440" y="1003"/>
                    <a:pt x="1431" y="1061"/>
                  </a:cubicBezTo>
                  <a:cubicBezTo>
                    <a:pt x="1432" y="1067"/>
                    <a:pt x="1439" y="1066"/>
                    <a:pt x="1437" y="1075"/>
                  </a:cubicBezTo>
                  <a:cubicBezTo>
                    <a:pt x="1435" y="1081"/>
                    <a:pt x="1425" y="1091"/>
                    <a:pt x="1433" y="1098"/>
                  </a:cubicBezTo>
                  <a:cubicBezTo>
                    <a:pt x="1499" y="1018"/>
                    <a:pt x="1538" y="910"/>
                    <a:pt x="1607" y="832"/>
                  </a:cubicBezTo>
                  <a:cubicBezTo>
                    <a:pt x="1583" y="813"/>
                    <a:pt x="1615" y="785"/>
                    <a:pt x="1605" y="751"/>
                  </a:cubicBezTo>
                  <a:cubicBezTo>
                    <a:pt x="1593" y="765"/>
                    <a:pt x="1588" y="784"/>
                    <a:pt x="1578" y="800"/>
                  </a:cubicBezTo>
                  <a:close/>
                  <a:moveTo>
                    <a:pt x="546" y="986"/>
                  </a:moveTo>
                  <a:cubicBezTo>
                    <a:pt x="501" y="975"/>
                    <a:pt x="440" y="968"/>
                    <a:pt x="390" y="970"/>
                  </a:cubicBezTo>
                  <a:cubicBezTo>
                    <a:pt x="342" y="971"/>
                    <a:pt x="298" y="990"/>
                    <a:pt x="250" y="988"/>
                  </a:cubicBezTo>
                  <a:cubicBezTo>
                    <a:pt x="209" y="986"/>
                    <a:pt x="164" y="985"/>
                    <a:pt x="133" y="970"/>
                  </a:cubicBezTo>
                  <a:cubicBezTo>
                    <a:pt x="118" y="982"/>
                    <a:pt x="105" y="997"/>
                    <a:pt x="89" y="1009"/>
                  </a:cubicBezTo>
                  <a:cubicBezTo>
                    <a:pt x="258" y="1015"/>
                    <a:pt x="459" y="999"/>
                    <a:pt x="636" y="1018"/>
                  </a:cubicBezTo>
                  <a:cubicBezTo>
                    <a:pt x="609" y="1003"/>
                    <a:pt x="573" y="992"/>
                    <a:pt x="546" y="986"/>
                  </a:cubicBezTo>
                  <a:close/>
                  <a:moveTo>
                    <a:pt x="1235" y="993"/>
                  </a:moveTo>
                  <a:cubicBezTo>
                    <a:pt x="1109" y="993"/>
                    <a:pt x="958" y="967"/>
                    <a:pt x="861" y="1015"/>
                  </a:cubicBezTo>
                  <a:cubicBezTo>
                    <a:pt x="1015" y="1001"/>
                    <a:pt x="1155" y="1016"/>
                    <a:pt x="1290" y="1013"/>
                  </a:cubicBezTo>
                  <a:cubicBezTo>
                    <a:pt x="1313" y="1013"/>
                    <a:pt x="1316" y="1013"/>
                    <a:pt x="1332" y="1018"/>
                  </a:cubicBezTo>
                  <a:cubicBezTo>
                    <a:pt x="1313" y="993"/>
                    <a:pt x="1271" y="992"/>
                    <a:pt x="1235" y="993"/>
                  </a:cubicBezTo>
                  <a:close/>
                  <a:moveTo>
                    <a:pt x="567" y="1034"/>
                  </a:moveTo>
                  <a:cubicBezTo>
                    <a:pt x="407" y="1018"/>
                    <a:pt x="257" y="1033"/>
                    <a:pt x="91" y="1029"/>
                  </a:cubicBezTo>
                  <a:cubicBezTo>
                    <a:pt x="93" y="1038"/>
                    <a:pt x="94" y="1047"/>
                    <a:pt x="96" y="1055"/>
                  </a:cubicBezTo>
                  <a:cubicBezTo>
                    <a:pt x="120" y="1058"/>
                    <a:pt x="149" y="1057"/>
                    <a:pt x="165" y="1068"/>
                  </a:cubicBezTo>
                  <a:cubicBezTo>
                    <a:pt x="145" y="1071"/>
                    <a:pt x="102" y="1070"/>
                    <a:pt x="78" y="1073"/>
                  </a:cubicBezTo>
                  <a:cubicBezTo>
                    <a:pt x="93" y="1096"/>
                    <a:pt x="119" y="1084"/>
                    <a:pt x="149" y="1087"/>
                  </a:cubicBezTo>
                  <a:cubicBezTo>
                    <a:pt x="232" y="1093"/>
                    <a:pt x="322" y="1084"/>
                    <a:pt x="404" y="1087"/>
                  </a:cubicBezTo>
                  <a:cubicBezTo>
                    <a:pt x="443" y="1088"/>
                    <a:pt x="478" y="1098"/>
                    <a:pt x="512" y="1091"/>
                  </a:cubicBezTo>
                  <a:cubicBezTo>
                    <a:pt x="508" y="1091"/>
                    <a:pt x="506" y="1090"/>
                    <a:pt x="505" y="1087"/>
                  </a:cubicBezTo>
                  <a:cubicBezTo>
                    <a:pt x="552" y="1077"/>
                    <a:pt x="612" y="1093"/>
                    <a:pt x="654" y="1078"/>
                  </a:cubicBezTo>
                  <a:cubicBezTo>
                    <a:pt x="619" y="1073"/>
                    <a:pt x="584" y="1069"/>
                    <a:pt x="549" y="1064"/>
                  </a:cubicBezTo>
                  <a:cubicBezTo>
                    <a:pt x="517" y="1059"/>
                    <a:pt x="481" y="1055"/>
                    <a:pt x="452" y="1041"/>
                  </a:cubicBezTo>
                  <a:cubicBezTo>
                    <a:pt x="532" y="1039"/>
                    <a:pt x="622" y="1070"/>
                    <a:pt x="707" y="1059"/>
                  </a:cubicBezTo>
                  <a:cubicBezTo>
                    <a:pt x="664" y="1033"/>
                    <a:pt x="612" y="1038"/>
                    <a:pt x="567" y="1034"/>
                  </a:cubicBezTo>
                  <a:close/>
                  <a:moveTo>
                    <a:pt x="1375" y="1043"/>
                  </a:moveTo>
                  <a:cubicBezTo>
                    <a:pt x="1326" y="1034"/>
                    <a:pt x="1276" y="1029"/>
                    <a:pt x="1224" y="1029"/>
                  </a:cubicBezTo>
                  <a:cubicBezTo>
                    <a:pt x="1119" y="1029"/>
                    <a:pt x="989" y="1014"/>
                    <a:pt x="875" y="1029"/>
                  </a:cubicBezTo>
                  <a:cubicBezTo>
                    <a:pt x="837" y="1034"/>
                    <a:pt x="797" y="1044"/>
                    <a:pt x="769" y="1066"/>
                  </a:cubicBezTo>
                  <a:cubicBezTo>
                    <a:pt x="776" y="1071"/>
                    <a:pt x="779" y="1081"/>
                    <a:pt x="787" y="1084"/>
                  </a:cubicBezTo>
                  <a:cubicBezTo>
                    <a:pt x="840" y="1066"/>
                    <a:pt x="888" y="1046"/>
                    <a:pt x="951" y="1043"/>
                  </a:cubicBezTo>
                  <a:cubicBezTo>
                    <a:pt x="966" y="1042"/>
                    <a:pt x="990" y="1038"/>
                    <a:pt x="994" y="1055"/>
                  </a:cubicBezTo>
                  <a:cubicBezTo>
                    <a:pt x="926" y="1058"/>
                    <a:pt x="858" y="1066"/>
                    <a:pt x="808" y="1094"/>
                  </a:cubicBezTo>
                  <a:cubicBezTo>
                    <a:pt x="994" y="1073"/>
                    <a:pt x="1183" y="1111"/>
                    <a:pt x="1336" y="1123"/>
                  </a:cubicBezTo>
                  <a:cubicBezTo>
                    <a:pt x="1365" y="1126"/>
                    <a:pt x="1395" y="1134"/>
                    <a:pt x="1412" y="1119"/>
                  </a:cubicBezTo>
                  <a:cubicBezTo>
                    <a:pt x="1388" y="1114"/>
                    <a:pt x="1362" y="1117"/>
                    <a:pt x="1346" y="1100"/>
                  </a:cubicBezTo>
                  <a:cubicBezTo>
                    <a:pt x="1372" y="1092"/>
                    <a:pt x="1407" y="1116"/>
                    <a:pt x="1417" y="1089"/>
                  </a:cubicBezTo>
                  <a:cubicBezTo>
                    <a:pt x="1380" y="1073"/>
                    <a:pt x="1309" y="1101"/>
                    <a:pt x="1286" y="1073"/>
                  </a:cubicBezTo>
                  <a:cubicBezTo>
                    <a:pt x="1323" y="1073"/>
                    <a:pt x="1369" y="1071"/>
                    <a:pt x="1410" y="1068"/>
                  </a:cubicBezTo>
                  <a:cubicBezTo>
                    <a:pt x="1403" y="1063"/>
                    <a:pt x="1384" y="1054"/>
                    <a:pt x="1375" y="1043"/>
                  </a:cubicBezTo>
                  <a:close/>
                  <a:moveTo>
                    <a:pt x="705" y="1098"/>
                  </a:moveTo>
                  <a:cubicBezTo>
                    <a:pt x="731" y="1106"/>
                    <a:pt x="751" y="1097"/>
                    <a:pt x="764" y="1084"/>
                  </a:cubicBezTo>
                  <a:cubicBezTo>
                    <a:pt x="759" y="1083"/>
                    <a:pt x="759" y="1076"/>
                    <a:pt x="755" y="1073"/>
                  </a:cubicBezTo>
                  <a:cubicBezTo>
                    <a:pt x="736" y="1076"/>
                    <a:pt x="717" y="1079"/>
                    <a:pt x="705" y="1098"/>
                  </a:cubicBezTo>
                  <a:close/>
                  <a:moveTo>
                    <a:pt x="677" y="1091"/>
                  </a:moveTo>
                  <a:cubicBezTo>
                    <a:pt x="661" y="1097"/>
                    <a:pt x="632" y="1091"/>
                    <a:pt x="620" y="1100"/>
                  </a:cubicBezTo>
                  <a:cubicBezTo>
                    <a:pt x="644" y="1105"/>
                    <a:pt x="668" y="1092"/>
                    <a:pt x="682" y="1100"/>
                  </a:cubicBezTo>
                  <a:cubicBezTo>
                    <a:pt x="684" y="1092"/>
                    <a:pt x="703" y="1083"/>
                    <a:pt x="693" y="1078"/>
                  </a:cubicBezTo>
                  <a:cubicBezTo>
                    <a:pt x="693" y="1081"/>
                    <a:pt x="684" y="1075"/>
                    <a:pt x="677" y="1078"/>
                  </a:cubicBezTo>
                  <a:cubicBezTo>
                    <a:pt x="677" y="1082"/>
                    <a:pt x="677" y="1087"/>
                    <a:pt x="677" y="1091"/>
                  </a:cubicBezTo>
                  <a:close/>
                  <a:moveTo>
                    <a:pt x="553" y="1096"/>
                  </a:moveTo>
                  <a:cubicBezTo>
                    <a:pt x="550" y="1096"/>
                    <a:pt x="549" y="1092"/>
                    <a:pt x="544" y="1094"/>
                  </a:cubicBezTo>
                  <a:cubicBezTo>
                    <a:pt x="559" y="1104"/>
                    <a:pt x="588" y="1095"/>
                    <a:pt x="553" y="1096"/>
                  </a:cubicBezTo>
                  <a:close/>
                  <a:moveTo>
                    <a:pt x="429" y="1110"/>
                  </a:moveTo>
                  <a:cubicBezTo>
                    <a:pt x="392" y="1107"/>
                    <a:pt x="355" y="1114"/>
                    <a:pt x="319" y="1112"/>
                  </a:cubicBezTo>
                  <a:cubicBezTo>
                    <a:pt x="224" y="1107"/>
                    <a:pt x="118" y="1104"/>
                    <a:pt x="46" y="1107"/>
                  </a:cubicBezTo>
                  <a:cubicBezTo>
                    <a:pt x="37" y="1114"/>
                    <a:pt x="30" y="1121"/>
                    <a:pt x="25" y="1130"/>
                  </a:cubicBezTo>
                  <a:cubicBezTo>
                    <a:pt x="43" y="1142"/>
                    <a:pt x="62" y="1134"/>
                    <a:pt x="80" y="1133"/>
                  </a:cubicBezTo>
                  <a:cubicBezTo>
                    <a:pt x="178" y="1126"/>
                    <a:pt x="265" y="1133"/>
                    <a:pt x="362" y="1140"/>
                  </a:cubicBezTo>
                  <a:cubicBezTo>
                    <a:pt x="455" y="1146"/>
                    <a:pt x="569" y="1141"/>
                    <a:pt x="668" y="1146"/>
                  </a:cubicBezTo>
                  <a:cubicBezTo>
                    <a:pt x="669" y="1132"/>
                    <a:pt x="656" y="1132"/>
                    <a:pt x="654" y="1121"/>
                  </a:cubicBezTo>
                  <a:cubicBezTo>
                    <a:pt x="580" y="1118"/>
                    <a:pt x="502" y="1116"/>
                    <a:pt x="429" y="1110"/>
                  </a:cubicBezTo>
                  <a:close/>
                  <a:moveTo>
                    <a:pt x="712" y="1126"/>
                  </a:moveTo>
                  <a:cubicBezTo>
                    <a:pt x="701" y="1125"/>
                    <a:pt x="691" y="1115"/>
                    <a:pt x="682" y="1123"/>
                  </a:cubicBezTo>
                  <a:cubicBezTo>
                    <a:pt x="691" y="1165"/>
                    <a:pt x="796" y="1164"/>
                    <a:pt x="783" y="1114"/>
                  </a:cubicBezTo>
                  <a:cubicBezTo>
                    <a:pt x="761" y="1115"/>
                    <a:pt x="738" y="1128"/>
                    <a:pt x="712" y="1126"/>
                  </a:cubicBezTo>
                  <a:close/>
                </a:path>
              </a:pathLst>
            </a:custGeom>
            <a:solidFill>
              <a:schemeClr val="bg1"/>
            </a:solidFill>
            <a:ln w="9525">
              <a:noFill/>
            </a:ln>
          </p:spPr>
          <p:txBody>
            <a:bodyPr/>
            <a:lstStyle/>
            <a:p>
              <a:endParaRPr lang="zh-CN" altLang="en-US"/>
            </a:p>
          </p:txBody>
        </p:sp>
      </p:grpSp>
      <p:pic>
        <p:nvPicPr>
          <p:cNvPr id="6" name="Picture 5">
            <a:extLst>
              <a:ext uri="{FF2B5EF4-FFF2-40B4-BE49-F238E27FC236}">
                <a16:creationId xmlns:a16="http://schemas.microsoft.com/office/drawing/2014/main" id="{89F8CFF3-4BF1-B928-25F8-13902E45145D}"/>
              </a:ext>
            </a:extLst>
          </p:cNvPr>
          <p:cNvPicPr>
            <a:picLocks noChangeAspect="1"/>
          </p:cNvPicPr>
          <p:nvPr/>
        </p:nvPicPr>
        <p:blipFill>
          <a:blip r:embed="rId3"/>
          <a:stretch>
            <a:fillRect/>
          </a:stretch>
        </p:blipFill>
        <p:spPr>
          <a:xfrm>
            <a:off x="505405" y="1268850"/>
            <a:ext cx="11304785" cy="4980430"/>
          </a:xfrm>
          <a:prstGeom prst="rect">
            <a:avLst/>
          </a:prstGeom>
        </p:spPr>
      </p:pic>
    </p:spTree>
    <p:extLst>
      <p:ext uri="{BB962C8B-B14F-4D97-AF65-F5344CB8AC3E}">
        <p14:creationId xmlns:p14="http://schemas.microsoft.com/office/powerpoint/2010/main" val="397194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407605" y="1124840"/>
            <a:ext cx="11304785" cy="5632311"/>
          </a:xfrm>
          <a:prstGeom prst="rect">
            <a:avLst/>
          </a:prstGeom>
          <a:noFill/>
          <a:ln w="9525" cap="flat" cmpd="sng">
            <a:solidFill>
              <a:schemeClr val="bg1">
                <a:alpha val="29999"/>
              </a:schemeClr>
            </a:solidFill>
            <a:prstDash val="solid"/>
            <a:round/>
            <a:headEnd type="none" w="med" len="med"/>
            <a:tailEnd type="none" w="med" len="med"/>
          </a:ln>
        </p:spPr>
        <p:txBody>
          <a:bodyPr wrap="square" anchor="t" anchorCtr="0">
            <a:spAutoFit/>
          </a:bodyPr>
          <a:lstStyle/>
          <a:p>
            <a:pPr marL="285750" indent="-285750">
              <a:buFont typeface="Arial" panose="020B0604020202020204" pitchFamily="34" charset="0"/>
              <a:buChar char="•"/>
            </a:pPr>
            <a:r>
              <a:rPr lang="en-GB" dirty="0">
                <a:solidFill>
                  <a:schemeClr val="bg1"/>
                </a:solidFill>
              </a:rPr>
              <a:t>The CUDA Samples repository at https://github.com/NVIDIA/cuda-samples is a collection of CUDA code samples and accompanying documentation. The code samples are meant to illustrate the use of various CUDA APIs and demonstrate how to utilize CUDA to perform general purpose computing on GPUs. The code samples are organized into several categories, such as Matrix multiplication, FFT, Monte Carlo, and Image Processing. The samples are designed to run on a CUDA-capable GPU and can be built on Windows, Linux, and Mac OS. The repository also includes a set of tutorials and guides to help users understand the concepts and techniques used in the code samples.</a:t>
            </a:r>
            <a:endParaRPr lang="en-IN" i="1" dirty="0">
              <a:solidFill>
                <a:schemeClr val="bg1"/>
              </a:solidFill>
            </a:endParaRPr>
          </a:p>
          <a:p>
            <a:pPr marL="285750" indent="-285750">
              <a:buFont typeface="Arial" panose="020B0604020202020204" pitchFamily="34" charset="0"/>
              <a:buChar char="•"/>
            </a:pPr>
            <a:r>
              <a:rPr lang="en-GB" dirty="0">
                <a:solidFill>
                  <a:schemeClr val="bg1"/>
                </a:solidFill>
              </a:rPr>
              <a:t>CUDA Samples are a collection of code examples provided by NVIDIA for learning and using the CUDA platform for parallel computing on GPUs. The samples demonstrate various concepts of parallel programming and algorithms that can be accelerated using GPUs. The CUDA Samples are meant to help developers understand the basic concepts of parallel computing and develop efficient GPU-accelerated applications. The samples are written in C/C++ and cover a wide range of application domains such as image processing, scientific simulations, and machine learning.</a:t>
            </a:r>
            <a:endParaRPr lang="en-IN" i="1" dirty="0">
              <a:solidFill>
                <a:schemeClr val="bg1"/>
              </a:solidFill>
            </a:endParaRPr>
          </a:p>
          <a:p>
            <a:pPr marL="285750" indent="-285750">
              <a:buFont typeface="Arial" panose="020B0604020202020204" pitchFamily="34" charset="0"/>
              <a:buChar char="•"/>
            </a:pPr>
            <a:r>
              <a:rPr lang="en-GB" dirty="0">
                <a:solidFill>
                  <a:schemeClr val="bg1"/>
                </a:solidFill>
              </a:rPr>
              <a:t>CUDA is a parallel computing platform and API model developed by Nvidia for programming GPUs. The CUDA samples provided by Nvidia are designed to help developers learn how to use CUDA to build high performance, parallel computing applications. The samples cover a wide range of topics, including:</a:t>
            </a:r>
            <a:endParaRPr lang="en-IN" i="1" dirty="0">
              <a:solidFill>
                <a:schemeClr val="bg1"/>
              </a:solidFill>
            </a:endParaRPr>
          </a:p>
          <a:p>
            <a:pPr marL="285750" lvl="0" indent="-285750">
              <a:buFont typeface="Arial" panose="020B0604020202020204" pitchFamily="34" charset="0"/>
              <a:buChar char="•"/>
            </a:pPr>
            <a:r>
              <a:rPr lang="en-GB" dirty="0">
                <a:solidFill>
                  <a:schemeClr val="bg1"/>
                </a:solidFill>
              </a:rPr>
              <a:t>Basic CUDA concepts and techniques, such as memory transfers and kernel launches</a:t>
            </a:r>
            <a:endParaRPr lang="en-IN" i="1" dirty="0">
              <a:solidFill>
                <a:schemeClr val="bg1"/>
              </a:solidFill>
            </a:endParaRPr>
          </a:p>
          <a:p>
            <a:pPr marL="342900" lvl="0" indent="-342900">
              <a:buFont typeface="+mj-lt"/>
              <a:buAutoNum type="arabicPeriod"/>
            </a:pPr>
            <a:r>
              <a:rPr lang="en-GB" dirty="0">
                <a:solidFill>
                  <a:schemeClr val="bg1"/>
                </a:solidFill>
              </a:rPr>
              <a:t>Image and video processing</a:t>
            </a:r>
            <a:endParaRPr lang="en-IN" i="1" dirty="0">
              <a:solidFill>
                <a:schemeClr val="bg1"/>
              </a:solidFill>
            </a:endParaRPr>
          </a:p>
          <a:p>
            <a:pPr marL="342900" lvl="0" indent="-342900">
              <a:buFont typeface="+mj-lt"/>
              <a:buAutoNum type="arabicPeriod"/>
            </a:pPr>
            <a:r>
              <a:rPr lang="en-GB" dirty="0">
                <a:solidFill>
                  <a:schemeClr val="bg1"/>
                </a:solidFill>
              </a:rPr>
              <a:t>Scientific and engineering simulations</a:t>
            </a:r>
            <a:endParaRPr lang="en-IN" i="1" dirty="0">
              <a:solidFill>
                <a:schemeClr val="bg1"/>
              </a:solidFill>
            </a:endParaRPr>
          </a:p>
          <a:p>
            <a:pPr marL="342900" lvl="0" indent="-342900">
              <a:buFont typeface="+mj-lt"/>
              <a:buAutoNum type="arabicPeriod"/>
            </a:pPr>
            <a:r>
              <a:rPr lang="en-GB" dirty="0">
                <a:solidFill>
                  <a:schemeClr val="bg1"/>
                </a:solidFill>
              </a:rPr>
              <a:t>Machine learning and deep learning</a:t>
            </a:r>
            <a:endParaRPr lang="en-IN" i="1" dirty="0">
              <a:solidFill>
                <a:schemeClr val="bg1"/>
              </a:solidFill>
            </a:endParaRPr>
          </a:p>
          <a:p>
            <a:pPr marL="342900" lvl="0" indent="-342900">
              <a:buFont typeface="+mj-lt"/>
              <a:buAutoNum type="arabicPeriod"/>
            </a:pPr>
            <a:r>
              <a:rPr lang="en-GB" dirty="0">
                <a:solidFill>
                  <a:schemeClr val="bg1"/>
                </a:solidFill>
              </a:rPr>
              <a:t>Database acceleration</a:t>
            </a:r>
            <a:endParaRPr lang="en-IN" i="1" dirty="0">
              <a:solidFill>
                <a:schemeClr val="bg1"/>
              </a:solidFill>
            </a:endParaRPr>
          </a:p>
        </p:txBody>
      </p:sp>
      <p:grpSp>
        <p:nvGrpSpPr>
          <p:cNvPr id="2" name="组合 7">
            <a:extLst>
              <a:ext uri="{FF2B5EF4-FFF2-40B4-BE49-F238E27FC236}">
                <a16:creationId xmlns:a16="http://schemas.microsoft.com/office/drawing/2014/main" id="{79B92E5B-EF5A-4BCA-11B2-CC04CE376867}"/>
              </a:ext>
            </a:extLst>
          </p:cNvPr>
          <p:cNvGrpSpPr/>
          <p:nvPr/>
        </p:nvGrpSpPr>
        <p:grpSpPr>
          <a:xfrm>
            <a:off x="479425" y="312437"/>
            <a:ext cx="4256869" cy="585232"/>
            <a:chOff x="327446" y="188640"/>
            <a:chExt cx="4256091" cy="585232"/>
          </a:xfrm>
        </p:grpSpPr>
        <p:sp>
          <p:nvSpPr>
            <p:cNvPr id="4" name="文本框 5">
              <a:extLst>
                <a:ext uri="{FF2B5EF4-FFF2-40B4-BE49-F238E27FC236}">
                  <a16:creationId xmlns:a16="http://schemas.microsoft.com/office/drawing/2014/main" id="{633C3AC3-7D42-27BB-8997-37805A5B6DF7}"/>
                </a:ext>
              </a:extLst>
            </p:cNvPr>
            <p:cNvSpPr txBox="1"/>
            <p:nvPr/>
          </p:nvSpPr>
          <p:spPr>
            <a:xfrm>
              <a:off x="1055155" y="404540"/>
              <a:ext cx="3528382" cy="369332"/>
            </a:xfrm>
            <a:prstGeom prst="rect">
              <a:avLst/>
            </a:prstGeom>
            <a:noFill/>
            <a:ln w="9525">
              <a:noFill/>
            </a:ln>
          </p:spPr>
          <p:txBody>
            <a:bodyPr wrap="square" anchor="t" anchorCtr="0">
              <a:spAutoFit/>
            </a:bodyPr>
            <a:lstStyle/>
            <a:p>
              <a:r>
                <a:rPr lang="en-IN" b="0" i="0" dirty="0">
                  <a:solidFill>
                    <a:srgbClr val="D1D5DB"/>
                  </a:solidFill>
                  <a:effectLst/>
                  <a:latin typeface="Söhne"/>
                </a:rPr>
                <a:t>CUDA Samples</a:t>
              </a:r>
              <a:endParaRPr lang="zh-CN" altLang="en-US" dirty="0">
                <a:solidFill>
                  <a:schemeClr val="bg1"/>
                </a:solidFill>
                <a:latin typeface="Elsie" panose="02000000000000000000" charset="0"/>
                <a:ea typeface="Elsie" panose="02000000000000000000" charset="0"/>
              </a:endParaRPr>
            </a:p>
          </p:txBody>
        </p:sp>
        <p:sp>
          <p:nvSpPr>
            <p:cNvPr id="5" name="Freeform 169">
              <a:extLst>
                <a:ext uri="{FF2B5EF4-FFF2-40B4-BE49-F238E27FC236}">
                  <a16:creationId xmlns:a16="http://schemas.microsoft.com/office/drawing/2014/main" id="{10DA61B6-EBA8-35C6-2343-2E5B12AA91E7}"/>
                </a:ext>
              </a:extLst>
            </p:cNvPr>
            <p:cNvSpPr>
              <a:spLocks noEditPoints="1"/>
            </p:cNvSpPr>
            <p:nvPr/>
          </p:nvSpPr>
          <p:spPr>
            <a:xfrm>
              <a:off x="327446" y="188640"/>
              <a:ext cx="723306" cy="513348"/>
            </a:xfrm>
            <a:custGeom>
              <a:avLst/>
              <a:gdLst/>
              <a:ahLst/>
              <a:cxnLst>
                <a:cxn ang="0">
                  <a:pos x="521105" y="2997"/>
                </a:cxn>
                <a:cxn ang="0">
                  <a:pos x="600617" y="149423"/>
                </a:cxn>
                <a:cxn ang="0">
                  <a:pos x="672435" y="301843"/>
                </a:cxn>
                <a:cxn ang="0">
                  <a:pos x="723306" y="345086"/>
                </a:cxn>
                <a:cxn ang="0">
                  <a:pos x="616434" y="513348"/>
                </a:cxn>
                <a:cxn ang="0">
                  <a:pos x="318904" y="504785"/>
                </a:cxn>
                <a:cxn ang="0">
                  <a:pos x="84214" y="493653"/>
                </a:cxn>
                <a:cxn ang="0">
                  <a:pos x="25221" y="464111"/>
                </a:cxn>
                <a:cxn ang="0">
                  <a:pos x="38901" y="372915"/>
                </a:cxn>
                <a:cxn ang="0">
                  <a:pos x="175696" y="257744"/>
                </a:cxn>
                <a:cxn ang="0">
                  <a:pos x="411241" y="285145"/>
                </a:cxn>
                <a:cxn ang="0">
                  <a:pos x="430050" y="96333"/>
                </a:cxn>
                <a:cxn ang="0">
                  <a:pos x="501440" y="119881"/>
                </a:cxn>
                <a:cxn ang="0">
                  <a:pos x="632251" y="458545"/>
                </a:cxn>
                <a:cxn ang="0">
                  <a:pos x="545899" y="486802"/>
                </a:cxn>
                <a:cxn ang="0">
                  <a:pos x="529227" y="500503"/>
                </a:cxn>
                <a:cxn ang="0">
                  <a:pos x="643793" y="459401"/>
                </a:cxn>
                <a:cxn ang="0">
                  <a:pos x="497593" y="48380"/>
                </a:cxn>
                <a:cxn ang="0">
                  <a:pos x="523242" y="95476"/>
                </a:cxn>
                <a:cxn ang="0">
                  <a:pos x="509563" y="34679"/>
                </a:cxn>
                <a:cxn ang="0">
                  <a:pos x="544616" y="80919"/>
                </a:cxn>
                <a:cxn ang="0">
                  <a:pos x="513410" y="14985"/>
                </a:cxn>
                <a:cxn ang="0">
                  <a:pos x="444585" y="91623"/>
                </a:cxn>
                <a:cxn ang="0">
                  <a:pos x="450570" y="75781"/>
                </a:cxn>
                <a:cxn ang="0">
                  <a:pos x="565563" y="139575"/>
                </a:cxn>
                <a:cxn ang="0">
                  <a:pos x="489898" y="153704"/>
                </a:cxn>
                <a:cxn ang="0">
                  <a:pos x="428768" y="284289"/>
                </a:cxn>
                <a:cxn ang="0">
                  <a:pos x="511273" y="150707"/>
                </a:cxn>
                <a:cxn ang="0">
                  <a:pos x="639091" y="264594"/>
                </a:cxn>
                <a:cxn ang="0">
                  <a:pos x="374050" y="366921"/>
                </a:cxn>
                <a:cxn ang="0">
                  <a:pos x="577105" y="426862"/>
                </a:cxn>
                <a:cxn ang="0">
                  <a:pos x="279575" y="266735"/>
                </a:cxn>
                <a:cxn ang="0">
                  <a:pos x="116703" y="257744"/>
                </a:cxn>
                <a:cxn ang="0">
                  <a:pos x="57710" y="357074"/>
                </a:cxn>
                <a:cxn ang="0">
                  <a:pos x="61557" y="411020"/>
                </a:cxn>
                <a:cxn ang="0">
                  <a:pos x="390722" y="330529"/>
                </a:cxn>
                <a:cxn ang="0">
                  <a:pos x="600617" y="441847"/>
                </a:cxn>
                <a:cxn ang="0">
                  <a:pos x="674572" y="342517"/>
                </a:cxn>
                <a:cxn ang="0">
                  <a:pos x="614297" y="460257"/>
                </a:cxn>
                <a:cxn ang="0">
                  <a:pos x="674572" y="342517"/>
                </a:cxn>
                <a:cxn ang="0">
                  <a:pos x="56855" y="415302"/>
                </a:cxn>
                <a:cxn ang="0">
                  <a:pos x="527944" y="425149"/>
                </a:cxn>
                <a:cxn ang="0">
                  <a:pos x="527944" y="425149"/>
                </a:cxn>
                <a:cxn ang="0">
                  <a:pos x="70535" y="457260"/>
                </a:cxn>
                <a:cxn ang="0">
                  <a:pos x="218872" y="467108"/>
                </a:cxn>
                <a:cxn ang="0">
                  <a:pos x="193223" y="445700"/>
                </a:cxn>
                <a:cxn ang="0">
                  <a:pos x="523242" y="440563"/>
                </a:cxn>
                <a:cxn ang="0">
                  <a:pos x="406539" y="446557"/>
                </a:cxn>
                <a:cxn ang="0">
                  <a:pos x="603609" y="479096"/>
                </a:cxn>
                <a:cxn ang="0">
                  <a:pos x="602755" y="457260"/>
                </a:cxn>
                <a:cxn ang="0">
                  <a:pos x="322751" y="459401"/>
                </a:cxn>
                <a:cxn ang="0">
                  <a:pos x="291545" y="470961"/>
                </a:cxn>
                <a:cxn ang="0">
                  <a:pos x="236399" y="469248"/>
                </a:cxn>
                <a:cxn ang="0">
                  <a:pos x="136367" y="476099"/>
                </a:cxn>
                <a:cxn ang="0">
                  <a:pos x="154749" y="488087"/>
                </a:cxn>
                <a:cxn ang="0">
                  <a:pos x="304369" y="482093"/>
                </a:cxn>
              </a:cxnLst>
              <a:rect l="0" t="0" r="0" b="0"/>
              <a:pathLst>
                <a:path w="1692" h="1199">
                  <a:moveTo>
                    <a:pt x="1173" y="280"/>
                  </a:moveTo>
                  <a:cubicBezTo>
                    <a:pt x="1178" y="256"/>
                    <a:pt x="1155" y="232"/>
                    <a:pt x="1148" y="202"/>
                  </a:cubicBezTo>
                  <a:cubicBezTo>
                    <a:pt x="1130" y="126"/>
                    <a:pt x="1166" y="46"/>
                    <a:pt x="1203" y="3"/>
                  </a:cubicBezTo>
                  <a:cubicBezTo>
                    <a:pt x="1213" y="0"/>
                    <a:pt x="1212" y="7"/>
                    <a:pt x="1219" y="7"/>
                  </a:cubicBezTo>
                  <a:cubicBezTo>
                    <a:pt x="1224" y="12"/>
                    <a:pt x="1217" y="17"/>
                    <a:pt x="1219" y="26"/>
                  </a:cubicBezTo>
                  <a:cubicBezTo>
                    <a:pt x="1236" y="54"/>
                    <a:pt x="1274" y="71"/>
                    <a:pt x="1290" y="101"/>
                  </a:cubicBezTo>
                  <a:cubicBezTo>
                    <a:pt x="1331" y="178"/>
                    <a:pt x="1290" y="252"/>
                    <a:pt x="1240" y="310"/>
                  </a:cubicBezTo>
                  <a:cubicBezTo>
                    <a:pt x="1301" y="304"/>
                    <a:pt x="1363" y="314"/>
                    <a:pt x="1405" y="349"/>
                  </a:cubicBezTo>
                  <a:cubicBezTo>
                    <a:pt x="1469" y="403"/>
                    <a:pt x="1472" y="496"/>
                    <a:pt x="1437" y="584"/>
                  </a:cubicBezTo>
                  <a:cubicBezTo>
                    <a:pt x="1504" y="602"/>
                    <a:pt x="1581" y="611"/>
                    <a:pt x="1637" y="627"/>
                  </a:cubicBezTo>
                  <a:cubicBezTo>
                    <a:pt x="1633" y="645"/>
                    <a:pt x="1616" y="654"/>
                    <a:pt x="1605" y="666"/>
                  </a:cubicBezTo>
                  <a:cubicBezTo>
                    <a:pt x="1594" y="679"/>
                    <a:pt x="1586" y="694"/>
                    <a:pt x="1573" y="705"/>
                  </a:cubicBezTo>
                  <a:cubicBezTo>
                    <a:pt x="1590" y="719"/>
                    <a:pt x="1614" y="712"/>
                    <a:pt x="1630" y="724"/>
                  </a:cubicBezTo>
                  <a:cubicBezTo>
                    <a:pt x="1631" y="738"/>
                    <a:pt x="1623" y="757"/>
                    <a:pt x="1623" y="777"/>
                  </a:cubicBezTo>
                  <a:cubicBezTo>
                    <a:pt x="1636" y="774"/>
                    <a:pt x="1646" y="792"/>
                    <a:pt x="1660" y="797"/>
                  </a:cubicBezTo>
                  <a:cubicBezTo>
                    <a:pt x="1672" y="802"/>
                    <a:pt x="1688" y="795"/>
                    <a:pt x="1692" y="806"/>
                  </a:cubicBezTo>
                  <a:cubicBezTo>
                    <a:pt x="1689" y="835"/>
                    <a:pt x="1650" y="861"/>
                    <a:pt x="1646" y="889"/>
                  </a:cubicBezTo>
                  <a:cubicBezTo>
                    <a:pt x="1591" y="979"/>
                    <a:pt x="1520" y="1066"/>
                    <a:pt x="1486" y="1169"/>
                  </a:cubicBezTo>
                  <a:cubicBezTo>
                    <a:pt x="1475" y="1172"/>
                    <a:pt x="1476" y="1185"/>
                    <a:pt x="1467" y="1190"/>
                  </a:cubicBezTo>
                  <a:cubicBezTo>
                    <a:pt x="1459" y="1196"/>
                    <a:pt x="1449" y="1192"/>
                    <a:pt x="1442" y="1199"/>
                  </a:cubicBezTo>
                  <a:cubicBezTo>
                    <a:pt x="1375" y="1174"/>
                    <a:pt x="1303" y="1193"/>
                    <a:pt x="1212" y="1188"/>
                  </a:cubicBezTo>
                  <a:cubicBezTo>
                    <a:pt x="1133" y="1183"/>
                    <a:pt x="1055" y="1193"/>
                    <a:pt x="976" y="1188"/>
                  </a:cubicBezTo>
                  <a:cubicBezTo>
                    <a:pt x="936" y="1185"/>
                    <a:pt x="897" y="1180"/>
                    <a:pt x="861" y="1179"/>
                  </a:cubicBezTo>
                  <a:cubicBezTo>
                    <a:pt x="816" y="1177"/>
                    <a:pt x="775" y="1162"/>
                    <a:pt x="746" y="1179"/>
                  </a:cubicBezTo>
                  <a:cubicBezTo>
                    <a:pt x="726" y="1171"/>
                    <a:pt x="705" y="1176"/>
                    <a:pt x="686" y="1174"/>
                  </a:cubicBezTo>
                  <a:cubicBezTo>
                    <a:pt x="664" y="1172"/>
                    <a:pt x="641" y="1164"/>
                    <a:pt x="615" y="1162"/>
                  </a:cubicBezTo>
                  <a:cubicBezTo>
                    <a:pt x="588" y="1161"/>
                    <a:pt x="559" y="1163"/>
                    <a:pt x="530" y="1162"/>
                  </a:cubicBezTo>
                  <a:cubicBezTo>
                    <a:pt x="410" y="1161"/>
                    <a:pt x="311" y="1154"/>
                    <a:pt x="197" y="1153"/>
                  </a:cubicBezTo>
                  <a:cubicBezTo>
                    <a:pt x="188" y="1153"/>
                    <a:pt x="177" y="1149"/>
                    <a:pt x="167" y="1149"/>
                  </a:cubicBezTo>
                  <a:cubicBezTo>
                    <a:pt x="130" y="1149"/>
                    <a:pt x="93" y="1158"/>
                    <a:pt x="55" y="1160"/>
                  </a:cubicBezTo>
                  <a:cubicBezTo>
                    <a:pt x="29" y="1161"/>
                    <a:pt x="13" y="1163"/>
                    <a:pt x="0" y="1144"/>
                  </a:cubicBezTo>
                  <a:cubicBezTo>
                    <a:pt x="11" y="1113"/>
                    <a:pt x="26" y="1080"/>
                    <a:pt x="59" y="1084"/>
                  </a:cubicBezTo>
                  <a:cubicBezTo>
                    <a:pt x="59" y="1066"/>
                    <a:pt x="67" y="1057"/>
                    <a:pt x="75" y="1048"/>
                  </a:cubicBezTo>
                  <a:cubicBezTo>
                    <a:pt x="18" y="1032"/>
                    <a:pt x="90" y="986"/>
                    <a:pt x="112" y="967"/>
                  </a:cubicBezTo>
                  <a:cubicBezTo>
                    <a:pt x="102" y="946"/>
                    <a:pt x="46" y="941"/>
                    <a:pt x="46" y="924"/>
                  </a:cubicBezTo>
                  <a:cubicBezTo>
                    <a:pt x="45" y="906"/>
                    <a:pt x="78" y="886"/>
                    <a:pt x="91" y="871"/>
                  </a:cubicBezTo>
                  <a:cubicBezTo>
                    <a:pt x="109" y="851"/>
                    <a:pt x="123" y="834"/>
                    <a:pt x="128" y="811"/>
                  </a:cubicBezTo>
                  <a:cubicBezTo>
                    <a:pt x="179" y="737"/>
                    <a:pt x="232" y="665"/>
                    <a:pt x="266" y="574"/>
                  </a:cubicBezTo>
                  <a:cubicBezTo>
                    <a:pt x="282" y="574"/>
                    <a:pt x="290" y="579"/>
                    <a:pt x="300" y="588"/>
                  </a:cubicBezTo>
                  <a:cubicBezTo>
                    <a:pt x="337" y="595"/>
                    <a:pt x="372" y="603"/>
                    <a:pt x="411" y="602"/>
                  </a:cubicBezTo>
                  <a:cubicBezTo>
                    <a:pt x="541" y="598"/>
                    <a:pt x="673" y="583"/>
                    <a:pt x="781" y="627"/>
                  </a:cubicBezTo>
                  <a:cubicBezTo>
                    <a:pt x="842" y="653"/>
                    <a:pt x="903" y="681"/>
                    <a:pt x="928" y="747"/>
                  </a:cubicBezTo>
                  <a:cubicBezTo>
                    <a:pt x="946" y="725"/>
                    <a:pt x="970" y="708"/>
                    <a:pt x="985" y="682"/>
                  </a:cubicBezTo>
                  <a:cubicBezTo>
                    <a:pt x="980" y="674"/>
                    <a:pt x="970" y="671"/>
                    <a:pt x="962" y="666"/>
                  </a:cubicBezTo>
                  <a:cubicBezTo>
                    <a:pt x="951" y="644"/>
                    <a:pt x="931" y="630"/>
                    <a:pt x="918" y="607"/>
                  </a:cubicBezTo>
                  <a:cubicBezTo>
                    <a:pt x="880" y="534"/>
                    <a:pt x="886" y="418"/>
                    <a:pt x="955" y="359"/>
                  </a:cubicBezTo>
                  <a:cubicBezTo>
                    <a:pt x="991" y="328"/>
                    <a:pt x="1065" y="303"/>
                    <a:pt x="1127" y="329"/>
                  </a:cubicBezTo>
                  <a:cubicBezTo>
                    <a:pt x="1116" y="281"/>
                    <a:pt x="1057" y="241"/>
                    <a:pt x="1006" y="225"/>
                  </a:cubicBezTo>
                  <a:cubicBezTo>
                    <a:pt x="989" y="207"/>
                    <a:pt x="1002" y="179"/>
                    <a:pt x="1006" y="161"/>
                  </a:cubicBezTo>
                  <a:cubicBezTo>
                    <a:pt x="1021" y="155"/>
                    <a:pt x="1040" y="152"/>
                    <a:pt x="1054" y="156"/>
                  </a:cubicBezTo>
                  <a:cubicBezTo>
                    <a:pt x="1084" y="166"/>
                    <a:pt x="1146" y="224"/>
                    <a:pt x="1166" y="258"/>
                  </a:cubicBezTo>
                  <a:cubicBezTo>
                    <a:pt x="1171" y="265"/>
                    <a:pt x="1173" y="273"/>
                    <a:pt x="1173" y="280"/>
                  </a:cubicBezTo>
                  <a:close/>
                  <a:moveTo>
                    <a:pt x="1619" y="804"/>
                  </a:moveTo>
                  <a:cubicBezTo>
                    <a:pt x="1616" y="815"/>
                    <a:pt x="1630" y="816"/>
                    <a:pt x="1630" y="829"/>
                  </a:cubicBezTo>
                  <a:cubicBezTo>
                    <a:pt x="1631" y="838"/>
                    <a:pt x="1623" y="843"/>
                    <a:pt x="1621" y="852"/>
                  </a:cubicBezTo>
                  <a:cubicBezTo>
                    <a:pt x="1556" y="907"/>
                    <a:pt x="1522" y="994"/>
                    <a:pt x="1479" y="1071"/>
                  </a:cubicBezTo>
                  <a:cubicBezTo>
                    <a:pt x="1458" y="1084"/>
                    <a:pt x="1452" y="1111"/>
                    <a:pt x="1435" y="1128"/>
                  </a:cubicBezTo>
                  <a:cubicBezTo>
                    <a:pt x="1431" y="1140"/>
                    <a:pt x="1440" y="1127"/>
                    <a:pt x="1435" y="1140"/>
                  </a:cubicBezTo>
                  <a:cubicBezTo>
                    <a:pt x="1417" y="1156"/>
                    <a:pt x="1403" y="1144"/>
                    <a:pt x="1385" y="1142"/>
                  </a:cubicBezTo>
                  <a:cubicBezTo>
                    <a:pt x="1352" y="1139"/>
                    <a:pt x="1307" y="1139"/>
                    <a:pt x="1277" y="1137"/>
                  </a:cubicBezTo>
                  <a:cubicBezTo>
                    <a:pt x="1250" y="1135"/>
                    <a:pt x="1224" y="1126"/>
                    <a:pt x="1196" y="1123"/>
                  </a:cubicBezTo>
                  <a:cubicBezTo>
                    <a:pt x="1074" y="1113"/>
                    <a:pt x="924" y="1096"/>
                    <a:pt x="813" y="1112"/>
                  </a:cubicBezTo>
                  <a:cubicBezTo>
                    <a:pt x="808" y="1126"/>
                    <a:pt x="800" y="1148"/>
                    <a:pt x="806" y="1153"/>
                  </a:cubicBezTo>
                  <a:cubicBezTo>
                    <a:pt x="949" y="1170"/>
                    <a:pt x="1082" y="1168"/>
                    <a:pt x="1238" y="1169"/>
                  </a:cubicBezTo>
                  <a:cubicBezTo>
                    <a:pt x="1261" y="1170"/>
                    <a:pt x="1301" y="1163"/>
                    <a:pt x="1341" y="1165"/>
                  </a:cubicBezTo>
                  <a:cubicBezTo>
                    <a:pt x="1418" y="1169"/>
                    <a:pt x="1450" y="1182"/>
                    <a:pt x="1479" y="1128"/>
                  </a:cubicBezTo>
                  <a:cubicBezTo>
                    <a:pt x="1482" y="1123"/>
                    <a:pt x="1479" y="1118"/>
                    <a:pt x="1481" y="1112"/>
                  </a:cubicBezTo>
                  <a:cubicBezTo>
                    <a:pt x="1486" y="1100"/>
                    <a:pt x="1499" y="1087"/>
                    <a:pt x="1506" y="1073"/>
                  </a:cubicBezTo>
                  <a:cubicBezTo>
                    <a:pt x="1536" y="1020"/>
                    <a:pt x="1573" y="964"/>
                    <a:pt x="1603" y="917"/>
                  </a:cubicBezTo>
                  <a:cubicBezTo>
                    <a:pt x="1625" y="882"/>
                    <a:pt x="1642" y="851"/>
                    <a:pt x="1663" y="818"/>
                  </a:cubicBezTo>
                  <a:cubicBezTo>
                    <a:pt x="1651" y="816"/>
                    <a:pt x="1634" y="797"/>
                    <a:pt x="1619" y="804"/>
                  </a:cubicBezTo>
                  <a:close/>
                  <a:moveTo>
                    <a:pt x="1164" y="113"/>
                  </a:moveTo>
                  <a:cubicBezTo>
                    <a:pt x="1152" y="186"/>
                    <a:pt x="1187" y="238"/>
                    <a:pt x="1201" y="303"/>
                  </a:cubicBezTo>
                  <a:cubicBezTo>
                    <a:pt x="1208" y="286"/>
                    <a:pt x="1218" y="272"/>
                    <a:pt x="1222" y="251"/>
                  </a:cubicBezTo>
                  <a:cubicBezTo>
                    <a:pt x="1209" y="231"/>
                    <a:pt x="1176" y="219"/>
                    <a:pt x="1176" y="195"/>
                  </a:cubicBezTo>
                  <a:cubicBezTo>
                    <a:pt x="1194" y="203"/>
                    <a:pt x="1210" y="219"/>
                    <a:pt x="1224" y="223"/>
                  </a:cubicBezTo>
                  <a:cubicBezTo>
                    <a:pt x="1228" y="215"/>
                    <a:pt x="1222" y="203"/>
                    <a:pt x="1222" y="193"/>
                  </a:cubicBezTo>
                  <a:cubicBezTo>
                    <a:pt x="1198" y="190"/>
                    <a:pt x="1176" y="175"/>
                    <a:pt x="1178" y="154"/>
                  </a:cubicBezTo>
                  <a:cubicBezTo>
                    <a:pt x="1190" y="157"/>
                    <a:pt x="1195" y="175"/>
                    <a:pt x="1210" y="168"/>
                  </a:cubicBezTo>
                  <a:cubicBezTo>
                    <a:pt x="1215" y="143"/>
                    <a:pt x="1172" y="104"/>
                    <a:pt x="1192" y="81"/>
                  </a:cubicBezTo>
                  <a:cubicBezTo>
                    <a:pt x="1208" y="104"/>
                    <a:pt x="1212" y="128"/>
                    <a:pt x="1226" y="156"/>
                  </a:cubicBezTo>
                  <a:cubicBezTo>
                    <a:pt x="1241" y="142"/>
                    <a:pt x="1237" y="108"/>
                    <a:pt x="1261" y="101"/>
                  </a:cubicBezTo>
                  <a:cubicBezTo>
                    <a:pt x="1262" y="142"/>
                    <a:pt x="1223" y="174"/>
                    <a:pt x="1242" y="216"/>
                  </a:cubicBezTo>
                  <a:cubicBezTo>
                    <a:pt x="1259" y="213"/>
                    <a:pt x="1261" y="195"/>
                    <a:pt x="1274" y="189"/>
                  </a:cubicBezTo>
                  <a:cubicBezTo>
                    <a:pt x="1296" y="211"/>
                    <a:pt x="1254" y="232"/>
                    <a:pt x="1242" y="237"/>
                  </a:cubicBezTo>
                  <a:cubicBezTo>
                    <a:pt x="1242" y="255"/>
                    <a:pt x="1224" y="283"/>
                    <a:pt x="1224" y="301"/>
                  </a:cubicBezTo>
                  <a:cubicBezTo>
                    <a:pt x="1251" y="270"/>
                    <a:pt x="1288" y="228"/>
                    <a:pt x="1290" y="175"/>
                  </a:cubicBezTo>
                  <a:cubicBezTo>
                    <a:pt x="1293" y="107"/>
                    <a:pt x="1237" y="75"/>
                    <a:pt x="1201" y="35"/>
                  </a:cubicBezTo>
                  <a:cubicBezTo>
                    <a:pt x="1187" y="64"/>
                    <a:pt x="1170" y="79"/>
                    <a:pt x="1164" y="113"/>
                  </a:cubicBezTo>
                  <a:close/>
                  <a:moveTo>
                    <a:pt x="1054" y="177"/>
                  </a:moveTo>
                  <a:cubicBezTo>
                    <a:pt x="1027" y="172"/>
                    <a:pt x="1017" y="183"/>
                    <a:pt x="1017" y="205"/>
                  </a:cubicBezTo>
                  <a:cubicBezTo>
                    <a:pt x="1024" y="208"/>
                    <a:pt x="1027" y="216"/>
                    <a:pt x="1040" y="214"/>
                  </a:cubicBezTo>
                  <a:cubicBezTo>
                    <a:pt x="1065" y="235"/>
                    <a:pt x="1096" y="250"/>
                    <a:pt x="1118" y="274"/>
                  </a:cubicBezTo>
                  <a:cubicBezTo>
                    <a:pt x="1134" y="295"/>
                    <a:pt x="1143" y="322"/>
                    <a:pt x="1160" y="342"/>
                  </a:cubicBezTo>
                  <a:cubicBezTo>
                    <a:pt x="1159" y="354"/>
                    <a:pt x="1163" y="362"/>
                    <a:pt x="1169" y="368"/>
                  </a:cubicBezTo>
                  <a:cubicBezTo>
                    <a:pt x="1176" y="283"/>
                    <a:pt x="1119" y="212"/>
                    <a:pt x="1054" y="177"/>
                  </a:cubicBezTo>
                  <a:close/>
                  <a:moveTo>
                    <a:pt x="1440" y="439"/>
                  </a:moveTo>
                  <a:cubicBezTo>
                    <a:pt x="1439" y="433"/>
                    <a:pt x="1432" y="430"/>
                    <a:pt x="1431" y="425"/>
                  </a:cubicBezTo>
                  <a:cubicBezTo>
                    <a:pt x="1428" y="419"/>
                    <a:pt x="1431" y="412"/>
                    <a:pt x="1428" y="407"/>
                  </a:cubicBezTo>
                  <a:cubicBezTo>
                    <a:pt x="1410" y="371"/>
                    <a:pt x="1367" y="336"/>
                    <a:pt x="1323" y="326"/>
                  </a:cubicBezTo>
                  <a:cubicBezTo>
                    <a:pt x="1223" y="306"/>
                    <a:pt x="1185" y="467"/>
                    <a:pt x="1100" y="407"/>
                  </a:cubicBezTo>
                  <a:cubicBezTo>
                    <a:pt x="1099" y="390"/>
                    <a:pt x="1087" y="382"/>
                    <a:pt x="1097" y="370"/>
                  </a:cubicBezTo>
                  <a:cubicBezTo>
                    <a:pt x="1111" y="384"/>
                    <a:pt x="1122" y="413"/>
                    <a:pt x="1150" y="398"/>
                  </a:cubicBezTo>
                  <a:cubicBezTo>
                    <a:pt x="1157" y="380"/>
                    <a:pt x="1150" y="378"/>
                    <a:pt x="1146" y="359"/>
                  </a:cubicBezTo>
                  <a:cubicBezTo>
                    <a:pt x="1050" y="300"/>
                    <a:pt x="919" y="371"/>
                    <a:pt x="914" y="473"/>
                  </a:cubicBezTo>
                  <a:cubicBezTo>
                    <a:pt x="913" y="480"/>
                    <a:pt x="915" y="495"/>
                    <a:pt x="916" y="508"/>
                  </a:cubicBezTo>
                  <a:cubicBezTo>
                    <a:pt x="919" y="544"/>
                    <a:pt x="931" y="592"/>
                    <a:pt x="951" y="620"/>
                  </a:cubicBezTo>
                  <a:cubicBezTo>
                    <a:pt x="960" y="635"/>
                    <a:pt x="988" y="664"/>
                    <a:pt x="1003" y="664"/>
                  </a:cubicBezTo>
                  <a:cubicBezTo>
                    <a:pt x="1012" y="664"/>
                    <a:pt x="1028" y="651"/>
                    <a:pt x="1042" y="646"/>
                  </a:cubicBezTo>
                  <a:cubicBezTo>
                    <a:pt x="1155" y="602"/>
                    <a:pt x="1290" y="588"/>
                    <a:pt x="1419" y="584"/>
                  </a:cubicBezTo>
                  <a:cubicBezTo>
                    <a:pt x="1431" y="542"/>
                    <a:pt x="1451" y="498"/>
                    <a:pt x="1440" y="439"/>
                  </a:cubicBezTo>
                  <a:close/>
                  <a:moveTo>
                    <a:pt x="1196" y="352"/>
                  </a:moveTo>
                  <a:cubicBezTo>
                    <a:pt x="1199" y="359"/>
                    <a:pt x="1189" y="366"/>
                    <a:pt x="1196" y="370"/>
                  </a:cubicBezTo>
                  <a:cubicBezTo>
                    <a:pt x="1203" y="357"/>
                    <a:pt x="1222" y="344"/>
                    <a:pt x="1226" y="336"/>
                  </a:cubicBezTo>
                  <a:cubicBezTo>
                    <a:pt x="1216" y="340"/>
                    <a:pt x="1209" y="349"/>
                    <a:pt x="1196" y="352"/>
                  </a:cubicBezTo>
                  <a:close/>
                  <a:moveTo>
                    <a:pt x="1495" y="618"/>
                  </a:moveTo>
                  <a:cubicBezTo>
                    <a:pt x="1462" y="612"/>
                    <a:pt x="1428" y="599"/>
                    <a:pt x="1396" y="600"/>
                  </a:cubicBezTo>
                  <a:cubicBezTo>
                    <a:pt x="1331" y="602"/>
                    <a:pt x="1262" y="611"/>
                    <a:pt x="1199" y="620"/>
                  </a:cubicBezTo>
                  <a:cubicBezTo>
                    <a:pt x="1127" y="631"/>
                    <a:pt x="1059" y="655"/>
                    <a:pt x="1006" y="687"/>
                  </a:cubicBezTo>
                  <a:cubicBezTo>
                    <a:pt x="956" y="737"/>
                    <a:pt x="914" y="795"/>
                    <a:pt x="875" y="857"/>
                  </a:cubicBezTo>
                  <a:cubicBezTo>
                    <a:pt x="836" y="918"/>
                    <a:pt x="791" y="979"/>
                    <a:pt x="764" y="1045"/>
                  </a:cubicBezTo>
                  <a:cubicBezTo>
                    <a:pt x="817" y="1009"/>
                    <a:pt x="892" y="975"/>
                    <a:pt x="983" y="970"/>
                  </a:cubicBezTo>
                  <a:cubicBezTo>
                    <a:pt x="1005" y="968"/>
                    <a:pt x="1029" y="971"/>
                    <a:pt x="1052" y="970"/>
                  </a:cubicBezTo>
                  <a:cubicBezTo>
                    <a:pt x="1164" y="964"/>
                    <a:pt x="1270" y="971"/>
                    <a:pt x="1350" y="997"/>
                  </a:cubicBezTo>
                  <a:cubicBezTo>
                    <a:pt x="1415" y="860"/>
                    <a:pt x="1513" y="757"/>
                    <a:pt x="1598" y="641"/>
                  </a:cubicBezTo>
                  <a:cubicBezTo>
                    <a:pt x="1568" y="628"/>
                    <a:pt x="1531" y="625"/>
                    <a:pt x="1495" y="618"/>
                  </a:cubicBezTo>
                  <a:close/>
                  <a:moveTo>
                    <a:pt x="806" y="662"/>
                  </a:moveTo>
                  <a:cubicBezTo>
                    <a:pt x="758" y="638"/>
                    <a:pt x="719" y="630"/>
                    <a:pt x="654" y="623"/>
                  </a:cubicBezTo>
                  <a:cubicBezTo>
                    <a:pt x="629" y="620"/>
                    <a:pt x="602" y="614"/>
                    <a:pt x="578" y="614"/>
                  </a:cubicBezTo>
                  <a:cubicBezTo>
                    <a:pt x="507" y="612"/>
                    <a:pt x="434" y="625"/>
                    <a:pt x="376" y="623"/>
                  </a:cubicBezTo>
                  <a:cubicBezTo>
                    <a:pt x="341" y="621"/>
                    <a:pt x="305" y="605"/>
                    <a:pt x="275" y="604"/>
                  </a:cubicBezTo>
                  <a:cubicBezTo>
                    <a:pt x="275" y="603"/>
                    <a:pt x="275" y="602"/>
                    <a:pt x="273" y="602"/>
                  </a:cubicBezTo>
                  <a:cubicBezTo>
                    <a:pt x="272" y="617"/>
                    <a:pt x="262" y="622"/>
                    <a:pt x="257" y="632"/>
                  </a:cubicBezTo>
                  <a:cubicBezTo>
                    <a:pt x="247" y="652"/>
                    <a:pt x="242" y="671"/>
                    <a:pt x="232" y="689"/>
                  </a:cubicBezTo>
                  <a:cubicBezTo>
                    <a:pt x="213" y="723"/>
                    <a:pt x="187" y="753"/>
                    <a:pt x="167" y="788"/>
                  </a:cubicBezTo>
                  <a:cubicBezTo>
                    <a:pt x="158" y="804"/>
                    <a:pt x="144" y="819"/>
                    <a:pt x="135" y="834"/>
                  </a:cubicBezTo>
                  <a:cubicBezTo>
                    <a:pt x="125" y="852"/>
                    <a:pt x="121" y="865"/>
                    <a:pt x="108" y="880"/>
                  </a:cubicBezTo>
                  <a:cubicBezTo>
                    <a:pt x="96" y="893"/>
                    <a:pt x="79" y="903"/>
                    <a:pt x="78" y="924"/>
                  </a:cubicBezTo>
                  <a:cubicBezTo>
                    <a:pt x="99" y="934"/>
                    <a:pt x="112" y="960"/>
                    <a:pt x="142" y="949"/>
                  </a:cubicBezTo>
                  <a:cubicBezTo>
                    <a:pt x="140" y="956"/>
                    <a:pt x="139" y="957"/>
                    <a:pt x="144" y="960"/>
                  </a:cubicBezTo>
                  <a:cubicBezTo>
                    <a:pt x="166" y="962"/>
                    <a:pt x="184" y="970"/>
                    <a:pt x="204" y="972"/>
                  </a:cubicBezTo>
                  <a:cubicBezTo>
                    <a:pt x="264" y="976"/>
                    <a:pt x="323" y="956"/>
                    <a:pt x="383" y="953"/>
                  </a:cubicBezTo>
                  <a:cubicBezTo>
                    <a:pt x="521" y="947"/>
                    <a:pt x="644" y="994"/>
                    <a:pt x="748" y="1041"/>
                  </a:cubicBezTo>
                  <a:cubicBezTo>
                    <a:pt x="797" y="944"/>
                    <a:pt x="856" y="859"/>
                    <a:pt x="914" y="772"/>
                  </a:cubicBezTo>
                  <a:cubicBezTo>
                    <a:pt x="902" y="706"/>
                    <a:pt x="859" y="688"/>
                    <a:pt x="806" y="662"/>
                  </a:cubicBezTo>
                  <a:close/>
                  <a:moveTo>
                    <a:pt x="1557" y="724"/>
                  </a:moveTo>
                  <a:cubicBezTo>
                    <a:pt x="1487" y="816"/>
                    <a:pt x="1405" y="909"/>
                    <a:pt x="1364" y="1022"/>
                  </a:cubicBezTo>
                  <a:cubicBezTo>
                    <a:pt x="1378" y="1025"/>
                    <a:pt x="1391" y="1029"/>
                    <a:pt x="1405" y="1032"/>
                  </a:cubicBezTo>
                  <a:cubicBezTo>
                    <a:pt x="1409" y="1029"/>
                    <a:pt x="1411" y="1025"/>
                    <a:pt x="1417" y="1025"/>
                  </a:cubicBezTo>
                  <a:cubicBezTo>
                    <a:pt x="1471" y="924"/>
                    <a:pt x="1537" y="835"/>
                    <a:pt x="1591" y="735"/>
                  </a:cubicBezTo>
                  <a:cubicBezTo>
                    <a:pt x="1582" y="729"/>
                    <a:pt x="1568" y="728"/>
                    <a:pt x="1557" y="724"/>
                  </a:cubicBezTo>
                  <a:close/>
                  <a:moveTo>
                    <a:pt x="1578" y="800"/>
                  </a:moveTo>
                  <a:cubicBezTo>
                    <a:pt x="1573" y="807"/>
                    <a:pt x="1564" y="811"/>
                    <a:pt x="1559" y="818"/>
                  </a:cubicBezTo>
                  <a:cubicBezTo>
                    <a:pt x="1540" y="846"/>
                    <a:pt x="1527" y="880"/>
                    <a:pt x="1509" y="910"/>
                  </a:cubicBezTo>
                  <a:cubicBezTo>
                    <a:pt x="1479" y="959"/>
                    <a:pt x="1440" y="1003"/>
                    <a:pt x="1431" y="1061"/>
                  </a:cubicBezTo>
                  <a:cubicBezTo>
                    <a:pt x="1432" y="1067"/>
                    <a:pt x="1439" y="1066"/>
                    <a:pt x="1437" y="1075"/>
                  </a:cubicBezTo>
                  <a:cubicBezTo>
                    <a:pt x="1435" y="1081"/>
                    <a:pt x="1425" y="1091"/>
                    <a:pt x="1433" y="1098"/>
                  </a:cubicBezTo>
                  <a:cubicBezTo>
                    <a:pt x="1499" y="1018"/>
                    <a:pt x="1538" y="910"/>
                    <a:pt x="1607" y="832"/>
                  </a:cubicBezTo>
                  <a:cubicBezTo>
                    <a:pt x="1583" y="813"/>
                    <a:pt x="1615" y="785"/>
                    <a:pt x="1605" y="751"/>
                  </a:cubicBezTo>
                  <a:cubicBezTo>
                    <a:pt x="1593" y="765"/>
                    <a:pt x="1588" y="784"/>
                    <a:pt x="1578" y="800"/>
                  </a:cubicBezTo>
                  <a:close/>
                  <a:moveTo>
                    <a:pt x="546" y="986"/>
                  </a:moveTo>
                  <a:cubicBezTo>
                    <a:pt x="501" y="975"/>
                    <a:pt x="440" y="968"/>
                    <a:pt x="390" y="970"/>
                  </a:cubicBezTo>
                  <a:cubicBezTo>
                    <a:pt x="342" y="971"/>
                    <a:pt x="298" y="990"/>
                    <a:pt x="250" y="988"/>
                  </a:cubicBezTo>
                  <a:cubicBezTo>
                    <a:pt x="209" y="986"/>
                    <a:pt x="164" y="985"/>
                    <a:pt x="133" y="970"/>
                  </a:cubicBezTo>
                  <a:cubicBezTo>
                    <a:pt x="118" y="982"/>
                    <a:pt x="105" y="997"/>
                    <a:pt x="89" y="1009"/>
                  </a:cubicBezTo>
                  <a:cubicBezTo>
                    <a:pt x="258" y="1015"/>
                    <a:pt x="459" y="999"/>
                    <a:pt x="636" y="1018"/>
                  </a:cubicBezTo>
                  <a:cubicBezTo>
                    <a:pt x="609" y="1003"/>
                    <a:pt x="573" y="992"/>
                    <a:pt x="546" y="986"/>
                  </a:cubicBezTo>
                  <a:close/>
                  <a:moveTo>
                    <a:pt x="1235" y="993"/>
                  </a:moveTo>
                  <a:cubicBezTo>
                    <a:pt x="1109" y="993"/>
                    <a:pt x="958" y="967"/>
                    <a:pt x="861" y="1015"/>
                  </a:cubicBezTo>
                  <a:cubicBezTo>
                    <a:pt x="1015" y="1001"/>
                    <a:pt x="1155" y="1016"/>
                    <a:pt x="1290" y="1013"/>
                  </a:cubicBezTo>
                  <a:cubicBezTo>
                    <a:pt x="1313" y="1013"/>
                    <a:pt x="1316" y="1013"/>
                    <a:pt x="1332" y="1018"/>
                  </a:cubicBezTo>
                  <a:cubicBezTo>
                    <a:pt x="1313" y="993"/>
                    <a:pt x="1271" y="992"/>
                    <a:pt x="1235" y="993"/>
                  </a:cubicBezTo>
                  <a:close/>
                  <a:moveTo>
                    <a:pt x="567" y="1034"/>
                  </a:moveTo>
                  <a:cubicBezTo>
                    <a:pt x="407" y="1018"/>
                    <a:pt x="257" y="1033"/>
                    <a:pt x="91" y="1029"/>
                  </a:cubicBezTo>
                  <a:cubicBezTo>
                    <a:pt x="93" y="1038"/>
                    <a:pt x="94" y="1047"/>
                    <a:pt x="96" y="1055"/>
                  </a:cubicBezTo>
                  <a:cubicBezTo>
                    <a:pt x="120" y="1058"/>
                    <a:pt x="149" y="1057"/>
                    <a:pt x="165" y="1068"/>
                  </a:cubicBezTo>
                  <a:cubicBezTo>
                    <a:pt x="145" y="1071"/>
                    <a:pt x="102" y="1070"/>
                    <a:pt x="78" y="1073"/>
                  </a:cubicBezTo>
                  <a:cubicBezTo>
                    <a:pt x="93" y="1096"/>
                    <a:pt x="119" y="1084"/>
                    <a:pt x="149" y="1087"/>
                  </a:cubicBezTo>
                  <a:cubicBezTo>
                    <a:pt x="232" y="1093"/>
                    <a:pt x="322" y="1084"/>
                    <a:pt x="404" y="1087"/>
                  </a:cubicBezTo>
                  <a:cubicBezTo>
                    <a:pt x="443" y="1088"/>
                    <a:pt x="478" y="1098"/>
                    <a:pt x="512" y="1091"/>
                  </a:cubicBezTo>
                  <a:cubicBezTo>
                    <a:pt x="508" y="1091"/>
                    <a:pt x="506" y="1090"/>
                    <a:pt x="505" y="1087"/>
                  </a:cubicBezTo>
                  <a:cubicBezTo>
                    <a:pt x="552" y="1077"/>
                    <a:pt x="612" y="1093"/>
                    <a:pt x="654" y="1078"/>
                  </a:cubicBezTo>
                  <a:cubicBezTo>
                    <a:pt x="619" y="1073"/>
                    <a:pt x="584" y="1069"/>
                    <a:pt x="549" y="1064"/>
                  </a:cubicBezTo>
                  <a:cubicBezTo>
                    <a:pt x="517" y="1059"/>
                    <a:pt x="481" y="1055"/>
                    <a:pt x="452" y="1041"/>
                  </a:cubicBezTo>
                  <a:cubicBezTo>
                    <a:pt x="532" y="1039"/>
                    <a:pt x="622" y="1070"/>
                    <a:pt x="707" y="1059"/>
                  </a:cubicBezTo>
                  <a:cubicBezTo>
                    <a:pt x="664" y="1033"/>
                    <a:pt x="612" y="1038"/>
                    <a:pt x="567" y="1034"/>
                  </a:cubicBezTo>
                  <a:close/>
                  <a:moveTo>
                    <a:pt x="1375" y="1043"/>
                  </a:moveTo>
                  <a:cubicBezTo>
                    <a:pt x="1326" y="1034"/>
                    <a:pt x="1276" y="1029"/>
                    <a:pt x="1224" y="1029"/>
                  </a:cubicBezTo>
                  <a:cubicBezTo>
                    <a:pt x="1119" y="1029"/>
                    <a:pt x="989" y="1014"/>
                    <a:pt x="875" y="1029"/>
                  </a:cubicBezTo>
                  <a:cubicBezTo>
                    <a:pt x="837" y="1034"/>
                    <a:pt x="797" y="1044"/>
                    <a:pt x="769" y="1066"/>
                  </a:cubicBezTo>
                  <a:cubicBezTo>
                    <a:pt x="776" y="1071"/>
                    <a:pt x="779" y="1081"/>
                    <a:pt x="787" y="1084"/>
                  </a:cubicBezTo>
                  <a:cubicBezTo>
                    <a:pt x="840" y="1066"/>
                    <a:pt x="888" y="1046"/>
                    <a:pt x="951" y="1043"/>
                  </a:cubicBezTo>
                  <a:cubicBezTo>
                    <a:pt x="966" y="1042"/>
                    <a:pt x="990" y="1038"/>
                    <a:pt x="994" y="1055"/>
                  </a:cubicBezTo>
                  <a:cubicBezTo>
                    <a:pt x="926" y="1058"/>
                    <a:pt x="858" y="1066"/>
                    <a:pt x="808" y="1094"/>
                  </a:cubicBezTo>
                  <a:cubicBezTo>
                    <a:pt x="994" y="1073"/>
                    <a:pt x="1183" y="1111"/>
                    <a:pt x="1336" y="1123"/>
                  </a:cubicBezTo>
                  <a:cubicBezTo>
                    <a:pt x="1365" y="1126"/>
                    <a:pt x="1395" y="1134"/>
                    <a:pt x="1412" y="1119"/>
                  </a:cubicBezTo>
                  <a:cubicBezTo>
                    <a:pt x="1388" y="1114"/>
                    <a:pt x="1362" y="1117"/>
                    <a:pt x="1346" y="1100"/>
                  </a:cubicBezTo>
                  <a:cubicBezTo>
                    <a:pt x="1372" y="1092"/>
                    <a:pt x="1407" y="1116"/>
                    <a:pt x="1417" y="1089"/>
                  </a:cubicBezTo>
                  <a:cubicBezTo>
                    <a:pt x="1380" y="1073"/>
                    <a:pt x="1309" y="1101"/>
                    <a:pt x="1286" y="1073"/>
                  </a:cubicBezTo>
                  <a:cubicBezTo>
                    <a:pt x="1323" y="1073"/>
                    <a:pt x="1369" y="1071"/>
                    <a:pt x="1410" y="1068"/>
                  </a:cubicBezTo>
                  <a:cubicBezTo>
                    <a:pt x="1403" y="1063"/>
                    <a:pt x="1384" y="1054"/>
                    <a:pt x="1375" y="1043"/>
                  </a:cubicBezTo>
                  <a:close/>
                  <a:moveTo>
                    <a:pt x="705" y="1098"/>
                  </a:moveTo>
                  <a:cubicBezTo>
                    <a:pt x="731" y="1106"/>
                    <a:pt x="751" y="1097"/>
                    <a:pt x="764" y="1084"/>
                  </a:cubicBezTo>
                  <a:cubicBezTo>
                    <a:pt x="759" y="1083"/>
                    <a:pt x="759" y="1076"/>
                    <a:pt x="755" y="1073"/>
                  </a:cubicBezTo>
                  <a:cubicBezTo>
                    <a:pt x="736" y="1076"/>
                    <a:pt x="717" y="1079"/>
                    <a:pt x="705" y="1098"/>
                  </a:cubicBezTo>
                  <a:close/>
                  <a:moveTo>
                    <a:pt x="677" y="1091"/>
                  </a:moveTo>
                  <a:cubicBezTo>
                    <a:pt x="661" y="1097"/>
                    <a:pt x="632" y="1091"/>
                    <a:pt x="620" y="1100"/>
                  </a:cubicBezTo>
                  <a:cubicBezTo>
                    <a:pt x="644" y="1105"/>
                    <a:pt x="668" y="1092"/>
                    <a:pt x="682" y="1100"/>
                  </a:cubicBezTo>
                  <a:cubicBezTo>
                    <a:pt x="684" y="1092"/>
                    <a:pt x="703" y="1083"/>
                    <a:pt x="693" y="1078"/>
                  </a:cubicBezTo>
                  <a:cubicBezTo>
                    <a:pt x="693" y="1081"/>
                    <a:pt x="684" y="1075"/>
                    <a:pt x="677" y="1078"/>
                  </a:cubicBezTo>
                  <a:cubicBezTo>
                    <a:pt x="677" y="1082"/>
                    <a:pt x="677" y="1087"/>
                    <a:pt x="677" y="1091"/>
                  </a:cubicBezTo>
                  <a:close/>
                  <a:moveTo>
                    <a:pt x="553" y="1096"/>
                  </a:moveTo>
                  <a:cubicBezTo>
                    <a:pt x="550" y="1096"/>
                    <a:pt x="549" y="1092"/>
                    <a:pt x="544" y="1094"/>
                  </a:cubicBezTo>
                  <a:cubicBezTo>
                    <a:pt x="559" y="1104"/>
                    <a:pt x="588" y="1095"/>
                    <a:pt x="553" y="1096"/>
                  </a:cubicBezTo>
                  <a:close/>
                  <a:moveTo>
                    <a:pt x="429" y="1110"/>
                  </a:moveTo>
                  <a:cubicBezTo>
                    <a:pt x="392" y="1107"/>
                    <a:pt x="355" y="1114"/>
                    <a:pt x="319" y="1112"/>
                  </a:cubicBezTo>
                  <a:cubicBezTo>
                    <a:pt x="224" y="1107"/>
                    <a:pt x="118" y="1104"/>
                    <a:pt x="46" y="1107"/>
                  </a:cubicBezTo>
                  <a:cubicBezTo>
                    <a:pt x="37" y="1114"/>
                    <a:pt x="30" y="1121"/>
                    <a:pt x="25" y="1130"/>
                  </a:cubicBezTo>
                  <a:cubicBezTo>
                    <a:pt x="43" y="1142"/>
                    <a:pt x="62" y="1134"/>
                    <a:pt x="80" y="1133"/>
                  </a:cubicBezTo>
                  <a:cubicBezTo>
                    <a:pt x="178" y="1126"/>
                    <a:pt x="265" y="1133"/>
                    <a:pt x="362" y="1140"/>
                  </a:cubicBezTo>
                  <a:cubicBezTo>
                    <a:pt x="455" y="1146"/>
                    <a:pt x="569" y="1141"/>
                    <a:pt x="668" y="1146"/>
                  </a:cubicBezTo>
                  <a:cubicBezTo>
                    <a:pt x="669" y="1132"/>
                    <a:pt x="656" y="1132"/>
                    <a:pt x="654" y="1121"/>
                  </a:cubicBezTo>
                  <a:cubicBezTo>
                    <a:pt x="580" y="1118"/>
                    <a:pt x="502" y="1116"/>
                    <a:pt x="429" y="1110"/>
                  </a:cubicBezTo>
                  <a:close/>
                  <a:moveTo>
                    <a:pt x="712" y="1126"/>
                  </a:moveTo>
                  <a:cubicBezTo>
                    <a:pt x="701" y="1125"/>
                    <a:pt x="691" y="1115"/>
                    <a:pt x="682" y="1123"/>
                  </a:cubicBezTo>
                  <a:cubicBezTo>
                    <a:pt x="691" y="1165"/>
                    <a:pt x="796" y="1164"/>
                    <a:pt x="783" y="1114"/>
                  </a:cubicBezTo>
                  <a:cubicBezTo>
                    <a:pt x="761" y="1115"/>
                    <a:pt x="738" y="1128"/>
                    <a:pt x="712" y="1126"/>
                  </a:cubicBezTo>
                  <a:close/>
                </a:path>
              </a:pathLst>
            </a:custGeom>
            <a:solidFill>
              <a:schemeClr val="bg1"/>
            </a:solidFill>
            <a:ln w="9525">
              <a:noFill/>
            </a:ln>
          </p:spPr>
          <p:txBody>
            <a:bodyPr/>
            <a:lstStyle/>
            <a:p>
              <a:endParaRPr lang="zh-CN" altLang="en-US"/>
            </a:p>
          </p:txBody>
        </p:sp>
      </p:grpSp>
    </p:spTree>
    <p:extLst>
      <p:ext uri="{BB962C8B-B14F-4D97-AF65-F5344CB8AC3E}">
        <p14:creationId xmlns:p14="http://schemas.microsoft.com/office/powerpoint/2010/main" val="156794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407605" y="1124840"/>
            <a:ext cx="11304785" cy="1754326"/>
          </a:xfrm>
          <a:prstGeom prst="rect">
            <a:avLst/>
          </a:prstGeom>
          <a:noFill/>
          <a:ln w="9525" cap="flat" cmpd="sng">
            <a:solidFill>
              <a:schemeClr val="bg1">
                <a:alpha val="29999"/>
              </a:schemeClr>
            </a:solidFill>
            <a:prstDash val="solid"/>
            <a:round/>
            <a:headEnd type="none" w="med" len="med"/>
            <a:tailEnd type="none" w="med" len="med"/>
          </a:ln>
        </p:spPr>
        <p:txBody>
          <a:bodyPr wrap="square" anchor="t" anchorCtr="0">
            <a:spAutoFit/>
          </a:bodyPr>
          <a:lstStyle/>
          <a:p>
            <a:pPr marL="285750" indent="-285750">
              <a:buFont typeface="Arial" panose="020B0604020202020204" pitchFamily="34" charset="0"/>
              <a:buChar char="•"/>
            </a:pPr>
            <a:r>
              <a:rPr lang="en-IN" i="1" dirty="0">
                <a:solidFill>
                  <a:schemeClr val="bg1"/>
                </a:solidFill>
              </a:rPr>
              <a:t>CUDA</a:t>
            </a:r>
          </a:p>
          <a:p>
            <a:pPr marL="285750" indent="-285750">
              <a:buFont typeface="Arial" panose="020B0604020202020204" pitchFamily="34" charset="0"/>
              <a:buChar char="•"/>
            </a:pPr>
            <a:r>
              <a:rPr lang="en-IN" i="1" dirty="0" err="1">
                <a:solidFill>
                  <a:schemeClr val="bg1"/>
                </a:solidFill>
              </a:rPr>
              <a:t>ROCm</a:t>
            </a:r>
            <a:r>
              <a:rPr lang="en-IN" i="1" dirty="0">
                <a:solidFill>
                  <a:schemeClr val="bg1"/>
                </a:solidFill>
              </a:rPr>
              <a:t> Supported GPU</a:t>
            </a:r>
          </a:p>
          <a:p>
            <a:pPr marL="285750" indent="-285750">
              <a:buFont typeface="Arial" panose="020B0604020202020204" pitchFamily="34" charset="0"/>
              <a:buChar char="•"/>
            </a:pPr>
            <a:r>
              <a:rPr lang="en-IN" i="1" dirty="0">
                <a:solidFill>
                  <a:schemeClr val="bg1"/>
                </a:solidFill>
              </a:rPr>
              <a:t>GCC Compiler</a:t>
            </a:r>
          </a:p>
          <a:p>
            <a:pPr marL="285750" indent="-285750">
              <a:buFont typeface="Arial" panose="020B0604020202020204" pitchFamily="34" charset="0"/>
              <a:buChar char="•"/>
            </a:pPr>
            <a:r>
              <a:rPr lang="en-IN" i="1" dirty="0" err="1">
                <a:solidFill>
                  <a:schemeClr val="bg1"/>
                </a:solidFill>
              </a:rPr>
              <a:t>ROCm</a:t>
            </a:r>
            <a:r>
              <a:rPr lang="en-IN" i="1" dirty="0">
                <a:solidFill>
                  <a:schemeClr val="bg1"/>
                </a:solidFill>
              </a:rPr>
              <a:t> Stack</a:t>
            </a:r>
          </a:p>
          <a:p>
            <a:pPr marL="285750" indent="-285750">
              <a:buFont typeface="Arial" panose="020B0604020202020204" pitchFamily="34" charset="0"/>
              <a:buChar char="•"/>
            </a:pPr>
            <a:r>
              <a:rPr lang="en-IN" i="1" dirty="0">
                <a:solidFill>
                  <a:schemeClr val="bg1"/>
                </a:solidFill>
              </a:rPr>
              <a:t>OpenMP</a:t>
            </a:r>
          </a:p>
          <a:p>
            <a:pPr marL="285750" indent="-285750">
              <a:buFont typeface="Arial" panose="020B0604020202020204" pitchFamily="34" charset="0"/>
              <a:buChar char="•"/>
            </a:pPr>
            <a:r>
              <a:rPr lang="en-IN" i="1" dirty="0" err="1">
                <a:solidFill>
                  <a:schemeClr val="bg1"/>
                </a:solidFill>
              </a:rPr>
              <a:t>OpenMPI</a:t>
            </a:r>
            <a:endParaRPr lang="en-IN" i="1" dirty="0">
              <a:solidFill>
                <a:schemeClr val="bg1"/>
              </a:solidFill>
            </a:endParaRPr>
          </a:p>
        </p:txBody>
      </p:sp>
      <p:grpSp>
        <p:nvGrpSpPr>
          <p:cNvPr id="2" name="组合 7">
            <a:extLst>
              <a:ext uri="{FF2B5EF4-FFF2-40B4-BE49-F238E27FC236}">
                <a16:creationId xmlns:a16="http://schemas.microsoft.com/office/drawing/2014/main" id="{79B92E5B-EF5A-4BCA-11B2-CC04CE376867}"/>
              </a:ext>
            </a:extLst>
          </p:cNvPr>
          <p:cNvGrpSpPr/>
          <p:nvPr/>
        </p:nvGrpSpPr>
        <p:grpSpPr>
          <a:xfrm>
            <a:off x="424296" y="260780"/>
            <a:ext cx="4256869" cy="585232"/>
            <a:chOff x="327446" y="188640"/>
            <a:chExt cx="4256091" cy="585232"/>
          </a:xfrm>
        </p:grpSpPr>
        <p:sp>
          <p:nvSpPr>
            <p:cNvPr id="4" name="文本框 5">
              <a:extLst>
                <a:ext uri="{FF2B5EF4-FFF2-40B4-BE49-F238E27FC236}">
                  <a16:creationId xmlns:a16="http://schemas.microsoft.com/office/drawing/2014/main" id="{633C3AC3-7D42-27BB-8997-37805A5B6DF7}"/>
                </a:ext>
              </a:extLst>
            </p:cNvPr>
            <p:cNvSpPr txBox="1"/>
            <p:nvPr/>
          </p:nvSpPr>
          <p:spPr>
            <a:xfrm>
              <a:off x="1055155" y="404540"/>
              <a:ext cx="3528382" cy="369332"/>
            </a:xfrm>
            <a:prstGeom prst="rect">
              <a:avLst/>
            </a:prstGeom>
            <a:noFill/>
            <a:ln w="9525">
              <a:noFill/>
            </a:ln>
          </p:spPr>
          <p:txBody>
            <a:bodyPr wrap="square" anchor="t" anchorCtr="0">
              <a:spAutoFit/>
            </a:bodyPr>
            <a:lstStyle/>
            <a:p>
              <a:r>
                <a:rPr lang="en-IN" b="0" i="0" dirty="0">
                  <a:solidFill>
                    <a:srgbClr val="D1D5DB"/>
                  </a:solidFill>
                  <a:effectLst/>
                  <a:latin typeface="Söhne"/>
                </a:rPr>
                <a:t>Dependencies</a:t>
              </a:r>
              <a:endParaRPr lang="zh-CN" altLang="en-US" dirty="0">
                <a:solidFill>
                  <a:schemeClr val="bg1"/>
                </a:solidFill>
                <a:latin typeface="Elsie" panose="02000000000000000000" charset="0"/>
                <a:ea typeface="Elsie" panose="02000000000000000000" charset="0"/>
              </a:endParaRPr>
            </a:p>
          </p:txBody>
        </p:sp>
        <p:sp>
          <p:nvSpPr>
            <p:cNvPr id="5" name="Freeform 169">
              <a:extLst>
                <a:ext uri="{FF2B5EF4-FFF2-40B4-BE49-F238E27FC236}">
                  <a16:creationId xmlns:a16="http://schemas.microsoft.com/office/drawing/2014/main" id="{10DA61B6-EBA8-35C6-2343-2E5B12AA91E7}"/>
                </a:ext>
              </a:extLst>
            </p:cNvPr>
            <p:cNvSpPr>
              <a:spLocks noEditPoints="1"/>
            </p:cNvSpPr>
            <p:nvPr/>
          </p:nvSpPr>
          <p:spPr>
            <a:xfrm>
              <a:off x="327446" y="188640"/>
              <a:ext cx="723306" cy="513348"/>
            </a:xfrm>
            <a:custGeom>
              <a:avLst/>
              <a:gdLst/>
              <a:ahLst/>
              <a:cxnLst>
                <a:cxn ang="0">
                  <a:pos x="521105" y="2997"/>
                </a:cxn>
                <a:cxn ang="0">
                  <a:pos x="600617" y="149423"/>
                </a:cxn>
                <a:cxn ang="0">
                  <a:pos x="672435" y="301843"/>
                </a:cxn>
                <a:cxn ang="0">
                  <a:pos x="723306" y="345086"/>
                </a:cxn>
                <a:cxn ang="0">
                  <a:pos x="616434" y="513348"/>
                </a:cxn>
                <a:cxn ang="0">
                  <a:pos x="318904" y="504785"/>
                </a:cxn>
                <a:cxn ang="0">
                  <a:pos x="84214" y="493653"/>
                </a:cxn>
                <a:cxn ang="0">
                  <a:pos x="25221" y="464111"/>
                </a:cxn>
                <a:cxn ang="0">
                  <a:pos x="38901" y="372915"/>
                </a:cxn>
                <a:cxn ang="0">
                  <a:pos x="175696" y="257744"/>
                </a:cxn>
                <a:cxn ang="0">
                  <a:pos x="411241" y="285145"/>
                </a:cxn>
                <a:cxn ang="0">
                  <a:pos x="430050" y="96333"/>
                </a:cxn>
                <a:cxn ang="0">
                  <a:pos x="501440" y="119881"/>
                </a:cxn>
                <a:cxn ang="0">
                  <a:pos x="632251" y="458545"/>
                </a:cxn>
                <a:cxn ang="0">
                  <a:pos x="545899" y="486802"/>
                </a:cxn>
                <a:cxn ang="0">
                  <a:pos x="529227" y="500503"/>
                </a:cxn>
                <a:cxn ang="0">
                  <a:pos x="643793" y="459401"/>
                </a:cxn>
                <a:cxn ang="0">
                  <a:pos x="497593" y="48380"/>
                </a:cxn>
                <a:cxn ang="0">
                  <a:pos x="523242" y="95476"/>
                </a:cxn>
                <a:cxn ang="0">
                  <a:pos x="509563" y="34679"/>
                </a:cxn>
                <a:cxn ang="0">
                  <a:pos x="544616" y="80919"/>
                </a:cxn>
                <a:cxn ang="0">
                  <a:pos x="513410" y="14985"/>
                </a:cxn>
                <a:cxn ang="0">
                  <a:pos x="444585" y="91623"/>
                </a:cxn>
                <a:cxn ang="0">
                  <a:pos x="450570" y="75781"/>
                </a:cxn>
                <a:cxn ang="0">
                  <a:pos x="565563" y="139575"/>
                </a:cxn>
                <a:cxn ang="0">
                  <a:pos x="489898" y="153704"/>
                </a:cxn>
                <a:cxn ang="0">
                  <a:pos x="428768" y="284289"/>
                </a:cxn>
                <a:cxn ang="0">
                  <a:pos x="511273" y="150707"/>
                </a:cxn>
                <a:cxn ang="0">
                  <a:pos x="639091" y="264594"/>
                </a:cxn>
                <a:cxn ang="0">
                  <a:pos x="374050" y="366921"/>
                </a:cxn>
                <a:cxn ang="0">
                  <a:pos x="577105" y="426862"/>
                </a:cxn>
                <a:cxn ang="0">
                  <a:pos x="279575" y="266735"/>
                </a:cxn>
                <a:cxn ang="0">
                  <a:pos x="116703" y="257744"/>
                </a:cxn>
                <a:cxn ang="0">
                  <a:pos x="57710" y="357074"/>
                </a:cxn>
                <a:cxn ang="0">
                  <a:pos x="61557" y="411020"/>
                </a:cxn>
                <a:cxn ang="0">
                  <a:pos x="390722" y="330529"/>
                </a:cxn>
                <a:cxn ang="0">
                  <a:pos x="600617" y="441847"/>
                </a:cxn>
                <a:cxn ang="0">
                  <a:pos x="674572" y="342517"/>
                </a:cxn>
                <a:cxn ang="0">
                  <a:pos x="614297" y="460257"/>
                </a:cxn>
                <a:cxn ang="0">
                  <a:pos x="674572" y="342517"/>
                </a:cxn>
                <a:cxn ang="0">
                  <a:pos x="56855" y="415302"/>
                </a:cxn>
                <a:cxn ang="0">
                  <a:pos x="527944" y="425149"/>
                </a:cxn>
                <a:cxn ang="0">
                  <a:pos x="527944" y="425149"/>
                </a:cxn>
                <a:cxn ang="0">
                  <a:pos x="70535" y="457260"/>
                </a:cxn>
                <a:cxn ang="0">
                  <a:pos x="218872" y="467108"/>
                </a:cxn>
                <a:cxn ang="0">
                  <a:pos x="193223" y="445700"/>
                </a:cxn>
                <a:cxn ang="0">
                  <a:pos x="523242" y="440563"/>
                </a:cxn>
                <a:cxn ang="0">
                  <a:pos x="406539" y="446557"/>
                </a:cxn>
                <a:cxn ang="0">
                  <a:pos x="603609" y="479096"/>
                </a:cxn>
                <a:cxn ang="0">
                  <a:pos x="602755" y="457260"/>
                </a:cxn>
                <a:cxn ang="0">
                  <a:pos x="322751" y="459401"/>
                </a:cxn>
                <a:cxn ang="0">
                  <a:pos x="291545" y="470961"/>
                </a:cxn>
                <a:cxn ang="0">
                  <a:pos x="236399" y="469248"/>
                </a:cxn>
                <a:cxn ang="0">
                  <a:pos x="136367" y="476099"/>
                </a:cxn>
                <a:cxn ang="0">
                  <a:pos x="154749" y="488087"/>
                </a:cxn>
                <a:cxn ang="0">
                  <a:pos x="304369" y="482093"/>
                </a:cxn>
              </a:cxnLst>
              <a:rect l="0" t="0" r="0" b="0"/>
              <a:pathLst>
                <a:path w="1692" h="1199">
                  <a:moveTo>
                    <a:pt x="1173" y="280"/>
                  </a:moveTo>
                  <a:cubicBezTo>
                    <a:pt x="1178" y="256"/>
                    <a:pt x="1155" y="232"/>
                    <a:pt x="1148" y="202"/>
                  </a:cubicBezTo>
                  <a:cubicBezTo>
                    <a:pt x="1130" y="126"/>
                    <a:pt x="1166" y="46"/>
                    <a:pt x="1203" y="3"/>
                  </a:cubicBezTo>
                  <a:cubicBezTo>
                    <a:pt x="1213" y="0"/>
                    <a:pt x="1212" y="7"/>
                    <a:pt x="1219" y="7"/>
                  </a:cubicBezTo>
                  <a:cubicBezTo>
                    <a:pt x="1224" y="12"/>
                    <a:pt x="1217" y="17"/>
                    <a:pt x="1219" y="26"/>
                  </a:cubicBezTo>
                  <a:cubicBezTo>
                    <a:pt x="1236" y="54"/>
                    <a:pt x="1274" y="71"/>
                    <a:pt x="1290" y="101"/>
                  </a:cubicBezTo>
                  <a:cubicBezTo>
                    <a:pt x="1331" y="178"/>
                    <a:pt x="1290" y="252"/>
                    <a:pt x="1240" y="310"/>
                  </a:cubicBezTo>
                  <a:cubicBezTo>
                    <a:pt x="1301" y="304"/>
                    <a:pt x="1363" y="314"/>
                    <a:pt x="1405" y="349"/>
                  </a:cubicBezTo>
                  <a:cubicBezTo>
                    <a:pt x="1469" y="403"/>
                    <a:pt x="1472" y="496"/>
                    <a:pt x="1437" y="584"/>
                  </a:cubicBezTo>
                  <a:cubicBezTo>
                    <a:pt x="1504" y="602"/>
                    <a:pt x="1581" y="611"/>
                    <a:pt x="1637" y="627"/>
                  </a:cubicBezTo>
                  <a:cubicBezTo>
                    <a:pt x="1633" y="645"/>
                    <a:pt x="1616" y="654"/>
                    <a:pt x="1605" y="666"/>
                  </a:cubicBezTo>
                  <a:cubicBezTo>
                    <a:pt x="1594" y="679"/>
                    <a:pt x="1586" y="694"/>
                    <a:pt x="1573" y="705"/>
                  </a:cubicBezTo>
                  <a:cubicBezTo>
                    <a:pt x="1590" y="719"/>
                    <a:pt x="1614" y="712"/>
                    <a:pt x="1630" y="724"/>
                  </a:cubicBezTo>
                  <a:cubicBezTo>
                    <a:pt x="1631" y="738"/>
                    <a:pt x="1623" y="757"/>
                    <a:pt x="1623" y="777"/>
                  </a:cubicBezTo>
                  <a:cubicBezTo>
                    <a:pt x="1636" y="774"/>
                    <a:pt x="1646" y="792"/>
                    <a:pt x="1660" y="797"/>
                  </a:cubicBezTo>
                  <a:cubicBezTo>
                    <a:pt x="1672" y="802"/>
                    <a:pt x="1688" y="795"/>
                    <a:pt x="1692" y="806"/>
                  </a:cubicBezTo>
                  <a:cubicBezTo>
                    <a:pt x="1689" y="835"/>
                    <a:pt x="1650" y="861"/>
                    <a:pt x="1646" y="889"/>
                  </a:cubicBezTo>
                  <a:cubicBezTo>
                    <a:pt x="1591" y="979"/>
                    <a:pt x="1520" y="1066"/>
                    <a:pt x="1486" y="1169"/>
                  </a:cubicBezTo>
                  <a:cubicBezTo>
                    <a:pt x="1475" y="1172"/>
                    <a:pt x="1476" y="1185"/>
                    <a:pt x="1467" y="1190"/>
                  </a:cubicBezTo>
                  <a:cubicBezTo>
                    <a:pt x="1459" y="1196"/>
                    <a:pt x="1449" y="1192"/>
                    <a:pt x="1442" y="1199"/>
                  </a:cubicBezTo>
                  <a:cubicBezTo>
                    <a:pt x="1375" y="1174"/>
                    <a:pt x="1303" y="1193"/>
                    <a:pt x="1212" y="1188"/>
                  </a:cubicBezTo>
                  <a:cubicBezTo>
                    <a:pt x="1133" y="1183"/>
                    <a:pt x="1055" y="1193"/>
                    <a:pt x="976" y="1188"/>
                  </a:cubicBezTo>
                  <a:cubicBezTo>
                    <a:pt x="936" y="1185"/>
                    <a:pt x="897" y="1180"/>
                    <a:pt x="861" y="1179"/>
                  </a:cubicBezTo>
                  <a:cubicBezTo>
                    <a:pt x="816" y="1177"/>
                    <a:pt x="775" y="1162"/>
                    <a:pt x="746" y="1179"/>
                  </a:cubicBezTo>
                  <a:cubicBezTo>
                    <a:pt x="726" y="1171"/>
                    <a:pt x="705" y="1176"/>
                    <a:pt x="686" y="1174"/>
                  </a:cubicBezTo>
                  <a:cubicBezTo>
                    <a:pt x="664" y="1172"/>
                    <a:pt x="641" y="1164"/>
                    <a:pt x="615" y="1162"/>
                  </a:cubicBezTo>
                  <a:cubicBezTo>
                    <a:pt x="588" y="1161"/>
                    <a:pt x="559" y="1163"/>
                    <a:pt x="530" y="1162"/>
                  </a:cubicBezTo>
                  <a:cubicBezTo>
                    <a:pt x="410" y="1161"/>
                    <a:pt x="311" y="1154"/>
                    <a:pt x="197" y="1153"/>
                  </a:cubicBezTo>
                  <a:cubicBezTo>
                    <a:pt x="188" y="1153"/>
                    <a:pt x="177" y="1149"/>
                    <a:pt x="167" y="1149"/>
                  </a:cubicBezTo>
                  <a:cubicBezTo>
                    <a:pt x="130" y="1149"/>
                    <a:pt x="93" y="1158"/>
                    <a:pt x="55" y="1160"/>
                  </a:cubicBezTo>
                  <a:cubicBezTo>
                    <a:pt x="29" y="1161"/>
                    <a:pt x="13" y="1163"/>
                    <a:pt x="0" y="1144"/>
                  </a:cubicBezTo>
                  <a:cubicBezTo>
                    <a:pt x="11" y="1113"/>
                    <a:pt x="26" y="1080"/>
                    <a:pt x="59" y="1084"/>
                  </a:cubicBezTo>
                  <a:cubicBezTo>
                    <a:pt x="59" y="1066"/>
                    <a:pt x="67" y="1057"/>
                    <a:pt x="75" y="1048"/>
                  </a:cubicBezTo>
                  <a:cubicBezTo>
                    <a:pt x="18" y="1032"/>
                    <a:pt x="90" y="986"/>
                    <a:pt x="112" y="967"/>
                  </a:cubicBezTo>
                  <a:cubicBezTo>
                    <a:pt x="102" y="946"/>
                    <a:pt x="46" y="941"/>
                    <a:pt x="46" y="924"/>
                  </a:cubicBezTo>
                  <a:cubicBezTo>
                    <a:pt x="45" y="906"/>
                    <a:pt x="78" y="886"/>
                    <a:pt x="91" y="871"/>
                  </a:cubicBezTo>
                  <a:cubicBezTo>
                    <a:pt x="109" y="851"/>
                    <a:pt x="123" y="834"/>
                    <a:pt x="128" y="811"/>
                  </a:cubicBezTo>
                  <a:cubicBezTo>
                    <a:pt x="179" y="737"/>
                    <a:pt x="232" y="665"/>
                    <a:pt x="266" y="574"/>
                  </a:cubicBezTo>
                  <a:cubicBezTo>
                    <a:pt x="282" y="574"/>
                    <a:pt x="290" y="579"/>
                    <a:pt x="300" y="588"/>
                  </a:cubicBezTo>
                  <a:cubicBezTo>
                    <a:pt x="337" y="595"/>
                    <a:pt x="372" y="603"/>
                    <a:pt x="411" y="602"/>
                  </a:cubicBezTo>
                  <a:cubicBezTo>
                    <a:pt x="541" y="598"/>
                    <a:pt x="673" y="583"/>
                    <a:pt x="781" y="627"/>
                  </a:cubicBezTo>
                  <a:cubicBezTo>
                    <a:pt x="842" y="653"/>
                    <a:pt x="903" y="681"/>
                    <a:pt x="928" y="747"/>
                  </a:cubicBezTo>
                  <a:cubicBezTo>
                    <a:pt x="946" y="725"/>
                    <a:pt x="970" y="708"/>
                    <a:pt x="985" y="682"/>
                  </a:cubicBezTo>
                  <a:cubicBezTo>
                    <a:pt x="980" y="674"/>
                    <a:pt x="970" y="671"/>
                    <a:pt x="962" y="666"/>
                  </a:cubicBezTo>
                  <a:cubicBezTo>
                    <a:pt x="951" y="644"/>
                    <a:pt x="931" y="630"/>
                    <a:pt x="918" y="607"/>
                  </a:cubicBezTo>
                  <a:cubicBezTo>
                    <a:pt x="880" y="534"/>
                    <a:pt x="886" y="418"/>
                    <a:pt x="955" y="359"/>
                  </a:cubicBezTo>
                  <a:cubicBezTo>
                    <a:pt x="991" y="328"/>
                    <a:pt x="1065" y="303"/>
                    <a:pt x="1127" y="329"/>
                  </a:cubicBezTo>
                  <a:cubicBezTo>
                    <a:pt x="1116" y="281"/>
                    <a:pt x="1057" y="241"/>
                    <a:pt x="1006" y="225"/>
                  </a:cubicBezTo>
                  <a:cubicBezTo>
                    <a:pt x="989" y="207"/>
                    <a:pt x="1002" y="179"/>
                    <a:pt x="1006" y="161"/>
                  </a:cubicBezTo>
                  <a:cubicBezTo>
                    <a:pt x="1021" y="155"/>
                    <a:pt x="1040" y="152"/>
                    <a:pt x="1054" y="156"/>
                  </a:cubicBezTo>
                  <a:cubicBezTo>
                    <a:pt x="1084" y="166"/>
                    <a:pt x="1146" y="224"/>
                    <a:pt x="1166" y="258"/>
                  </a:cubicBezTo>
                  <a:cubicBezTo>
                    <a:pt x="1171" y="265"/>
                    <a:pt x="1173" y="273"/>
                    <a:pt x="1173" y="280"/>
                  </a:cubicBezTo>
                  <a:close/>
                  <a:moveTo>
                    <a:pt x="1619" y="804"/>
                  </a:moveTo>
                  <a:cubicBezTo>
                    <a:pt x="1616" y="815"/>
                    <a:pt x="1630" y="816"/>
                    <a:pt x="1630" y="829"/>
                  </a:cubicBezTo>
                  <a:cubicBezTo>
                    <a:pt x="1631" y="838"/>
                    <a:pt x="1623" y="843"/>
                    <a:pt x="1621" y="852"/>
                  </a:cubicBezTo>
                  <a:cubicBezTo>
                    <a:pt x="1556" y="907"/>
                    <a:pt x="1522" y="994"/>
                    <a:pt x="1479" y="1071"/>
                  </a:cubicBezTo>
                  <a:cubicBezTo>
                    <a:pt x="1458" y="1084"/>
                    <a:pt x="1452" y="1111"/>
                    <a:pt x="1435" y="1128"/>
                  </a:cubicBezTo>
                  <a:cubicBezTo>
                    <a:pt x="1431" y="1140"/>
                    <a:pt x="1440" y="1127"/>
                    <a:pt x="1435" y="1140"/>
                  </a:cubicBezTo>
                  <a:cubicBezTo>
                    <a:pt x="1417" y="1156"/>
                    <a:pt x="1403" y="1144"/>
                    <a:pt x="1385" y="1142"/>
                  </a:cubicBezTo>
                  <a:cubicBezTo>
                    <a:pt x="1352" y="1139"/>
                    <a:pt x="1307" y="1139"/>
                    <a:pt x="1277" y="1137"/>
                  </a:cubicBezTo>
                  <a:cubicBezTo>
                    <a:pt x="1250" y="1135"/>
                    <a:pt x="1224" y="1126"/>
                    <a:pt x="1196" y="1123"/>
                  </a:cubicBezTo>
                  <a:cubicBezTo>
                    <a:pt x="1074" y="1113"/>
                    <a:pt x="924" y="1096"/>
                    <a:pt x="813" y="1112"/>
                  </a:cubicBezTo>
                  <a:cubicBezTo>
                    <a:pt x="808" y="1126"/>
                    <a:pt x="800" y="1148"/>
                    <a:pt x="806" y="1153"/>
                  </a:cubicBezTo>
                  <a:cubicBezTo>
                    <a:pt x="949" y="1170"/>
                    <a:pt x="1082" y="1168"/>
                    <a:pt x="1238" y="1169"/>
                  </a:cubicBezTo>
                  <a:cubicBezTo>
                    <a:pt x="1261" y="1170"/>
                    <a:pt x="1301" y="1163"/>
                    <a:pt x="1341" y="1165"/>
                  </a:cubicBezTo>
                  <a:cubicBezTo>
                    <a:pt x="1418" y="1169"/>
                    <a:pt x="1450" y="1182"/>
                    <a:pt x="1479" y="1128"/>
                  </a:cubicBezTo>
                  <a:cubicBezTo>
                    <a:pt x="1482" y="1123"/>
                    <a:pt x="1479" y="1118"/>
                    <a:pt x="1481" y="1112"/>
                  </a:cubicBezTo>
                  <a:cubicBezTo>
                    <a:pt x="1486" y="1100"/>
                    <a:pt x="1499" y="1087"/>
                    <a:pt x="1506" y="1073"/>
                  </a:cubicBezTo>
                  <a:cubicBezTo>
                    <a:pt x="1536" y="1020"/>
                    <a:pt x="1573" y="964"/>
                    <a:pt x="1603" y="917"/>
                  </a:cubicBezTo>
                  <a:cubicBezTo>
                    <a:pt x="1625" y="882"/>
                    <a:pt x="1642" y="851"/>
                    <a:pt x="1663" y="818"/>
                  </a:cubicBezTo>
                  <a:cubicBezTo>
                    <a:pt x="1651" y="816"/>
                    <a:pt x="1634" y="797"/>
                    <a:pt x="1619" y="804"/>
                  </a:cubicBezTo>
                  <a:close/>
                  <a:moveTo>
                    <a:pt x="1164" y="113"/>
                  </a:moveTo>
                  <a:cubicBezTo>
                    <a:pt x="1152" y="186"/>
                    <a:pt x="1187" y="238"/>
                    <a:pt x="1201" y="303"/>
                  </a:cubicBezTo>
                  <a:cubicBezTo>
                    <a:pt x="1208" y="286"/>
                    <a:pt x="1218" y="272"/>
                    <a:pt x="1222" y="251"/>
                  </a:cubicBezTo>
                  <a:cubicBezTo>
                    <a:pt x="1209" y="231"/>
                    <a:pt x="1176" y="219"/>
                    <a:pt x="1176" y="195"/>
                  </a:cubicBezTo>
                  <a:cubicBezTo>
                    <a:pt x="1194" y="203"/>
                    <a:pt x="1210" y="219"/>
                    <a:pt x="1224" y="223"/>
                  </a:cubicBezTo>
                  <a:cubicBezTo>
                    <a:pt x="1228" y="215"/>
                    <a:pt x="1222" y="203"/>
                    <a:pt x="1222" y="193"/>
                  </a:cubicBezTo>
                  <a:cubicBezTo>
                    <a:pt x="1198" y="190"/>
                    <a:pt x="1176" y="175"/>
                    <a:pt x="1178" y="154"/>
                  </a:cubicBezTo>
                  <a:cubicBezTo>
                    <a:pt x="1190" y="157"/>
                    <a:pt x="1195" y="175"/>
                    <a:pt x="1210" y="168"/>
                  </a:cubicBezTo>
                  <a:cubicBezTo>
                    <a:pt x="1215" y="143"/>
                    <a:pt x="1172" y="104"/>
                    <a:pt x="1192" y="81"/>
                  </a:cubicBezTo>
                  <a:cubicBezTo>
                    <a:pt x="1208" y="104"/>
                    <a:pt x="1212" y="128"/>
                    <a:pt x="1226" y="156"/>
                  </a:cubicBezTo>
                  <a:cubicBezTo>
                    <a:pt x="1241" y="142"/>
                    <a:pt x="1237" y="108"/>
                    <a:pt x="1261" y="101"/>
                  </a:cubicBezTo>
                  <a:cubicBezTo>
                    <a:pt x="1262" y="142"/>
                    <a:pt x="1223" y="174"/>
                    <a:pt x="1242" y="216"/>
                  </a:cubicBezTo>
                  <a:cubicBezTo>
                    <a:pt x="1259" y="213"/>
                    <a:pt x="1261" y="195"/>
                    <a:pt x="1274" y="189"/>
                  </a:cubicBezTo>
                  <a:cubicBezTo>
                    <a:pt x="1296" y="211"/>
                    <a:pt x="1254" y="232"/>
                    <a:pt x="1242" y="237"/>
                  </a:cubicBezTo>
                  <a:cubicBezTo>
                    <a:pt x="1242" y="255"/>
                    <a:pt x="1224" y="283"/>
                    <a:pt x="1224" y="301"/>
                  </a:cubicBezTo>
                  <a:cubicBezTo>
                    <a:pt x="1251" y="270"/>
                    <a:pt x="1288" y="228"/>
                    <a:pt x="1290" y="175"/>
                  </a:cubicBezTo>
                  <a:cubicBezTo>
                    <a:pt x="1293" y="107"/>
                    <a:pt x="1237" y="75"/>
                    <a:pt x="1201" y="35"/>
                  </a:cubicBezTo>
                  <a:cubicBezTo>
                    <a:pt x="1187" y="64"/>
                    <a:pt x="1170" y="79"/>
                    <a:pt x="1164" y="113"/>
                  </a:cubicBezTo>
                  <a:close/>
                  <a:moveTo>
                    <a:pt x="1054" y="177"/>
                  </a:moveTo>
                  <a:cubicBezTo>
                    <a:pt x="1027" y="172"/>
                    <a:pt x="1017" y="183"/>
                    <a:pt x="1017" y="205"/>
                  </a:cubicBezTo>
                  <a:cubicBezTo>
                    <a:pt x="1024" y="208"/>
                    <a:pt x="1027" y="216"/>
                    <a:pt x="1040" y="214"/>
                  </a:cubicBezTo>
                  <a:cubicBezTo>
                    <a:pt x="1065" y="235"/>
                    <a:pt x="1096" y="250"/>
                    <a:pt x="1118" y="274"/>
                  </a:cubicBezTo>
                  <a:cubicBezTo>
                    <a:pt x="1134" y="295"/>
                    <a:pt x="1143" y="322"/>
                    <a:pt x="1160" y="342"/>
                  </a:cubicBezTo>
                  <a:cubicBezTo>
                    <a:pt x="1159" y="354"/>
                    <a:pt x="1163" y="362"/>
                    <a:pt x="1169" y="368"/>
                  </a:cubicBezTo>
                  <a:cubicBezTo>
                    <a:pt x="1176" y="283"/>
                    <a:pt x="1119" y="212"/>
                    <a:pt x="1054" y="177"/>
                  </a:cubicBezTo>
                  <a:close/>
                  <a:moveTo>
                    <a:pt x="1440" y="439"/>
                  </a:moveTo>
                  <a:cubicBezTo>
                    <a:pt x="1439" y="433"/>
                    <a:pt x="1432" y="430"/>
                    <a:pt x="1431" y="425"/>
                  </a:cubicBezTo>
                  <a:cubicBezTo>
                    <a:pt x="1428" y="419"/>
                    <a:pt x="1431" y="412"/>
                    <a:pt x="1428" y="407"/>
                  </a:cubicBezTo>
                  <a:cubicBezTo>
                    <a:pt x="1410" y="371"/>
                    <a:pt x="1367" y="336"/>
                    <a:pt x="1323" y="326"/>
                  </a:cubicBezTo>
                  <a:cubicBezTo>
                    <a:pt x="1223" y="306"/>
                    <a:pt x="1185" y="467"/>
                    <a:pt x="1100" y="407"/>
                  </a:cubicBezTo>
                  <a:cubicBezTo>
                    <a:pt x="1099" y="390"/>
                    <a:pt x="1087" y="382"/>
                    <a:pt x="1097" y="370"/>
                  </a:cubicBezTo>
                  <a:cubicBezTo>
                    <a:pt x="1111" y="384"/>
                    <a:pt x="1122" y="413"/>
                    <a:pt x="1150" y="398"/>
                  </a:cubicBezTo>
                  <a:cubicBezTo>
                    <a:pt x="1157" y="380"/>
                    <a:pt x="1150" y="378"/>
                    <a:pt x="1146" y="359"/>
                  </a:cubicBezTo>
                  <a:cubicBezTo>
                    <a:pt x="1050" y="300"/>
                    <a:pt x="919" y="371"/>
                    <a:pt x="914" y="473"/>
                  </a:cubicBezTo>
                  <a:cubicBezTo>
                    <a:pt x="913" y="480"/>
                    <a:pt x="915" y="495"/>
                    <a:pt x="916" y="508"/>
                  </a:cubicBezTo>
                  <a:cubicBezTo>
                    <a:pt x="919" y="544"/>
                    <a:pt x="931" y="592"/>
                    <a:pt x="951" y="620"/>
                  </a:cubicBezTo>
                  <a:cubicBezTo>
                    <a:pt x="960" y="635"/>
                    <a:pt x="988" y="664"/>
                    <a:pt x="1003" y="664"/>
                  </a:cubicBezTo>
                  <a:cubicBezTo>
                    <a:pt x="1012" y="664"/>
                    <a:pt x="1028" y="651"/>
                    <a:pt x="1042" y="646"/>
                  </a:cubicBezTo>
                  <a:cubicBezTo>
                    <a:pt x="1155" y="602"/>
                    <a:pt x="1290" y="588"/>
                    <a:pt x="1419" y="584"/>
                  </a:cubicBezTo>
                  <a:cubicBezTo>
                    <a:pt x="1431" y="542"/>
                    <a:pt x="1451" y="498"/>
                    <a:pt x="1440" y="439"/>
                  </a:cubicBezTo>
                  <a:close/>
                  <a:moveTo>
                    <a:pt x="1196" y="352"/>
                  </a:moveTo>
                  <a:cubicBezTo>
                    <a:pt x="1199" y="359"/>
                    <a:pt x="1189" y="366"/>
                    <a:pt x="1196" y="370"/>
                  </a:cubicBezTo>
                  <a:cubicBezTo>
                    <a:pt x="1203" y="357"/>
                    <a:pt x="1222" y="344"/>
                    <a:pt x="1226" y="336"/>
                  </a:cubicBezTo>
                  <a:cubicBezTo>
                    <a:pt x="1216" y="340"/>
                    <a:pt x="1209" y="349"/>
                    <a:pt x="1196" y="352"/>
                  </a:cubicBezTo>
                  <a:close/>
                  <a:moveTo>
                    <a:pt x="1495" y="618"/>
                  </a:moveTo>
                  <a:cubicBezTo>
                    <a:pt x="1462" y="612"/>
                    <a:pt x="1428" y="599"/>
                    <a:pt x="1396" y="600"/>
                  </a:cubicBezTo>
                  <a:cubicBezTo>
                    <a:pt x="1331" y="602"/>
                    <a:pt x="1262" y="611"/>
                    <a:pt x="1199" y="620"/>
                  </a:cubicBezTo>
                  <a:cubicBezTo>
                    <a:pt x="1127" y="631"/>
                    <a:pt x="1059" y="655"/>
                    <a:pt x="1006" y="687"/>
                  </a:cubicBezTo>
                  <a:cubicBezTo>
                    <a:pt x="956" y="737"/>
                    <a:pt x="914" y="795"/>
                    <a:pt x="875" y="857"/>
                  </a:cubicBezTo>
                  <a:cubicBezTo>
                    <a:pt x="836" y="918"/>
                    <a:pt x="791" y="979"/>
                    <a:pt x="764" y="1045"/>
                  </a:cubicBezTo>
                  <a:cubicBezTo>
                    <a:pt x="817" y="1009"/>
                    <a:pt x="892" y="975"/>
                    <a:pt x="983" y="970"/>
                  </a:cubicBezTo>
                  <a:cubicBezTo>
                    <a:pt x="1005" y="968"/>
                    <a:pt x="1029" y="971"/>
                    <a:pt x="1052" y="970"/>
                  </a:cubicBezTo>
                  <a:cubicBezTo>
                    <a:pt x="1164" y="964"/>
                    <a:pt x="1270" y="971"/>
                    <a:pt x="1350" y="997"/>
                  </a:cubicBezTo>
                  <a:cubicBezTo>
                    <a:pt x="1415" y="860"/>
                    <a:pt x="1513" y="757"/>
                    <a:pt x="1598" y="641"/>
                  </a:cubicBezTo>
                  <a:cubicBezTo>
                    <a:pt x="1568" y="628"/>
                    <a:pt x="1531" y="625"/>
                    <a:pt x="1495" y="618"/>
                  </a:cubicBezTo>
                  <a:close/>
                  <a:moveTo>
                    <a:pt x="806" y="662"/>
                  </a:moveTo>
                  <a:cubicBezTo>
                    <a:pt x="758" y="638"/>
                    <a:pt x="719" y="630"/>
                    <a:pt x="654" y="623"/>
                  </a:cubicBezTo>
                  <a:cubicBezTo>
                    <a:pt x="629" y="620"/>
                    <a:pt x="602" y="614"/>
                    <a:pt x="578" y="614"/>
                  </a:cubicBezTo>
                  <a:cubicBezTo>
                    <a:pt x="507" y="612"/>
                    <a:pt x="434" y="625"/>
                    <a:pt x="376" y="623"/>
                  </a:cubicBezTo>
                  <a:cubicBezTo>
                    <a:pt x="341" y="621"/>
                    <a:pt x="305" y="605"/>
                    <a:pt x="275" y="604"/>
                  </a:cubicBezTo>
                  <a:cubicBezTo>
                    <a:pt x="275" y="603"/>
                    <a:pt x="275" y="602"/>
                    <a:pt x="273" y="602"/>
                  </a:cubicBezTo>
                  <a:cubicBezTo>
                    <a:pt x="272" y="617"/>
                    <a:pt x="262" y="622"/>
                    <a:pt x="257" y="632"/>
                  </a:cubicBezTo>
                  <a:cubicBezTo>
                    <a:pt x="247" y="652"/>
                    <a:pt x="242" y="671"/>
                    <a:pt x="232" y="689"/>
                  </a:cubicBezTo>
                  <a:cubicBezTo>
                    <a:pt x="213" y="723"/>
                    <a:pt x="187" y="753"/>
                    <a:pt x="167" y="788"/>
                  </a:cubicBezTo>
                  <a:cubicBezTo>
                    <a:pt x="158" y="804"/>
                    <a:pt x="144" y="819"/>
                    <a:pt x="135" y="834"/>
                  </a:cubicBezTo>
                  <a:cubicBezTo>
                    <a:pt x="125" y="852"/>
                    <a:pt x="121" y="865"/>
                    <a:pt x="108" y="880"/>
                  </a:cubicBezTo>
                  <a:cubicBezTo>
                    <a:pt x="96" y="893"/>
                    <a:pt x="79" y="903"/>
                    <a:pt x="78" y="924"/>
                  </a:cubicBezTo>
                  <a:cubicBezTo>
                    <a:pt x="99" y="934"/>
                    <a:pt x="112" y="960"/>
                    <a:pt x="142" y="949"/>
                  </a:cubicBezTo>
                  <a:cubicBezTo>
                    <a:pt x="140" y="956"/>
                    <a:pt x="139" y="957"/>
                    <a:pt x="144" y="960"/>
                  </a:cubicBezTo>
                  <a:cubicBezTo>
                    <a:pt x="166" y="962"/>
                    <a:pt x="184" y="970"/>
                    <a:pt x="204" y="972"/>
                  </a:cubicBezTo>
                  <a:cubicBezTo>
                    <a:pt x="264" y="976"/>
                    <a:pt x="323" y="956"/>
                    <a:pt x="383" y="953"/>
                  </a:cubicBezTo>
                  <a:cubicBezTo>
                    <a:pt x="521" y="947"/>
                    <a:pt x="644" y="994"/>
                    <a:pt x="748" y="1041"/>
                  </a:cubicBezTo>
                  <a:cubicBezTo>
                    <a:pt x="797" y="944"/>
                    <a:pt x="856" y="859"/>
                    <a:pt x="914" y="772"/>
                  </a:cubicBezTo>
                  <a:cubicBezTo>
                    <a:pt x="902" y="706"/>
                    <a:pt x="859" y="688"/>
                    <a:pt x="806" y="662"/>
                  </a:cubicBezTo>
                  <a:close/>
                  <a:moveTo>
                    <a:pt x="1557" y="724"/>
                  </a:moveTo>
                  <a:cubicBezTo>
                    <a:pt x="1487" y="816"/>
                    <a:pt x="1405" y="909"/>
                    <a:pt x="1364" y="1022"/>
                  </a:cubicBezTo>
                  <a:cubicBezTo>
                    <a:pt x="1378" y="1025"/>
                    <a:pt x="1391" y="1029"/>
                    <a:pt x="1405" y="1032"/>
                  </a:cubicBezTo>
                  <a:cubicBezTo>
                    <a:pt x="1409" y="1029"/>
                    <a:pt x="1411" y="1025"/>
                    <a:pt x="1417" y="1025"/>
                  </a:cubicBezTo>
                  <a:cubicBezTo>
                    <a:pt x="1471" y="924"/>
                    <a:pt x="1537" y="835"/>
                    <a:pt x="1591" y="735"/>
                  </a:cubicBezTo>
                  <a:cubicBezTo>
                    <a:pt x="1582" y="729"/>
                    <a:pt x="1568" y="728"/>
                    <a:pt x="1557" y="724"/>
                  </a:cubicBezTo>
                  <a:close/>
                  <a:moveTo>
                    <a:pt x="1578" y="800"/>
                  </a:moveTo>
                  <a:cubicBezTo>
                    <a:pt x="1573" y="807"/>
                    <a:pt x="1564" y="811"/>
                    <a:pt x="1559" y="818"/>
                  </a:cubicBezTo>
                  <a:cubicBezTo>
                    <a:pt x="1540" y="846"/>
                    <a:pt x="1527" y="880"/>
                    <a:pt x="1509" y="910"/>
                  </a:cubicBezTo>
                  <a:cubicBezTo>
                    <a:pt x="1479" y="959"/>
                    <a:pt x="1440" y="1003"/>
                    <a:pt x="1431" y="1061"/>
                  </a:cubicBezTo>
                  <a:cubicBezTo>
                    <a:pt x="1432" y="1067"/>
                    <a:pt x="1439" y="1066"/>
                    <a:pt x="1437" y="1075"/>
                  </a:cubicBezTo>
                  <a:cubicBezTo>
                    <a:pt x="1435" y="1081"/>
                    <a:pt x="1425" y="1091"/>
                    <a:pt x="1433" y="1098"/>
                  </a:cubicBezTo>
                  <a:cubicBezTo>
                    <a:pt x="1499" y="1018"/>
                    <a:pt x="1538" y="910"/>
                    <a:pt x="1607" y="832"/>
                  </a:cubicBezTo>
                  <a:cubicBezTo>
                    <a:pt x="1583" y="813"/>
                    <a:pt x="1615" y="785"/>
                    <a:pt x="1605" y="751"/>
                  </a:cubicBezTo>
                  <a:cubicBezTo>
                    <a:pt x="1593" y="765"/>
                    <a:pt x="1588" y="784"/>
                    <a:pt x="1578" y="800"/>
                  </a:cubicBezTo>
                  <a:close/>
                  <a:moveTo>
                    <a:pt x="546" y="986"/>
                  </a:moveTo>
                  <a:cubicBezTo>
                    <a:pt x="501" y="975"/>
                    <a:pt x="440" y="968"/>
                    <a:pt x="390" y="970"/>
                  </a:cubicBezTo>
                  <a:cubicBezTo>
                    <a:pt x="342" y="971"/>
                    <a:pt x="298" y="990"/>
                    <a:pt x="250" y="988"/>
                  </a:cubicBezTo>
                  <a:cubicBezTo>
                    <a:pt x="209" y="986"/>
                    <a:pt x="164" y="985"/>
                    <a:pt x="133" y="970"/>
                  </a:cubicBezTo>
                  <a:cubicBezTo>
                    <a:pt x="118" y="982"/>
                    <a:pt x="105" y="997"/>
                    <a:pt x="89" y="1009"/>
                  </a:cubicBezTo>
                  <a:cubicBezTo>
                    <a:pt x="258" y="1015"/>
                    <a:pt x="459" y="999"/>
                    <a:pt x="636" y="1018"/>
                  </a:cubicBezTo>
                  <a:cubicBezTo>
                    <a:pt x="609" y="1003"/>
                    <a:pt x="573" y="992"/>
                    <a:pt x="546" y="986"/>
                  </a:cubicBezTo>
                  <a:close/>
                  <a:moveTo>
                    <a:pt x="1235" y="993"/>
                  </a:moveTo>
                  <a:cubicBezTo>
                    <a:pt x="1109" y="993"/>
                    <a:pt x="958" y="967"/>
                    <a:pt x="861" y="1015"/>
                  </a:cubicBezTo>
                  <a:cubicBezTo>
                    <a:pt x="1015" y="1001"/>
                    <a:pt x="1155" y="1016"/>
                    <a:pt x="1290" y="1013"/>
                  </a:cubicBezTo>
                  <a:cubicBezTo>
                    <a:pt x="1313" y="1013"/>
                    <a:pt x="1316" y="1013"/>
                    <a:pt x="1332" y="1018"/>
                  </a:cubicBezTo>
                  <a:cubicBezTo>
                    <a:pt x="1313" y="993"/>
                    <a:pt x="1271" y="992"/>
                    <a:pt x="1235" y="993"/>
                  </a:cubicBezTo>
                  <a:close/>
                  <a:moveTo>
                    <a:pt x="567" y="1034"/>
                  </a:moveTo>
                  <a:cubicBezTo>
                    <a:pt x="407" y="1018"/>
                    <a:pt x="257" y="1033"/>
                    <a:pt x="91" y="1029"/>
                  </a:cubicBezTo>
                  <a:cubicBezTo>
                    <a:pt x="93" y="1038"/>
                    <a:pt x="94" y="1047"/>
                    <a:pt x="96" y="1055"/>
                  </a:cubicBezTo>
                  <a:cubicBezTo>
                    <a:pt x="120" y="1058"/>
                    <a:pt x="149" y="1057"/>
                    <a:pt x="165" y="1068"/>
                  </a:cubicBezTo>
                  <a:cubicBezTo>
                    <a:pt x="145" y="1071"/>
                    <a:pt x="102" y="1070"/>
                    <a:pt x="78" y="1073"/>
                  </a:cubicBezTo>
                  <a:cubicBezTo>
                    <a:pt x="93" y="1096"/>
                    <a:pt x="119" y="1084"/>
                    <a:pt x="149" y="1087"/>
                  </a:cubicBezTo>
                  <a:cubicBezTo>
                    <a:pt x="232" y="1093"/>
                    <a:pt x="322" y="1084"/>
                    <a:pt x="404" y="1087"/>
                  </a:cubicBezTo>
                  <a:cubicBezTo>
                    <a:pt x="443" y="1088"/>
                    <a:pt x="478" y="1098"/>
                    <a:pt x="512" y="1091"/>
                  </a:cubicBezTo>
                  <a:cubicBezTo>
                    <a:pt x="508" y="1091"/>
                    <a:pt x="506" y="1090"/>
                    <a:pt x="505" y="1087"/>
                  </a:cubicBezTo>
                  <a:cubicBezTo>
                    <a:pt x="552" y="1077"/>
                    <a:pt x="612" y="1093"/>
                    <a:pt x="654" y="1078"/>
                  </a:cubicBezTo>
                  <a:cubicBezTo>
                    <a:pt x="619" y="1073"/>
                    <a:pt x="584" y="1069"/>
                    <a:pt x="549" y="1064"/>
                  </a:cubicBezTo>
                  <a:cubicBezTo>
                    <a:pt x="517" y="1059"/>
                    <a:pt x="481" y="1055"/>
                    <a:pt x="452" y="1041"/>
                  </a:cubicBezTo>
                  <a:cubicBezTo>
                    <a:pt x="532" y="1039"/>
                    <a:pt x="622" y="1070"/>
                    <a:pt x="707" y="1059"/>
                  </a:cubicBezTo>
                  <a:cubicBezTo>
                    <a:pt x="664" y="1033"/>
                    <a:pt x="612" y="1038"/>
                    <a:pt x="567" y="1034"/>
                  </a:cubicBezTo>
                  <a:close/>
                  <a:moveTo>
                    <a:pt x="1375" y="1043"/>
                  </a:moveTo>
                  <a:cubicBezTo>
                    <a:pt x="1326" y="1034"/>
                    <a:pt x="1276" y="1029"/>
                    <a:pt x="1224" y="1029"/>
                  </a:cubicBezTo>
                  <a:cubicBezTo>
                    <a:pt x="1119" y="1029"/>
                    <a:pt x="989" y="1014"/>
                    <a:pt x="875" y="1029"/>
                  </a:cubicBezTo>
                  <a:cubicBezTo>
                    <a:pt x="837" y="1034"/>
                    <a:pt x="797" y="1044"/>
                    <a:pt x="769" y="1066"/>
                  </a:cubicBezTo>
                  <a:cubicBezTo>
                    <a:pt x="776" y="1071"/>
                    <a:pt x="779" y="1081"/>
                    <a:pt x="787" y="1084"/>
                  </a:cubicBezTo>
                  <a:cubicBezTo>
                    <a:pt x="840" y="1066"/>
                    <a:pt x="888" y="1046"/>
                    <a:pt x="951" y="1043"/>
                  </a:cubicBezTo>
                  <a:cubicBezTo>
                    <a:pt x="966" y="1042"/>
                    <a:pt x="990" y="1038"/>
                    <a:pt x="994" y="1055"/>
                  </a:cubicBezTo>
                  <a:cubicBezTo>
                    <a:pt x="926" y="1058"/>
                    <a:pt x="858" y="1066"/>
                    <a:pt x="808" y="1094"/>
                  </a:cubicBezTo>
                  <a:cubicBezTo>
                    <a:pt x="994" y="1073"/>
                    <a:pt x="1183" y="1111"/>
                    <a:pt x="1336" y="1123"/>
                  </a:cubicBezTo>
                  <a:cubicBezTo>
                    <a:pt x="1365" y="1126"/>
                    <a:pt x="1395" y="1134"/>
                    <a:pt x="1412" y="1119"/>
                  </a:cubicBezTo>
                  <a:cubicBezTo>
                    <a:pt x="1388" y="1114"/>
                    <a:pt x="1362" y="1117"/>
                    <a:pt x="1346" y="1100"/>
                  </a:cubicBezTo>
                  <a:cubicBezTo>
                    <a:pt x="1372" y="1092"/>
                    <a:pt x="1407" y="1116"/>
                    <a:pt x="1417" y="1089"/>
                  </a:cubicBezTo>
                  <a:cubicBezTo>
                    <a:pt x="1380" y="1073"/>
                    <a:pt x="1309" y="1101"/>
                    <a:pt x="1286" y="1073"/>
                  </a:cubicBezTo>
                  <a:cubicBezTo>
                    <a:pt x="1323" y="1073"/>
                    <a:pt x="1369" y="1071"/>
                    <a:pt x="1410" y="1068"/>
                  </a:cubicBezTo>
                  <a:cubicBezTo>
                    <a:pt x="1403" y="1063"/>
                    <a:pt x="1384" y="1054"/>
                    <a:pt x="1375" y="1043"/>
                  </a:cubicBezTo>
                  <a:close/>
                  <a:moveTo>
                    <a:pt x="705" y="1098"/>
                  </a:moveTo>
                  <a:cubicBezTo>
                    <a:pt x="731" y="1106"/>
                    <a:pt x="751" y="1097"/>
                    <a:pt x="764" y="1084"/>
                  </a:cubicBezTo>
                  <a:cubicBezTo>
                    <a:pt x="759" y="1083"/>
                    <a:pt x="759" y="1076"/>
                    <a:pt x="755" y="1073"/>
                  </a:cubicBezTo>
                  <a:cubicBezTo>
                    <a:pt x="736" y="1076"/>
                    <a:pt x="717" y="1079"/>
                    <a:pt x="705" y="1098"/>
                  </a:cubicBezTo>
                  <a:close/>
                  <a:moveTo>
                    <a:pt x="677" y="1091"/>
                  </a:moveTo>
                  <a:cubicBezTo>
                    <a:pt x="661" y="1097"/>
                    <a:pt x="632" y="1091"/>
                    <a:pt x="620" y="1100"/>
                  </a:cubicBezTo>
                  <a:cubicBezTo>
                    <a:pt x="644" y="1105"/>
                    <a:pt x="668" y="1092"/>
                    <a:pt x="682" y="1100"/>
                  </a:cubicBezTo>
                  <a:cubicBezTo>
                    <a:pt x="684" y="1092"/>
                    <a:pt x="703" y="1083"/>
                    <a:pt x="693" y="1078"/>
                  </a:cubicBezTo>
                  <a:cubicBezTo>
                    <a:pt x="693" y="1081"/>
                    <a:pt x="684" y="1075"/>
                    <a:pt x="677" y="1078"/>
                  </a:cubicBezTo>
                  <a:cubicBezTo>
                    <a:pt x="677" y="1082"/>
                    <a:pt x="677" y="1087"/>
                    <a:pt x="677" y="1091"/>
                  </a:cubicBezTo>
                  <a:close/>
                  <a:moveTo>
                    <a:pt x="553" y="1096"/>
                  </a:moveTo>
                  <a:cubicBezTo>
                    <a:pt x="550" y="1096"/>
                    <a:pt x="549" y="1092"/>
                    <a:pt x="544" y="1094"/>
                  </a:cubicBezTo>
                  <a:cubicBezTo>
                    <a:pt x="559" y="1104"/>
                    <a:pt x="588" y="1095"/>
                    <a:pt x="553" y="1096"/>
                  </a:cubicBezTo>
                  <a:close/>
                  <a:moveTo>
                    <a:pt x="429" y="1110"/>
                  </a:moveTo>
                  <a:cubicBezTo>
                    <a:pt x="392" y="1107"/>
                    <a:pt x="355" y="1114"/>
                    <a:pt x="319" y="1112"/>
                  </a:cubicBezTo>
                  <a:cubicBezTo>
                    <a:pt x="224" y="1107"/>
                    <a:pt x="118" y="1104"/>
                    <a:pt x="46" y="1107"/>
                  </a:cubicBezTo>
                  <a:cubicBezTo>
                    <a:pt x="37" y="1114"/>
                    <a:pt x="30" y="1121"/>
                    <a:pt x="25" y="1130"/>
                  </a:cubicBezTo>
                  <a:cubicBezTo>
                    <a:pt x="43" y="1142"/>
                    <a:pt x="62" y="1134"/>
                    <a:pt x="80" y="1133"/>
                  </a:cubicBezTo>
                  <a:cubicBezTo>
                    <a:pt x="178" y="1126"/>
                    <a:pt x="265" y="1133"/>
                    <a:pt x="362" y="1140"/>
                  </a:cubicBezTo>
                  <a:cubicBezTo>
                    <a:pt x="455" y="1146"/>
                    <a:pt x="569" y="1141"/>
                    <a:pt x="668" y="1146"/>
                  </a:cubicBezTo>
                  <a:cubicBezTo>
                    <a:pt x="669" y="1132"/>
                    <a:pt x="656" y="1132"/>
                    <a:pt x="654" y="1121"/>
                  </a:cubicBezTo>
                  <a:cubicBezTo>
                    <a:pt x="580" y="1118"/>
                    <a:pt x="502" y="1116"/>
                    <a:pt x="429" y="1110"/>
                  </a:cubicBezTo>
                  <a:close/>
                  <a:moveTo>
                    <a:pt x="712" y="1126"/>
                  </a:moveTo>
                  <a:cubicBezTo>
                    <a:pt x="701" y="1125"/>
                    <a:pt x="691" y="1115"/>
                    <a:pt x="682" y="1123"/>
                  </a:cubicBezTo>
                  <a:cubicBezTo>
                    <a:pt x="691" y="1165"/>
                    <a:pt x="796" y="1164"/>
                    <a:pt x="783" y="1114"/>
                  </a:cubicBezTo>
                  <a:cubicBezTo>
                    <a:pt x="761" y="1115"/>
                    <a:pt x="738" y="1128"/>
                    <a:pt x="712" y="1126"/>
                  </a:cubicBezTo>
                  <a:close/>
                </a:path>
              </a:pathLst>
            </a:custGeom>
            <a:solidFill>
              <a:schemeClr val="bg1"/>
            </a:solidFill>
            <a:ln w="9525">
              <a:noFill/>
            </a:ln>
          </p:spPr>
          <p:txBody>
            <a:bodyPr/>
            <a:lstStyle/>
            <a:p>
              <a:endParaRPr lang="zh-CN" altLang="en-US"/>
            </a:p>
          </p:txBody>
        </p:sp>
      </p:grpSp>
      <p:pic>
        <p:nvPicPr>
          <p:cNvPr id="4098" name="Picture 2" descr="AMD ROCm™ Open Software Platform | AMD">
            <a:extLst>
              <a:ext uri="{FF2B5EF4-FFF2-40B4-BE49-F238E27FC236}">
                <a16:creationId xmlns:a16="http://schemas.microsoft.com/office/drawing/2014/main" id="{B9D1B7DF-7678-125C-B0AF-E91F12BC80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695" y="2492935"/>
            <a:ext cx="8352580" cy="4699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45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407605" y="1124840"/>
            <a:ext cx="11304785" cy="5755422"/>
          </a:xfrm>
          <a:prstGeom prst="rect">
            <a:avLst/>
          </a:prstGeom>
          <a:noFill/>
          <a:ln w="9525" cap="flat" cmpd="sng">
            <a:solidFill>
              <a:schemeClr val="bg1">
                <a:alpha val="29999"/>
              </a:schemeClr>
            </a:solidFill>
            <a:prstDash val="solid"/>
            <a:round/>
            <a:headEnd type="none" w="med" len="med"/>
            <a:tailEnd type="none" w="med" len="med"/>
          </a:ln>
        </p:spPr>
        <p:txBody>
          <a:bodyPr wrap="square" anchor="t" anchorCtr="0">
            <a:spAutoFit/>
          </a:bodyPr>
          <a:lstStyle/>
          <a:p>
            <a:r>
              <a:rPr lang="en-GB" sz="1600" dirty="0">
                <a:solidFill>
                  <a:schemeClr val="bg1"/>
                </a:solidFill>
              </a:rPr>
              <a:t>This code is a Python script that uses the </a:t>
            </a:r>
            <a:r>
              <a:rPr lang="en-GB" sz="1600" dirty="0" err="1">
                <a:solidFill>
                  <a:schemeClr val="bg1"/>
                </a:solidFill>
              </a:rPr>
              <a:t>argparse</a:t>
            </a:r>
            <a:r>
              <a:rPr lang="en-GB" sz="1600" dirty="0">
                <a:solidFill>
                  <a:schemeClr val="bg1"/>
                </a:solidFill>
              </a:rPr>
              <a:t> library to parse command-line arguments. The script sets up an </a:t>
            </a:r>
            <a:r>
              <a:rPr lang="en-GB" sz="1600" dirty="0" err="1">
                <a:solidFill>
                  <a:schemeClr val="bg1"/>
                </a:solidFill>
              </a:rPr>
              <a:t>argparse.ArgumentParser</a:t>
            </a:r>
            <a:r>
              <a:rPr lang="en-GB" sz="1600" dirty="0">
                <a:solidFill>
                  <a:schemeClr val="bg1"/>
                </a:solidFill>
              </a:rPr>
              <a:t> object with a description of the script's purpose, which is to "HIPIFY </a:t>
            </a:r>
            <a:r>
              <a:rPr lang="en-GB" sz="1600" dirty="0" err="1">
                <a:solidFill>
                  <a:schemeClr val="bg1"/>
                </a:solidFill>
              </a:rPr>
              <a:t>Cuda</a:t>
            </a:r>
            <a:r>
              <a:rPr lang="en-GB" sz="1600" dirty="0">
                <a:solidFill>
                  <a:schemeClr val="bg1"/>
                </a:solidFill>
              </a:rPr>
              <a:t> Samples." The script then adds several arguments that the user can specify when running the script, such as:</a:t>
            </a:r>
            <a:endParaRPr lang="en-IN" sz="1600" i="1" dirty="0">
              <a:solidFill>
                <a:schemeClr val="bg1"/>
              </a:solidFill>
            </a:endParaRPr>
          </a:p>
          <a:p>
            <a:pPr marL="285750" lvl="0" indent="-285750">
              <a:buFont typeface="Arial" panose="020B0604020202020204" pitchFamily="34" charset="0"/>
              <a:buChar char="•"/>
            </a:pPr>
            <a:r>
              <a:rPr lang="en-GB" sz="1600" dirty="0">
                <a:solidFill>
                  <a:schemeClr val="bg1"/>
                </a:solidFill>
              </a:rPr>
              <a:t>"-a" or "--all" argument runs the </a:t>
            </a:r>
            <a:r>
              <a:rPr lang="en-GB" sz="1600" dirty="0" err="1">
                <a:solidFill>
                  <a:schemeClr val="bg1"/>
                </a:solidFill>
              </a:rPr>
              <a:t>hipify-perl</a:t>
            </a:r>
            <a:r>
              <a:rPr lang="en-GB" sz="1600" dirty="0">
                <a:solidFill>
                  <a:schemeClr val="bg1"/>
                </a:solidFill>
              </a:rPr>
              <a:t> tool on all samples within a specified folder.</a:t>
            </a:r>
            <a:endParaRPr lang="en-IN" sz="1600" i="1" dirty="0">
              <a:solidFill>
                <a:schemeClr val="bg1"/>
              </a:solidFill>
            </a:endParaRPr>
          </a:p>
          <a:p>
            <a:pPr marL="285750" lvl="0" indent="-285750">
              <a:buFont typeface="Arial" panose="020B0604020202020204" pitchFamily="34" charset="0"/>
              <a:buChar char="•"/>
            </a:pPr>
            <a:r>
              <a:rPr lang="en-GB" sz="1600" dirty="0">
                <a:solidFill>
                  <a:schemeClr val="bg1"/>
                </a:solidFill>
              </a:rPr>
              <a:t>"-b" or "--generate" argument generates .hip files from .cu files.</a:t>
            </a:r>
            <a:endParaRPr lang="en-IN" sz="1600" i="1" dirty="0">
              <a:solidFill>
                <a:schemeClr val="bg1"/>
              </a:solidFill>
            </a:endParaRPr>
          </a:p>
          <a:p>
            <a:pPr marL="285750" lvl="0" indent="-285750">
              <a:buFont typeface="Arial" panose="020B0604020202020204" pitchFamily="34" charset="0"/>
              <a:buChar char="•"/>
            </a:pPr>
            <a:r>
              <a:rPr lang="en-GB" sz="1600" dirty="0">
                <a:solidFill>
                  <a:schemeClr val="bg1"/>
                </a:solidFill>
              </a:rPr>
              <a:t>"-c" or "--compile1" argument compiles .hip files generated by the </a:t>
            </a:r>
            <a:r>
              <a:rPr lang="en-GB" sz="1600" dirty="0" err="1">
                <a:solidFill>
                  <a:schemeClr val="bg1"/>
                </a:solidFill>
              </a:rPr>
              <a:t>hipify-perl</a:t>
            </a:r>
            <a:r>
              <a:rPr lang="en-GB" sz="1600" dirty="0">
                <a:solidFill>
                  <a:schemeClr val="bg1"/>
                </a:solidFill>
              </a:rPr>
              <a:t> tool.</a:t>
            </a:r>
            <a:endParaRPr lang="en-IN" sz="1600" i="1" dirty="0">
              <a:solidFill>
                <a:schemeClr val="bg1"/>
              </a:solidFill>
            </a:endParaRPr>
          </a:p>
          <a:p>
            <a:pPr marL="285750" lvl="0" indent="-285750">
              <a:buFont typeface="Arial" panose="020B0604020202020204" pitchFamily="34" charset="0"/>
              <a:buChar char="•"/>
            </a:pPr>
            <a:r>
              <a:rPr lang="en-GB" sz="1600" dirty="0">
                <a:solidFill>
                  <a:schemeClr val="bg1"/>
                </a:solidFill>
              </a:rPr>
              <a:t>"-d" or "--compile2" argument compiles .hip files with static libraries.</a:t>
            </a:r>
            <a:endParaRPr lang="en-IN" sz="1600" i="1" dirty="0">
              <a:solidFill>
                <a:schemeClr val="bg1"/>
              </a:solidFill>
            </a:endParaRPr>
          </a:p>
          <a:p>
            <a:pPr marL="285750" lvl="0" indent="-285750">
              <a:buFont typeface="Arial" panose="020B0604020202020204" pitchFamily="34" charset="0"/>
              <a:buChar char="•"/>
            </a:pPr>
            <a:r>
              <a:rPr lang="en-GB" sz="1600" dirty="0">
                <a:solidFill>
                  <a:schemeClr val="bg1"/>
                </a:solidFill>
              </a:rPr>
              <a:t>"-e" or "--execute" argument executes the compiled .out files.</a:t>
            </a:r>
            <a:endParaRPr lang="en-IN" sz="1600" i="1" dirty="0">
              <a:solidFill>
                <a:schemeClr val="bg1"/>
              </a:solidFill>
            </a:endParaRPr>
          </a:p>
          <a:p>
            <a:pPr marL="285750" lvl="0" indent="-285750">
              <a:buFont typeface="Arial" panose="020B0604020202020204" pitchFamily="34" charset="0"/>
              <a:buChar char="•"/>
            </a:pPr>
            <a:r>
              <a:rPr lang="en-GB" sz="1600" dirty="0">
                <a:solidFill>
                  <a:schemeClr val="bg1"/>
                </a:solidFill>
              </a:rPr>
              <a:t>"-f" or "--</a:t>
            </a:r>
            <a:r>
              <a:rPr lang="en-GB" sz="1600" dirty="0" err="1">
                <a:solidFill>
                  <a:schemeClr val="bg1"/>
                </a:solidFill>
              </a:rPr>
              <a:t>generate_all</a:t>
            </a:r>
            <a:r>
              <a:rPr lang="en-GB" sz="1600" dirty="0">
                <a:solidFill>
                  <a:schemeClr val="bg1"/>
                </a:solidFill>
              </a:rPr>
              <a:t>" argument generates all .hip files from .cu files.</a:t>
            </a:r>
            <a:endParaRPr lang="en-IN" sz="1600" i="1" dirty="0">
              <a:solidFill>
                <a:schemeClr val="bg1"/>
              </a:solidFill>
            </a:endParaRPr>
          </a:p>
          <a:p>
            <a:pPr marL="285750" lvl="0" indent="-285750">
              <a:buFont typeface="Arial" panose="020B0604020202020204" pitchFamily="34" charset="0"/>
              <a:buChar char="•"/>
            </a:pPr>
            <a:r>
              <a:rPr lang="en-GB" sz="1600" dirty="0">
                <a:solidFill>
                  <a:schemeClr val="bg1"/>
                </a:solidFill>
              </a:rPr>
              <a:t>"-g" or "--compile1_all" argument compiles all .hip files generated by the </a:t>
            </a:r>
            <a:r>
              <a:rPr lang="en-GB" sz="1600" dirty="0" err="1">
                <a:solidFill>
                  <a:schemeClr val="bg1"/>
                </a:solidFill>
              </a:rPr>
              <a:t>hipify-perl</a:t>
            </a:r>
            <a:r>
              <a:rPr lang="en-GB" sz="1600" dirty="0">
                <a:solidFill>
                  <a:schemeClr val="bg1"/>
                </a:solidFill>
              </a:rPr>
              <a:t> tool.</a:t>
            </a:r>
            <a:endParaRPr lang="en-IN" sz="1600" i="1" dirty="0">
              <a:solidFill>
                <a:schemeClr val="bg1"/>
              </a:solidFill>
            </a:endParaRPr>
          </a:p>
          <a:p>
            <a:pPr marL="285750" lvl="0" indent="-285750">
              <a:buFont typeface="Arial" panose="020B0604020202020204" pitchFamily="34" charset="0"/>
              <a:buChar char="•"/>
            </a:pPr>
            <a:r>
              <a:rPr lang="en-GB" sz="1600" dirty="0">
                <a:solidFill>
                  <a:schemeClr val="bg1"/>
                </a:solidFill>
              </a:rPr>
              <a:t>"-</a:t>
            </a:r>
            <a:r>
              <a:rPr lang="en-GB" sz="1600" dirty="0" err="1">
                <a:solidFill>
                  <a:schemeClr val="bg1"/>
                </a:solidFill>
              </a:rPr>
              <a:t>i</a:t>
            </a:r>
            <a:r>
              <a:rPr lang="en-GB" sz="1600" dirty="0">
                <a:solidFill>
                  <a:schemeClr val="bg1"/>
                </a:solidFill>
              </a:rPr>
              <a:t>" or "--compile2_all" argument compiles all .hip files with static libraries.</a:t>
            </a:r>
            <a:endParaRPr lang="en-IN" sz="1600" i="1" dirty="0">
              <a:solidFill>
                <a:schemeClr val="bg1"/>
              </a:solidFill>
            </a:endParaRPr>
          </a:p>
          <a:p>
            <a:pPr marL="285750" lvl="0" indent="-285750">
              <a:buFont typeface="Arial" panose="020B0604020202020204" pitchFamily="34" charset="0"/>
              <a:buChar char="•"/>
            </a:pPr>
            <a:r>
              <a:rPr lang="en-GB" sz="1600" dirty="0">
                <a:solidFill>
                  <a:schemeClr val="bg1"/>
                </a:solidFill>
              </a:rPr>
              <a:t>"-j" or "--</a:t>
            </a:r>
            <a:r>
              <a:rPr lang="en-GB" sz="1600" dirty="0" err="1">
                <a:solidFill>
                  <a:schemeClr val="bg1"/>
                </a:solidFill>
              </a:rPr>
              <a:t>execute_all</a:t>
            </a:r>
            <a:r>
              <a:rPr lang="en-GB" sz="1600" dirty="0">
                <a:solidFill>
                  <a:schemeClr val="bg1"/>
                </a:solidFill>
              </a:rPr>
              <a:t>" argument executes all compiled .out files.</a:t>
            </a:r>
            <a:endParaRPr lang="en-IN" sz="1600" i="1" dirty="0">
              <a:solidFill>
                <a:schemeClr val="bg1"/>
              </a:solidFill>
            </a:endParaRPr>
          </a:p>
          <a:p>
            <a:pPr marL="285750" lvl="0" indent="-285750">
              <a:buFont typeface="Arial" panose="020B0604020202020204" pitchFamily="34" charset="0"/>
              <a:buChar char="•"/>
            </a:pPr>
            <a:r>
              <a:rPr lang="en-GB" sz="1600" dirty="0">
                <a:solidFill>
                  <a:schemeClr val="bg1"/>
                </a:solidFill>
              </a:rPr>
              <a:t>"-k" or "--</a:t>
            </a:r>
            <a:r>
              <a:rPr lang="en-GB" sz="1600" dirty="0" err="1">
                <a:solidFill>
                  <a:schemeClr val="bg1"/>
                </a:solidFill>
              </a:rPr>
              <a:t>parenthesis_check</a:t>
            </a:r>
            <a:r>
              <a:rPr lang="en-GB" sz="1600" dirty="0">
                <a:solidFill>
                  <a:schemeClr val="bg1"/>
                </a:solidFill>
              </a:rPr>
              <a:t>" argument removes last parts from </a:t>
            </a:r>
            <a:r>
              <a:rPr lang="en-GB" sz="1600" dirty="0" err="1">
                <a:solidFill>
                  <a:schemeClr val="bg1"/>
                </a:solidFill>
              </a:rPr>
              <a:t>cu.hip</a:t>
            </a:r>
            <a:r>
              <a:rPr lang="en-GB" sz="1600" dirty="0">
                <a:solidFill>
                  <a:schemeClr val="bg1"/>
                </a:solidFill>
              </a:rPr>
              <a:t> files which are out of bounds.</a:t>
            </a:r>
            <a:endParaRPr lang="en-IN" sz="1600" i="1" dirty="0">
              <a:solidFill>
                <a:schemeClr val="bg1"/>
              </a:solidFill>
            </a:endParaRPr>
          </a:p>
          <a:p>
            <a:pPr marL="285750" lvl="0" indent="-285750">
              <a:buFont typeface="Arial" panose="020B0604020202020204" pitchFamily="34" charset="0"/>
              <a:buChar char="•"/>
            </a:pPr>
            <a:r>
              <a:rPr lang="en-GB" sz="1600" dirty="0">
                <a:solidFill>
                  <a:schemeClr val="bg1"/>
                </a:solidFill>
              </a:rPr>
              <a:t>"-l" or "--</a:t>
            </a:r>
            <a:r>
              <a:rPr lang="en-GB" sz="1600" dirty="0" err="1">
                <a:solidFill>
                  <a:schemeClr val="bg1"/>
                </a:solidFill>
              </a:rPr>
              <a:t>parenthesis_check_all</a:t>
            </a:r>
            <a:r>
              <a:rPr lang="en-GB" sz="1600" dirty="0">
                <a:solidFill>
                  <a:schemeClr val="bg1"/>
                </a:solidFill>
              </a:rPr>
              <a:t>" argument removes all last parts from </a:t>
            </a:r>
            <a:r>
              <a:rPr lang="en-GB" sz="1600" dirty="0" err="1">
                <a:solidFill>
                  <a:schemeClr val="bg1"/>
                </a:solidFill>
              </a:rPr>
              <a:t>cu.hip</a:t>
            </a:r>
            <a:r>
              <a:rPr lang="en-GB" sz="1600" dirty="0">
                <a:solidFill>
                  <a:schemeClr val="bg1"/>
                </a:solidFill>
              </a:rPr>
              <a:t> files which are out of bounds.</a:t>
            </a:r>
            <a:endParaRPr lang="en-IN" sz="1600" i="1" dirty="0">
              <a:solidFill>
                <a:schemeClr val="bg1"/>
              </a:solidFill>
            </a:endParaRPr>
          </a:p>
          <a:p>
            <a:pPr marL="285750" lvl="0" indent="-285750">
              <a:buFont typeface="Arial" panose="020B0604020202020204" pitchFamily="34" charset="0"/>
              <a:buChar char="•"/>
            </a:pPr>
            <a:r>
              <a:rPr lang="en-GB" sz="1600" b="1" dirty="0">
                <a:solidFill>
                  <a:schemeClr val="bg1"/>
                </a:solidFill>
              </a:rPr>
              <a:t>"-n" or "--</a:t>
            </a:r>
            <a:r>
              <a:rPr lang="en-GB" sz="1600" b="1" dirty="0" err="1">
                <a:solidFill>
                  <a:schemeClr val="bg1"/>
                </a:solidFill>
              </a:rPr>
              <a:t>nvidia_compile</a:t>
            </a:r>
            <a:r>
              <a:rPr lang="en-GB" sz="1600" b="1" dirty="0">
                <a:solidFill>
                  <a:schemeClr val="bg1"/>
                </a:solidFill>
              </a:rPr>
              <a:t>" argument compiles and executes via nvcc.*</a:t>
            </a:r>
            <a:endParaRPr lang="en-IN" sz="1600" i="1" dirty="0">
              <a:solidFill>
                <a:schemeClr val="bg1"/>
              </a:solidFill>
            </a:endParaRPr>
          </a:p>
          <a:p>
            <a:pPr marL="285750" lvl="0" indent="-285750">
              <a:buFont typeface="Arial" panose="020B0604020202020204" pitchFamily="34" charset="0"/>
              <a:buChar char="•"/>
            </a:pPr>
            <a:r>
              <a:rPr lang="en-GB" sz="1600" b="1" dirty="0">
                <a:solidFill>
                  <a:schemeClr val="bg1"/>
                </a:solidFill>
              </a:rPr>
              <a:t>"-p" or "--patch" argument applies all patches in the </a:t>
            </a:r>
            <a:r>
              <a:rPr lang="en-GB" sz="1600" b="1" dirty="0" err="1">
                <a:solidFill>
                  <a:schemeClr val="bg1"/>
                </a:solidFill>
              </a:rPr>
              <a:t>src</a:t>
            </a:r>
            <a:r>
              <a:rPr lang="en-GB" sz="1600" b="1" dirty="0">
                <a:solidFill>
                  <a:schemeClr val="bg1"/>
                </a:solidFill>
              </a:rPr>
              <a:t>/patches directory.*</a:t>
            </a:r>
            <a:endParaRPr lang="en-IN" sz="1600" i="1" dirty="0">
              <a:solidFill>
                <a:schemeClr val="bg1"/>
              </a:solidFill>
            </a:endParaRPr>
          </a:p>
          <a:p>
            <a:pPr marL="285750" lvl="0" indent="-285750">
              <a:buFont typeface="Arial" panose="020B0604020202020204" pitchFamily="34" charset="0"/>
              <a:buChar char="•"/>
            </a:pPr>
            <a:r>
              <a:rPr lang="en-GB" sz="1600" dirty="0">
                <a:solidFill>
                  <a:schemeClr val="bg1"/>
                </a:solidFill>
              </a:rPr>
              <a:t>"-t" or "--tale" argument runs the </a:t>
            </a:r>
            <a:r>
              <a:rPr lang="en-GB" sz="1600" dirty="0" err="1">
                <a:solidFill>
                  <a:schemeClr val="bg1"/>
                </a:solidFill>
              </a:rPr>
              <a:t>hipify-perl</a:t>
            </a:r>
            <a:r>
              <a:rPr lang="en-GB" sz="1600" dirty="0">
                <a:solidFill>
                  <a:schemeClr val="bg1"/>
                </a:solidFill>
              </a:rPr>
              <a:t> tool on a single specified sample.</a:t>
            </a:r>
            <a:endParaRPr lang="en-IN" sz="1600" i="1" dirty="0">
              <a:solidFill>
                <a:schemeClr val="bg1"/>
              </a:solidFill>
            </a:endParaRPr>
          </a:p>
          <a:p>
            <a:pPr marL="285750" lvl="0" indent="-285750">
              <a:buFont typeface="Arial" panose="020B0604020202020204" pitchFamily="34" charset="0"/>
              <a:buChar char="•"/>
            </a:pPr>
            <a:r>
              <a:rPr lang="en-GB" sz="1600" dirty="0">
                <a:solidFill>
                  <a:schemeClr val="bg1"/>
                </a:solidFill>
              </a:rPr>
              <a:t>"-x" or "--remove" argument removes any sample relating to graphical operations e.g. DirectX, Vulcan, OpenGL, OpenCL, and so on.</a:t>
            </a:r>
            <a:endParaRPr lang="en-IN" sz="1600" i="1" dirty="0">
              <a:solidFill>
                <a:schemeClr val="bg1"/>
              </a:solidFill>
            </a:endParaRPr>
          </a:p>
          <a:p>
            <a:pPr marL="285750" lvl="0" indent="-285750">
              <a:buFont typeface="Arial" panose="020B0604020202020204" pitchFamily="34" charset="0"/>
              <a:buChar char="•"/>
            </a:pPr>
            <a:r>
              <a:rPr lang="en-GB" sz="1600" b="1" dirty="0">
                <a:solidFill>
                  <a:schemeClr val="bg1"/>
                </a:solidFill>
              </a:rPr>
              <a:t>"-s" or "--setup1" argument configures dependencies automatically.*</a:t>
            </a:r>
            <a:endParaRPr lang="en-IN" sz="1600" i="1" dirty="0">
              <a:solidFill>
                <a:schemeClr val="bg1"/>
              </a:solidFill>
            </a:endParaRPr>
          </a:p>
          <a:p>
            <a:pPr marL="285750" lvl="0" indent="-285750">
              <a:buFont typeface="Arial" panose="020B0604020202020204" pitchFamily="34" charset="0"/>
              <a:buChar char="•"/>
            </a:pPr>
            <a:r>
              <a:rPr lang="en-GB" sz="1600" b="1" dirty="0">
                <a:solidFill>
                  <a:schemeClr val="bg1"/>
                </a:solidFill>
              </a:rPr>
              <a:t>"-v" or "--setup2" argument configures dependencies manually.*</a:t>
            </a:r>
            <a:endParaRPr lang="en-IN" sz="1600" i="1" dirty="0">
              <a:solidFill>
                <a:schemeClr val="bg1"/>
              </a:solidFill>
            </a:endParaRPr>
          </a:p>
          <a:p>
            <a:pPr marL="285750" lvl="0" indent="-285750">
              <a:buFont typeface="Arial" panose="020B0604020202020204" pitchFamily="34" charset="0"/>
              <a:buChar char="•"/>
            </a:pPr>
            <a:r>
              <a:rPr lang="en-GB" sz="1600" b="1" dirty="0">
                <a:solidFill>
                  <a:schemeClr val="bg1"/>
                </a:solidFill>
              </a:rPr>
              <a:t>"-u" or "--</a:t>
            </a:r>
            <a:r>
              <a:rPr lang="en-GB" sz="1600" b="1" dirty="0" err="1">
                <a:solidFill>
                  <a:schemeClr val="bg1"/>
                </a:solidFill>
              </a:rPr>
              <a:t>new_samples</a:t>
            </a:r>
            <a:r>
              <a:rPr lang="en-GB" sz="1600" b="1" dirty="0">
                <a:solidFill>
                  <a:schemeClr val="bg1"/>
                </a:solidFill>
              </a:rPr>
              <a:t>" argument downloads the latest samples from the NVIDIA CUDA Samples repository.*</a:t>
            </a:r>
            <a:endParaRPr lang="en-IN" sz="1600" i="1" dirty="0">
              <a:solidFill>
                <a:schemeClr val="bg1"/>
              </a:solidFill>
            </a:endParaRPr>
          </a:p>
          <a:p>
            <a:r>
              <a:rPr lang="en-GB" sz="1600" dirty="0" err="1">
                <a:solidFill>
                  <a:schemeClr val="bg1"/>
                </a:solidFill>
              </a:rPr>
              <a:t>Note:Arguments</a:t>
            </a:r>
            <a:r>
              <a:rPr lang="en-GB" sz="1600" dirty="0">
                <a:solidFill>
                  <a:schemeClr val="bg1"/>
                </a:solidFill>
              </a:rPr>
              <a:t> marked with * don’t require a parameter.</a:t>
            </a:r>
            <a:endParaRPr lang="en-IN" sz="1600" i="1" dirty="0">
              <a:solidFill>
                <a:schemeClr val="bg1"/>
              </a:solidFill>
            </a:endParaRPr>
          </a:p>
          <a:p>
            <a:endParaRPr lang="en-IN" sz="1600" i="1" dirty="0">
              <a:solidFill>
                <a:schemeClr val="bg1"/>
              </a:solidFill>
            </a:endParaRPr>
          </a:p>
        </p:txBody>
      </p:sp>
      <p:grpSp>
        <p:nvGrpSpPr>
          <p:cNvPr id="2" name="组合 7">
            <a:extLst>
              <a:ext uri="{FF2B5EF4-FFF2-40B4-BE49-F238E27FC236}">
                <a16:creationId xmlns:a16="http://schemas.microsoft.com/office/drawing/2014/main" id="{79B92E5B-EF5A-4BCA-11B2-CC04CE376867}"/>
              </a:ext>
            </a:extLst>
          </p:cNvPr>
          <p:cNvGrpSpPr/>
          <p:nvPr/>
        </p:nvGrpSpPr>
        <p:grpSpPr>
          <a:xfrm>
            <a:off x="424296" y="260780"/>
            <a:ext cx="4256869" cy="585232"/>
            <a:chOff x="327446" y="188640"/>
            <a:chExt cx="4256091" cy="585232"/>
          </a:xfrm>
        </p:grpSpPr>
        <p:sp>
          <p:nvSpPr>
            <p:cNvPr id="4" name="文本框 5">
              <a:extLst>
                <a:ext uri="{FF2B5EF4-FFF2-40B4-BE49-F238E27FC236}">
                  <a16:creationId xmlns:a16="http://schemas.microsoft.com/office/drawing/2014/main" id="{633C3AC3-7D42-27BB-8997-37805A5B6DF7}"/>
                </a:ext>
              </a:extLst>
            </p:cNvPr>
            <p:cNvSpPr txBox="1"/>
            <p:nvPr/>
          </p:nvSpPr>
          <p:spPr>
            <a:xfrm>
              <a:off x="1055155" y="404540"/>
              <a:ext cx="3528382" cy="369332"/>
            </a:xfrm>
            <a:prstGeom prst="rect">
              <a:avLst/>
            </a:prstGeom>
            <a:noFill/>
            <a:ln w="9525">
              <a:noFill/>
            </a:ln>
          </p:spPr>
          <p:txBody>
            <a:bodyPr wrap="square" anchor="t" anchorCtr="0">
              <a:spAutoFit/>
            </a:bodyPr>
            <a:lstStyle/>
            <a:p>
              <a:r>
                <a:rPr lang="en-IN" b="0" i="0" dirty="0">
                  <a:solidFill>
                    <a:srgbClr val="D1D5DB"/>
                  </a:solidFill>
                  <a:effectLst/>
                  <a:latin typeface="Söhne"/>
                </a:rPr>
                <a:t>Features</a:t>
              </a:r>
              <a:endParaRPr lang="zh-CN" altLang="en-US" dirty="0">
                <a:solidFill>
                  <a:schemeClr val="bg1"/>
                </a:solidFill>
                <a:latin typeface="Elsie" panose="02000000000000000000" charset="0"/>
                <a:ea typeface="Elsie" panose="02000000000000000000" charset="0"/>
              </a:endParaRPr>
            </a:p>
          </p:txBody>
        </p:sp>
        <p:sp>
          <p:nvSpPr>
            <p:cNvPr id="5" name="Freeform 169">
              <a:extLst>
                <a:ext uri="{FF2B5EF4-FFF2-40B4-BE49-F238E27FC236}">
                  <a16:creationId xmlns:a16="http://schemas.microsoft.com/office/drawing/2014/main" id="{10DA61B6-EBA8-35C6-2343-2E5B12AA91E7}"/>
                </a:ext>
              </a:extLst>
            </p:cNvPr>
            <p:cNvSpPr>
              <a:spLocks noEditPoints="1"/>
            </p:cNvSpPr>
            <p:nvPr/>
          </p:nvSpPr>
          <p:spPr>
            <a:xfrm>
              <a:off x="327446" y="188640"/>
              <a:ext cx="723306" cy="513348"/>
            </a:xfrm>
            <a:custGeom>
              <a:avLst/>
              <a:gdLst/>
              <a:ahLst/>
              <a:cxnLst>
                <a:cxn ang="0">
                  <a:pos x="521105" y="2997"/>
                </a:cxn>
                <a:cxn ang="0">
                  <a:pos x="600617" y="149423"/>
                </a:cxn>
                <a:cxn ang="0">
                  <a:pos x="672435" y="301843"/>
                </a:cxn>
                <a:cxn ang="0">
                  <a:pos x="723306" y="345086"/>
                </a:cxn>
                <a:cxn ang="0">
                  <a:pos x="616434" y="513348"/>
                </a:cxn>
                <a:cxn ang="0">
                  <a:pos x="318904" y="504785"/>
                </a:cxn>
                <a:cxn ang="0">
                  <a:pos x="84214" y="493653"/>
                </a:cxn>
                <a:cxn ang="0">
                  <a:pos x="25221" y="464111"/>
                </a:cxn>
                <a:cxn ang="0">
                  <a:pos x="38901" y="372915"/>
                </a:cxn>
                <a:cxn ang="0">
                  <a:pos x="175696" y="257744"/>
                </a:cxn>
                <a:cxn ang="0">
                  <a:pos x="411241" y="285145"/>
                </a:cxn>
                <a:cxn ang="0">
                  <a:pos x="430050" y="96333"/>
                </a:cxn>
                <a:cxn ang="0">
                  <a:pos x="501440" y="119881"/>
                </a:cxn>
                <a:cxn ang="0">
                  <a:pos x="632251" y="458545"/>
                </a:cxn>
                <a:cxn ang="0">
                  <a:pos x="545899" y="486802"/>
                </a:cxn>
                <a:cxn ang="0">
                  <a:pos x="529227" y="500503"/>
                </a:cxn>
                <a:cxn ang="0">
                  <a:pos x="643793" y="459401"/>
                </a:cxn>
                <a:cxn ang="0">
                  <a:pos x="497593" y="48380"/>
                </a:cxn>
                <a:cxn ang="0">
                  <a:pos x="523242" y="95476"/>
                </a:cxn>
                <a:cxn ang="0">
                  <a:pos x="509563" y="34679"/>
                </a:cxn>
                <a:cxn ang="0">
                  <a:pos x="544616" y="80919"/>
                </a:cxn>
                <a:cxn ang="0">
                  <a:pos x="513410" y="14985"/>
                </a:cxn>
                <a:cxn ang="0">
                  <a:pos x="444585" y="91623"/>
                </a:cxn>
                <a:cxn ang="0">
                  <a:pos x="450570" y="75781"/>
                </a:cxn>
                <a:cxn ang="0">
                  <a:pos x="565563" y="139575"/>
                </a:cxn>
                <a:cxn ang="0">
                  <a:pos x="489898" y="153704"/>
                </a:cxn>
                <a:cxn ang="0">
                  <a:pos x="428768" y="284289"/>
                </a:cxn>
                <a:cxn ang="0">
                  <a:pos x="511273" y="150707"/>
                </a:cxn>
                <a:cxn ang="0">
                  <a:pos x="639091" y="264594"/>
                </a:cxn>
                <a:cxn ang="0">
                  <a:pos x="374050" y="366921"/>
                </a:cxn>
                <a:cxn ang="0">
                  <a:pos x="577105" y="426862"/>
                </a:cxn>
                <a:cxn ang="0">
                  <a:pos x="279575" y="266735"/>
                </a:cxn>
                <a:cxn ang="0">
                  <a:pos x="116703" y="257744"/>
                </a:cxn>
                <a:cxn ang="0">
                  <a:pos x="57710" y="357074"/>
                </a:cxn>
                <a:cxn ang="0">
                  <a:pos x="61557" y="411020"/>
                </a:cxn>
                <a:cxn ang="0">
                  <a:pos x="390722" y="330529"/>
                </a:cxn>
                <a:cxn ang="0">
                  <a:pos x="600617" y="441847"/>
                </a:cxn>
                <a:cxn ang="0">
                  <a:pos x="674572" y="342517"/>
                </a:cxn>
                <a:cxn ang="0">
                  <a:pos x="614297" y="460257"/>
                </a:cxn>
                <a:cxn ang="0">
                  <a:pos x="674572" y="342517"/>
                </a:cxn>
                <a:cxn ang="0">
                  <a:pos x="56855" y="415302"/>
                </a:cxn>
                <a:cxn ang="0">
                  <a:pos x="527944" y="425149"/>
                </a:cxn>
                <a:cxn ang="0">
                  <a:pos x="527944" y="425149"/>
                </a:cxn>
                <a:cxn ang="0">
                  <a:pos x="70535" y="457260"/>
                </a:cxn>
                <a:cxn ang="0">
                  <a:pos x="218872" y="467108"/>
                </a:cxn>
                <a:cxn ang="0">
                  <a:pos x="193223" y="445700"/>
                </a:cxn>
                <a:cxn ang="0">
                  <a:pos x="523242" y="440563"/>
                </a:cxn>
                <a:cxn ang="0">
                  <a:pos x="406539" y="446557"/>
                </a:cxn>
                <a:cxn ang="0">
                  <a:pos x="603609" y="479096"/>
                </a:cxn>
                <a:cxn ang="0">
                  <a:pos x="602755" y="457260"/>
                </a:cxn>
                <a:cxn ang="0">
                  <a:pos x="322751" y="459401"/>
                </a:cxn>
                <a:cxn ang="0">
                  <a:pos x="291545" y="470961"/>
                </a:cxn>
                <a:cxn ang="0">
                  <a:pos x="236399" y="469248"/>
                </a:cxn>
                <a:cxn ang="0">
                  <a:pos x="136367" y="476099"/>
                </a:cxn>
                <a:cxn ang="0">
                  <a:pos x="154749" y="488087"/>
                </a:cxn>
                <a:cxn ang="0">
                  <a:pos x="304369" y="482093"/>
                </a:cxn>
              </a:cxnLst>
              <a:rect l="0" t="0" r="0" b="0"/>
              <a:pathLst>
                <a:path w="1692" h="1199">
                  <a:moveTo>
                    <a:pt x="1173" y="280"/>
                  </a:moveTo>
                  <a:cubicBezTo>
                    <a:pt x="1178" y="256"/>
                    <a:pt x="1155" y="232"/>
                    <a:pt x="1148" y="202"/>
                  </a:cubicBezTo>
                  <a:cubicBezTo>
                    <a:pt x="1130" y="126"/>
                    <a:pt x="1166" y="46"/>
                    <a:pt x="1203" y="3"/>
                  </a:cubicBezTo>
                  <a:cubicBezTo>
                    <a:pt x="1213" y="0"/>
                    <a:pt x="1212" y="7"/>
                    <a:pt x="1219" y="7"/>
                  </a:cubicBezTo>
                  <a:cubicBezTo>
                    <a:pt x="1224" y="12"/>
                    <a:pt x="1217" y="17"/>
                    <a:pt x="1219" y="26"/>
                  </a:cubicBezTo>
                  <a:cubicBezTo>
                    <a:pt x="1236" y="54"/>
                    <a:pt x="1274" y="71"/>
                    <a:pt x="1290" y="101"/>
                  </a:cubicBezTo>
                  <a:cubicBezTo>
                    <a:pt x="1331" y="178"/>
                    <a:pt x="1290" y="252"/>
                    <a:pt x="1240" y="310"/>
                  </a:cubicBezTo>
                  <a:cubicBezTo>
                    <a:pt x="1301" y="304"/>
                    <a:pt x="1363" y="314"/>
                    <a:pt x="1405" y="349"/>
                  </a:cubicBezTo>
                  <a:cubicBezTo>
                    <a:pt x="1469" y="403"/>
                    <a:pt x="1472" y="496"/>
                    <a:pt x="1437" y="584"/>
                  </a:cubicBezTo>
                  <a:cubicBezTo>
                    <a:pt x="1504" y="602"/>
                    <a:pt x="1581" y="611"/>
                    <a:pt x="1637" y="627"/>
                  </a:cubicBezTo>
                  <a:cubicBezTo>
                    <a:pt x="1633" y="645"/>
                    <a:pt x="1616" y="654"/>
                    <a:pt x="1605" y="666"/>
                  </a:cubicBezTo>
                  <a:cubicBezTo>
                    <a:pt x="1594" y="679"/>
                    <a:pt x="1586" y="694"/>
                    <a:pt x="1573" y="705"/>
                  </a:cubicBezTo>
                  <a:cubicBezTo>
                    <a:pt x="1590" y="719"/>
                    <a:pt x="1614" y="712"/>
                    <a:pt x="1630" y="724"/>
                  </a:cubicBezTo>
                  <a:cubicBezTo>
                    <a:pt x="1631" y="738"/>
                    <a:pt x="1623" y="757"/>
                    <a:pt x="1623" y="777"/>
                  </a:cubicBezTo>
                  <a:cubicBezTo>
                    <a:pt x="1636" y="774"/>
                    <a:pt x="1646" y="792"/>
                    <a:pt x="1660" y="797"/>
                  </a:cubicBezTo>
                  <a:cubicBezTo>
                    <a:pt x="1672" y="802"/>
                    <a:pt x="1688" y="795"/>
                    <a:pt x="1692" y="806"/>
                  </a:cubicBezTo>
                  <a:cubicBezTo>
                    <a:pt x="1689" y="835"/>
                    <a:pt x="1650" y="861"/>
                    <a:pt x="1646" y="889"/>
                  </a:cubicBezTo>
                  <a:cubicBezTo>
                    <a:pt x="1591" y="979"/>
                    <a:pt x="1520" y="1066"/>
                    <a:pt x="1486" y="1169"/>
                  </a:cubicBezTo>
                  <a:cubicBezTo>
                    <a:pt x="1475" y="1172"/>
                    <a:pt x="1476" y="1185"/>
                    <a:pt x="1467" y="1190"/>
                  </a:cubicBezTo>
                  <a:cubicBezTo>
                    <a:pt x="1459" y="1196"/>
                    <a:pt x="1449" y="1192"/>
                    <a:pt x="1442" y="1199"/>
                  </a:cubicBezTo>
                  <a:cubicBezTo>
                    <a:pt x="1375" y="1174"/>
                    <a:pt x="1303" y="1193"/>
                    <a:pt x="1212" y="1188"/>
                  </a:cubicBezTo>
                  <a:cubicBezTo>
                    <a:pt x="1133" y="1183"/>
                    <a:pt x="1055" y="1193"/>
                    <a:pt x="976" y="1188"/>
                  </a:cubicBezTo>
                  <a:cubicBezTo>
                    <a:pt x="936" y="1185"/>
                    <a:pt x="897" y="1180"/>
                    <a:pt x="861" y="1179"/>
                  </a:cubicBezTo>
                  <a:cubicBezTo>
                    <a:pt x="816" y="1177"/>
                    <a:pt x="775" y="1162"/>
                    <a:pt x="746" y="1179"/>
                  </a:cubicBezTo>
                  <a:cubicBezTo>
                    <a:pt x="726" y="1171"/>
                    <a:pt x="705" y="1176"/>
                    <a:pt x="686" y="1174"/>
                  </a:cubicBezTo>
                  <a:cubicBezTo>
                    <a:pt x="664" y="1172"/>
                    <a:pt x="641" y="1164"/>
                    <a:pt x="615" y="1162"/>
                  </a:cubicBezTo>
                  <a:cubicBezTo>
                    <a:pt x="588" y="1161"/>
                    <a:pt x="559" y="1163"/>
                    <a:pt x="530" y="1162"/>
                  </a:cubicBezTo>
                  <a:cubicBezTo>
                    <a:pt x="410" y="1161"/>
                    <a:pt x="311" y="1154"/>
                    <a:pt x="197" y="1153"/>
                  </a:cubicBezTo>
                  <a:cubicBezTo>
                    <a:pt x="188" y="1153"/>
                    <a:pt x="177" y="1149"/>
                    <a:pt x="167" y="1149"/>
                  </a:cubicBezTo>
                  <a:cubicBezTo>
                    <a:pt x="130" y="1149"/>
                    <a:pt x="93" y="1158"/>
                    <a:pt x="55" y="1160"/>
                  </a:cubicBezTo>
                  <a:cubicBezTo>
                    <a:pt x="29" y="1161"/>
                    <a:pt x="13" y="1163"/>
                    <a:pt x="0" y="1144"/>
                  </a:cubicBezTo>
                  <a:cubicBezTo>
                    <a:pt x="11" y="1113"/>
                    <a:pt x="26" y="1080"/>
                    <a:pt x="59" y="1084"/>
                  </a:cubicBezTo>
                  <a:cubicBezTo>
                    <a:pt x="59" y="1066"/>
                    <a:pt x="67" y="1057"/>
                    <a:pt x="75" y="1048"/>
                  </a:cubicBezTo>
                  <a:cubicBezTo>
                    <a:pt x="18" y="1032"/>
                    <a:pt x="90" y="986"/>
                    <a:pt x="112" y="967"/>
                  </a:cubicBezTo>
                  <a:cubicBezTo>
                    <a:pt x="102" y="946"/>
                    <a:pt x="46" y="941"/>
                    <a:pt x="46" y="924"/>
                  </a:cubicBezTo>
                  <a:cubicBezTo>
                    <a:pt x="45" y="906"/>
                    <a:pt x="78" y="886"/>
                    <a:pt x="91" y="871"/>
                  </a:cubicBezTo>
                  <a:cubicBezTo>
                    <a:pt x="109" y="851"/>
                    <a:pt x="123" y="834"/>
                    <a:pt x="128" y="811"/>
                  </a:cubicBezTo>
                  <a:cubicBezTo>
                    <a:pt x="179" y="737"/>
                    <a:pt x="232" y="665"/>
                    <a:pt x="266" y="574"/>
                  </a:cubicBezTo>
                  <a:cubicBezTo>
                    <a:pt x="282" y="574"/>
                    <a:pt x="290" y="579"/>
                    <a:pt x="300" y="588"/>
                  </a:cubicBezTo>
                  <a:cubicBezTo>
                    <a:pt x="337" y="595"/>
                    <a:pt x="372" y="603"/>
                    <a:pt x="411" y="602"/>
                  </a:cubicBezTo>
                  <a:cubicBezTo>
                    <a:pt x="541" y="598"/>
                    <a:pt x="673" y="583"/>
                    <a:pt x="781" y="627"/>
                  </a:cubicBezTo>
                  <a:cubicBezTo>
                    <a:pt x="842" y="653"/>
                    <a:pt x="903" y="681"/>
                    <a:pt x="928" y="747"/>
                  </a:cubicBezTo>
                  <a:cubicBezTo>
                    <a:pt x="946" y="725"/>
                    <a:pt x="970" y="708"/>
                    <a:pt x="985" y="682"/>
                  </a:cubicBezTo>
                  <a:cubicBezTo>
                    <a:pt x="980" y="674"/>
                    <a:pt x="970" y="671"/>
                    <a:pt x="962" y="666"/>
                  </a:cubicBezTo>
                  <a:cubicBezTo>
                    <a:pt x="951" y="644"/>
                    <a:pt x="931" y="630"/>
                    <a:pt x="918" y="607"/>
                  </a:cubicBezTo>
                  <a:cubicBezTo>
                    <a:pt x="880" y="534"/>
                    <a:pt x="886" y="418"/>
                    <a:pt x="955" y="359"/>
                  </a:cubicBezTo>
                  <a:cubicBezTo>
                    <a:pt x="991" y="328"/>
                    <a:pt x="1065" y="303"/>
                    <a:pt x="1127" y="329"/>
                  </a:cubicBezTo>
                  <a:cubicBezTo>
                    <a:pt x="1116" y="281"/>
                    <a:pt x="1057" y="241"/>
                    <a:pt x="1006" y="225"/>
                  </a:cubicBezTo>
                  <a:cubicBezTo>
                    <a:pt x="989" y="207"/>
                    <a:pt x="1002" y="179"/>
                    <a:pt x="1006" y="161"/>
                  </a:cubicBezTo>
                  <a:cubicBezTo>
                    <a:pt x="1021" y="155"/>
                    <a:pt x="1040" y="152"/>
                    <a:pt x="1054" y="156"/>
                  </a:cubicBezTo>
                  <a:cubicBezTo>
                    <a:pt x="1084" y="166"/>
                    <a:pt x="1146" y="224"/>
                    <a:pt x="1166" y="258"/>
                  </a:cubicBezTo>
                  <a:cubicBezTo>
                    <a:pt x="1171" y="265"/>
                    <a:pt x="1173" y="273"/>
                    <a:pt x="1173" y="280"/>
                  </a:cubicBezTo>
                  <a:close/>
                  <a:moveTo>
                    <a:pt x="1619" y="804"/>
                  </a:moveTo>
                  <a:cubicBezTo>
                    <a:pt x="1616" y="815"/>
                    <a:pt x="1630" y="816"/>
                    <a:pt x="1630" y="829"/>
                  </a:cubicBezTo>
                  <a:cubicBezTo>
                    <a:pt x="1631" y="838"/>
                    <a:pt x="1623" y="843"/>
                    <a:pt x="1621" y="852"/>
                  </a:cubicBezTo>
                  <a:cubicBezTo>
                    <a:pt x="1556" y="907"/>
                    <a:pt x="1522" y="994"/>
                    <a:pt x="1479" y="1071"/>
                  </a:cubicBezTo>
                  <a:cubicBezTo>
                    <a:pt x="1458" y="1084"/>
                    <a:pt x="1452" y="1111"/>
                    <a:pt x="1435" y="1128"/>
                  </a:cubicBezTo>
                  <a:cubicBezTo>
                    <a:pt x="1431" y="1140"/>
                    <a:pt x="1440" y="1127"/>
                    <a:pt x="1435" y="1140"/>
                  </a:cubicBezTo>
                  <a:cubicBezTo>
                    <a:pt x="1417" y="1156"/>
                    <a:pt x="1403" y="1144"/>
                    <a:pt x="1385" y="1142"/>
                  </a:cubicBezTo>
                  <a:cubicBezTo>
                    <a:pt x="1352" y="1139"/>
                    <a:pt x="1307" y="1139"/>
                    <a:pt x="1277" y="1137"/>
                  </a:cubicBezTo>
                  <a:cubicBezTo>
                    <a:pt x="1250" y="1135"/>
                    <a:pt x="1224" y="1126"/>
                    <a:pt x="1196" y="1123"/>
                  </a:cubicBezTo>
                  <a:cubicBezTo>
                    <a:pt x="1074" y="1113"/>
                    <a:pt x="924" y="1096"/>
                    <a:pt x="813" y="1112"/>
                  </a:cubicBezTo>
                  <a:cubicBezTo>
                    <a:pt x="808" y="1126"/>
                    <a:pt x="800" y="1148"/>
                    <a:pt x="806" y="1153"/>
                  </a:cubicBezTo>
                  <a:cubicBezTo>
                    <a:pt x="949" y="1170"/>
                    <a:pt x="1082" y="1168"/>
                    <a:pt x="1238" y="1169"/>
                  </a:cubicBezTo>
                  <a:cubicBezTo>
                    <a:pt x="1261" y="1170"/>
                    <a:pt x="1301" y="1163"/>
                    <a:pt x="1341" y="1165"/>
                  </a:cubicBezTo>
                  <a:cubicBezTo>
                    <a:pt x="1418" y="1169"/>
                    <a:pt x="1450" y="1182"/>
                    <a:pt x="1479" y="1128"/>
                  </a:cubicBezTo>
                  <a:cubicBezTo>
                    <a:pt x="1482" y="1123"/>
                    <a:pt x="1479" y="1118"/>
                    <a:pt x="1481" y="1112"/>
                  </a:cubicBezTo>
                  <a:cubicBezTo>
                    <a:pt x="1486" y="1100"/>
                    <a:pt x="1499" y="1087"/>
                    <a:pt x="1506" y="1073"/>
                  </a:cubicBezTo>
                  <a:cubicBezTo>
                    <a:pt x="1536" y="1020"/>
                    <a:pt x="1573" y="964"/>
                    <a:pt x="1603" y="917"/>
                  </a:cubicBezTo>
                  <a:cubicBezTo>
                    <a:pt x="1625" y="882"/>
                    <a:pt x="1642" y="851"/>
                    <a:pt x="1663" y="818"/>
                  </a:cubicBezTo>
                  <a:cubicBezTo>
                    <a:pt x="1651" y="816"/>
                    <a:pt x="1634" y="797"/>
                    <a:pt x="1619" y="804"/>
                  </a:cubicBezTo>
                  <a:close/>
                  <a:moveTo>
                    <a:pt x="1164" y="113"/>
                  </a:moveTo>
                  <a:cubicBezTo>
                    <a:pt x="1152" y="186"/>
                    <a:pt x="1187" y="238"/>
                    <a:pt x="1201" y="303"/>
                  </a:cubicBezTo>
                  <a:cubicBezTo>
                    <a:pt x="1208" y="286"/>
                    <a:pt x="1218" y="272"/>
                    <a:pt x="1222" y="251"/>
                  </a:cubicBezTo>
                  <a:cubicBezTo>
                    <a:pt x="1209" y="231"/>
                    <a:pt x="1176" y="219"/>
                    <a:pt x="1176" y="195"/>
                  </a:cubicBezTo>
                  <a:cubicBezTo>
                    <a:pt x="1194" y="203"/>
                    <a:pt x="1210" y="219"/>
                    <a:pt x="1224" y="223"/>
                  </a:cubicBezTo>
                  <a:cubicBezTo>
                    <a:pt x="1228" y="215"/>
                    <a:pt x="1222" y="203"/>
                    <a:pt x="1222" y="193"/>
                  </a:cubicBezTo>
                  <a:cubicBezTo>
                    <a:pt x="1198" y="190"/>
                    <a:pt x="1176" y="175"/>
                    <a:pt x="1178" y="154"/>
                  </a:cubicBezTo>
                  <a:cubicBezTo>
                    <a:pt x="1190" y="157"/>
                    <a:pt x="1195" y="175"/>
                    <a:pt x="1210" y="168"/>
                  </a:cubicBezTo>
                  <a:cubicBezTo>
                    <a:pt x="1215" y="143"/>
                    <a:pt x="1172" y="104"/>
                    <a:pt x="1192" y="81"/>
                  </a:cubicBezTo>
                  <a:cubicBezTo>
                    <a:pt x="1208" y="104"/>
                    <a:pt x="1212" y="128"/>
                    <a:pt x="1226" y="156"/>
                  </a:cubicBezTo>
                  <a:cubicBezTo>
                    <a:pt x="1241" y="142"/>
                    <a:pt x="1237" y="108"/>
                    <a:pt x="1261" y="101"/>
                  </a:cubicBezTo>
                  <a:cubicBezTo>
                    <a:pt x="1262" y="142"/>
                    <a:pt x="1223" y="174"/>
                    <a:pt x="1242" y="216"/>
                  </a:cubicBezTo>
                  <a:cubicBezTo>
                    <a:pt x="1259" y="213"/>
                    <a:pt x="1261" y="195"/>
                    <a:pt x="1274" y="189"/>
                  </a:cubicBezTo>
                  <a:cubicBezTo>
                    <a:pt x="1296" y="211"/>
                    <a:pt x="1254" y="232"/>
                    <a:pt x="1242" y="237"/>
                  </a:cubicBezTo>
                  <a:cubicBezTo>
                    <a:pt x="1242" y="255"/>
                    <a:pt x="1224" y="283"/>
                    <a:pt x="1224" y="301"/>
                  </a:cubicBezTo>
                  <a:cubicBezTo>
                    <a:pt x="1251" y="270"/>
                    <a:pt x="1288" y="228"/>
                    <a:pt x="1290" y="175"/>
                  </a:cubicBezTo>
                  <a:cubicBezTo>
                    <a:pt x="1293" y="107"/>
                    <a:pt x="1237" y="75"/>
                    <a:pt x="1201" y="35"/>
                  </a:cubicBezTo>
                  <a:cubicBezTo>
                    <a:pt x="1187" y="64"/>
                    <a:pt x="1170" y="79"/>
                    <a:pt x="1164" y="113"/>
                  </a:cubicBezTo>
                  <a:close/>
                  <a:moveTo>
                    <a:pt x="1054" y="177"/>
                  </a:moveTo>
                  <a:cubicBezTo>
                    <a:pt x="1027" y="172"/>
                    <a:pt x="1017" y="183"/>
                    <a:pt x="1017" y="205"/>
                  </a:cubicBezTo>
                  <a:cubicBezTo>
                    <a:pt x="1024" y="208"/>
                    <a:pt x="1027" y="216"/>
                    <a:pt x="1040" y="214"/>
                  </a:cubicBezTo>
                  <a:cubicBezTo>
                    <a:pt x="1065" y="235"/>
                    <a:pt x="1096" y="250"/>
                    <a:pt x="1118" y="274"/>
                  </a:cubicBezTo>
                  <a:cubicBezTo>
                    <a:pt x="1134" y="295"/>
                    <a:pt x="1143" y="322"/>
                    <a:pt x="1160" y="342"/>
                  </a:cubicBezTo>
                  <a:cubicBezTo>
                    <a:pt x="1159" y="354"/>
                    <a:pt x="1163" y="362"/>
                    <a:pt x="1169" y="368"/>
                  </a:cubicBezTo>
                  <a:cubicBezTo>
                    <a:pt x="1176" y="283"/>
                    <a:pt x="1119" y="212"/>
                    <a:pt x="1054" y="177"/>
                  </a:cubicBezTo>
                  <a:close/>
                  <a:moveTo>
                    <a:pt x="1440" y="439"/>
                  </a:moveTo>
                  <a:cubicBezTo>
                    <a:pt x="1439" y="433"/>
                    <a:pt x="1432" y="430"/>
                    <a:pt x="1431" y="425"/>
                  </a:cubicBezTo>
                  <a:cubicBezTo>
                    <a:pt x="1428" y="419"/>
                    <a:pt x="1431" y="412"/>
                    <a:pt x="1428" y="407"/>
                  </a:cubicBezTo>
                  <a:cubicBezTo>
                    <a:pt x="1410" y="371"/>
                    <a:pt x="1367" y="336"/>
                    <a:pt x="1323" y="326"/>
                  </a:cubicBezTo>
                  <a:cubicBezTo>
                    <a:pt x="1223" y="306"/>
                    <a:pt x="1185" y="467"/>
                    <a:pt x="1100" y="407"/>
                  </a:cubicBezTo>
                  <a:cubicBezTo>
                    <a:pt x="1099" y="390"/>
                    <a:pt x="1087" y="382"/>
                    <a:pt x="1097" y="370"/>
                  </a:cubicBezTo>
                  <a:cubicBezTo>
                    <a:pt x="1111" y="384"/>
                    <a:pt x="1122" y="413"/>
                    <a:pt x="1150" y="398"/>
                  </a:cubicBezTo>
                  <a:cubicBezTo>
                    <a:pt x="1157" y="380"/>
                    <a:pt x="1150" y="378"/>
                    <a:pt x="1146" y="359"/>
                  </a:cubicBezTo>
                  <a:cubicBezTo>
                    <a:pt x="1050" y="300"/>
                    <a:pt x="919" y="371"/>
                    <a:pt x="914" y="473"/>
                  </a:cubicBezTo>
                  <a:cubicBezTo>
                    <a:pt x="913" y="480"/>
                    <a:pt x="915" y="495"/>
                    <a:pt x="916" y="508"/>
                  </a:cubicBezTo>
                  <a:cubicBezTo>
                    <a:pt x="919" y="544"/>
                    <a:pt x="931" y="592"/>
                    <a:pt x="951" y="620"/>
                  </a:cubicBezTo>
                  <a:cubicBezTo>
                    <a:pt x="960" y="635"/>
                    <a:pt x="988" y="664"/>
                    <a:pt x="1003" y="664"/>
                  </a:cubicBezTo>
                  <a:cubicBezTo>
                    <a:pt x="1012" y="664"/>
                    <a:pt x="1028" y="651"/>
                    <a:pt x="1042" y="646"/>
                  </a:cubicBezTo>
                  <a:cubicBezTo>
                    <a:pt x="1155" y="602"/>
                    <a:pt x="1290" y="588"/>
                    <a:pt x="1419" y="584"/>
                  </a:cubicBezTo>
                  <a:cubicBezTo>
                    <a:pt x="1431" y="542"/>
                    <a:pt x="1451" y="498"/>
                    <a:pt x="1440" y="439"/>
                  </a:cubicBezTo>
                  <a:close/>
                  <a:moveTo>
                    <a:pt x="1196" y="352"/>
                  </a:moveTo>
                  <a:cubicBezTo>
                    <a:pt x="1199" y="359"/>
                    <a:pt x="1189" y="366"/>
                    <a:pt x="1196" y="370"/>
                  </a:cubicBezTo>
                  <a:cubicBezTo>
                    <a:pt x="1203" y="357"/>
                    <a:pt x="1222" y="344"/>
                    <a:pt x="1226" y="336"/>
                  </a:cubicBezTo>
                  <a:cubicBezTo>
                    <a:pt x="1216" y="340"/>
                    <a:pt x="1209" y="349"/>
                    <a:pt x="1196" y="352"/>
                  </a:cubicBezTo>
                  <a:close/>
                  <a:moveTo>
                    <a:pt x="1495" y="618"/>
                  </a:moveTo>
                  <a:cubicBezTo>
                    <a:pt x="1462" y="612"/>
                    <a:pt x="1428" y="599"/>
                    <a:pt x="1396" y="600"/>
                  </a:cubicBezTo>
                  <a:cubicBezTo>
                    <a:pt x="1331" y="602"/>
                    <a:pt x="1262" y="611"/>
                    <a:pt x="1199" y="620"/>
                  </a:cubicBezTo>
                  <a:cubicBezTo>
                    <a:pt x="1127" y="631"/>
                    <a:pt x="1059" y="655"/>
                    <a:pt x="1006" y="687"/>
                  </a:cubicBezTo>
                  <a:cubicBezTo>
                    <a:pt x="956" y="737"/>
                    <a:pt x="914" y="795"/>
                    <a:pt x="875" y="857"/>
                  </a:cubicBezTo>
                  <a:cubicBezTo>
                    <a:pt x="836" y="918"/>
                    <a:pt x="791" y="979"/>
                    <a:pt x="764" y="1045"/>
                  </a:cubicBezTo>
                  <a:cubicBezTo>
                    <a:pt x="817" y="1009"/>
                    <a:pt x="892" y="975"/>
                    <a:pt x="983" y="970"/>
                  </a:cubicBezTo>
                  <a:cubicBezTo>
                    <a:pt x="1005" y="968"/>
                    <a:pt x="1029" y="971"/>
                    <a:pt x="1052" y="970"/>
                  </a:cubicBezTo>
                  <a:cubicBezTo>
                    <a:pt x="1164" y="964"/>
                    <a:pt x="1270" y="971"/>
                    <a:pt x="1350" y="997"/>
                  </a:cubicBezTo>
                  <a:cubicBezTo>
                    <a:pt x="1415" y="860"/>
                    <a:pt x="1513" y="757"/>
                    <a:pt x="1598" y="641"/>
                  </a:cubicBezTo>
                  <a:cubicBezTo>
                    <a:pt x="1568" y="628"/>
                    <a:pt x="1531" y="625"/>
                    <a:pt x="1495" y="618"/>
                  </a:cubicBezTo>
                  <a:close/>
                  <a:moveTo>
                    <a:pt x="806" y="662"/>
                  </a:moveTo>
                  <a:cubicBezTo>
                    <a:pt x="758" y="638"/>
                    <a:pt x="719" y="630"/>
                    <a:pt x="654" y="623"/>
                  </a:cubicBezTo>
                  <a:cubicBezTo>
                    <a:pt x="629" y="620"/>
                    <a:pt x="602" y="614"/>
                    <a:pt x="578" y="614"/>
                  </a:cubicBezTo>
                  <a:cubicBezTo>
                    <a:pt x="507" y="612"/>
                    <a:pt x="434" y="625"/>
                    <a:pt x="376" y="623"/>
                  </a:cubicBezTo>
                  <a:cubicBezTo>
                    <a:pt x="341" y="621"/>
                    <a:pt x="305" y="605"/>
                    <a:pt x="275" y="604"/>
                  </a:cubicBezTo>
                  <a:cubicBezTo>
                    <a:pt x="275" y="603"/>
                    <a:pt x="275" y="602"/>
                    <a:pt x="273" y="602"/>
                  </a:cubicBezTo>
                  <a:cubicBezTo>
                    <a:pt x="272" y="617"/>
                    <a:pt x="262" y="622"/>
                    <a:pt x="257" y="632"/>
                  </a:cubicBezTo>
                  <a:cubicBezTo>
                    <a:pt x="247" y="652"/>
                    <a:pt x="242" y="671"/>
                    <a:pt x="232" y="689"/>
                  </a:cubicBezTo>
                  <a:cubicBezTo>
                    <a:pt x="213" y="723"/>
                    <a:pt x="187" y="753"/>
                    <a:pt x="167" y="788"/>
                  </a:cubicBezTo>
                  <a:cubicBezTo>
                    <a:pt x="158" y="804"/>
                    <a:pt x="144" y="819"/>
                    <a:pt x="135" y="834"/>
                  </a:cubicBezTo>
                  <a:cubicBezTo>
                    <a:pt x="125" y="852"/>
                    <a:pt x="121" y="865"/>
                    <a:pt x="108" y="880"/>
                  </a:cubicBezTo>
                  <a:cubicBezTo>
                    <a:pt x="96" y="893"/>
                    <a:pt x="79" y="903"/>
                    <a:pt x="78" y="924"/>
                  </a:cubicBezTo>
                  <a:cubicBezTo>
                    <a:pt x="99" y="934"/>
                    <a:pt x="112" y="960"/>
                    <a:pt x="142" y="949"/>
                  </a:cubicBezTo>
                  <a:cubicBezTo>
                    <a:pt x="140" y="956"/>
                    <a:pt x="139" y="957"/>
                    <a:pt x="144" y="960"/>
                  </a:cubicBezTo>
                  <a:cubicBezTo>
                    <a:pt x="166" y="962"/>
                    <a:pt x="184" y="970"/>
                    <a:pt x="204" y="972"/>
                  </a:cubicBezTo>
                  <a:cubicBezTo>
                    <a:pt x="264" y="976"/>
                    <a:pt x="323" y="956"/>
                    <a:pt x="383" y="953"/>
                  </a:cubicBezTo>
                  <a:cubicBezTo>
                    <a:pt x="521" y="947"/>
                    <a:pt x="644" y="994"/>
                    <a:pt x="748" y="1041"/>
                  </a:cubicBezTo>
                  <a:cubicBezTo>
                    <a:pt x="797" y="944"/>
                    <a:pt x="856" y="859"/>
                    <a:pt x="914" y="772"/>
                  </a:cubicBezTo>
                  <a:cubicBezTo>
                    <a:pt x="902" y="706"/>
                    <a:pt x="859" y="688"/>
                    <a:pt x="806" y="662"/>
                  </a:cubicBezTo>
                  <a:close/>
                  <a:moveTo>
                    <a:pt x="1557" y="724"/>
                  </a:moveTo>
                  <a:cubicBezTo>
                    <a:pt x="1487" y="816"/>
                    <a:pt x="1405" y="909"/>
                    <a:pt x="1364" y="1022"/>
                  </a:cubicBezTo>
                  <a:cubicBezTo>
                    <a:pt x="1378" y="1025"/>
                    <a:pt x="1391" y="1029"/>
                    <a:pt x="1405" y="1032"/>
                  </a:cubicBezTo>
                  <a:cubicBezTo>
                    <a:pt x="1409" y="1029"/>
                    <a:pt x="1411" y="1025"/>
                    <a:pt x="1417" y="1025"/>
                  </a:cubicBezTo>
                  <a:cubicBezTo>
                    <a:pt x="1471" y="924"/>
                    <a:pt x="1537" y="835"/>
                    <a:pt x="1591" y="735"/>
                  </a:cubicBezTo>
                  <a:cubicBezTo>
                    <a:pt x="1582" y="729"/>
                    <a:pt x="1568" y="728"/>
                    <a:pt x="1557" y="724"/>
                  </a:cubicBezTo>
                  <a:close/>
                  <a:moveTo>
                    <a:pt x="1578" y="800"/>
                  </a:moveTo>
                  <a:cubicBezTo>
                    <a:pt x="1573" y="807"/>
                    <a:pt x="1564" y="811"/>
                    <a:pt x="1559" y="818"/>
                  </a:cubicBezTo>
                  <a:cubicBezTo>
                    <a:pt x="1540" y="846"/>
                    <a:pt x="1527" y="880"/>
                    <a:pt x="1509" y="910"/>
                  </a:cubicBezTo>
                  <a:cubicBezTo>
                    <a:pt x="1479" y="959"/>
                    <a:pt x="1440" y="1003"/>
                    <a:pt x="1431" y="1061"/>
                  </a:cubicBezTo>
                  <a:cubicBezTo>
                    <a:pt x="1432" y="1067"/>
                    <a:pt x="1439" y="1066"/>
                    <a:pt x="1437" y="1075"/>
                  </a:cubicBezTo>
                  <a:cubicBezTo>
                    <a:pt x="1435" y="1081"/>
                    <a:pt x="1425" y="1091"/>
                    <a:pt x="1433" y="1098"/>
                  </a:cubicBezTo>
                  <a:cubicBezTo>
                    <a:pt x="1499" y="1018"/>
                    <a:pt x="1538" y="910"/>
                    <a:pt x="1607" y="832"/>
                  </a:cubicBezTo>
                  <a:cubicBezTo>
                    <a:pt x="1583" y="813"/>
                    <a:pt x="1615" y="785"/>
                    <a:pt x="1605" y="751"/>
                  </a:cubicBezTo>
                  <a:cubicBezTo>
                    <a:pt x="1593" y="765"/>
                    <a:pt x="1588" y="784"/>
                    <a:pt x="1578" y="800"/>
                  </a:cubicBezTo>
                  <a:close/>
                  <a:moveTo>
                    <a:pt x="546" y="986"/>
                  </a:moveTo>
                  <a:cubicBezTo>
                    <a:pt x="501" y="975"/>
                    <a:pt x="440" y="968"/>
                    <a:pt x="390" y="970"/>
                  </a:cubicBezTo>
                  <a:cubicBezTo>
                    <a:pt x="342" y="971"/>
                    <a:pt x="298" y="990"/>
                    <a:pt x="250" y="988"/>
                  </a:cubicBezTo>
                  <a:cubicBezTo>
                    <a:pt x="209" y="986"/>
                    <a:pt x="164" y="985"/>
                    <a:pt x="133" y="970"/>
                  </a:cubicBezTo>
                  <a:cubicBezTo>
                    <a:pt x="118" y="982"/>
                    <a:pt x="105" y="997"/>
                    <a:pt x="89" y="1009"/>
                  </a:cubicBezTo>
                  <a:cubicBezTo>
                    <a:pt x="258" y="1015"/>
                    <a:pt x="459" y="999"/>
                    <a:pt x="636" y="1018"/>
                  </a:cubicBezTo>
                  <a:cubicBezTo>
                    <a:pt x="609" y="1003"/>
                    <a:pt x="573" y="992"/>
                    <a:pt x="546" y="986"/>
                  </a:cubicBezTo>
                  <a:close/>
                  <a:moveTo>
                    <a:pt x="1235" y="993"/>
                  </a:moveTo>
                  <a:cubicBezTo>
                    <a:pt x="1109" y="993"/>
                    <a:pt x="958" y="967"/>
                    <a:pt x="861" y="1015"/>
                  </a:cubicBezTo>
                  <a:cubicBezTo>
                    <a:pt x="1015" y="1001"/>
                    <a:pt x="1155" y="1016"/>
                    <a:pt x="1290" y="1013"/>
                  </a:cubicBezTo>
                  <a:cubicBezTo>
                    <a:pt x="1313" y="1013"/>
                    <a:pt x="1316" y="1013"/>
                    <a:pt x="1332" y="1018"/>
                  </a:cubicBezTo>
                  <a:cubicBezTo>
                    <a:pt x="1313" y="993"/>
                    <a:pt x="1271" y="992"/>
                    <a:pt x="1235" y="993"/>
                  </a:cubicBezTo>
                  <a:close/>
                  <a:moveTo>
                    <a:pt x="567" y="1034"/>
                  </a:moveTo>
                  <a:cubicBezTo>
                    <a:pt x="407" y="1018"/>
                    <a:pt x="257" y="1033"/>
                    <a:pt x="91" y="1029"/>
                  </a:cubicBezTo>
                  <a:cubicBezTo>
                    <a:pt x="93" y="1038"/>
                    <a:pt x="94" y="1047"/>
                    <a:pt x="96" y="1055"/>
                  </a:cubicBezTo>
                  <a:cubicBezTo>
                    <a:pt x="120" y="1058"/>
                    <a:pt x="149" y="1057"/>
                    <a:pt x="165" y="1068"/>
                  </a:cubicBezTo>
                  <a:cubicBezTo>
                    <a:pt x="145" y="1071"/>
                    <a:pt x="102" y="1070"/>
                    <a:pt x="78" y="1073"/>
                  </a:cubicBezTo>
                  <a:cubicBezTo>
                    <a:pt x="93" y="1096"/>
                    <a:pt x="119" y="1084"/>
                    <a:pt x="149" y="1087"/>
                  </a:cubicBezTo>
                  <a:cubicBezTo>
                    <a:pt x="232" y="1093"/>
                    <a:pt x="322" y="1084"/>
                    <a:pt x="404" y="1087"/>
                  </a:cubicBezTo>
                  <a:cubicBezTo>
                    <a:pt x="443" y="1088"/>
                    <a:pt x="478" y="1098"/>
                    <a:pt x="512" y="1091"/>
                  </a:cubicBezTo>
                  <a:cubicBezTo>
                    <a:pt x="508" y="1091"/>
                    <a:pt x="506" y="1090"/>
                    <a:pt x="505" y="1087"/>
                  </a:cubicBezTo>
                  <a:cubicBezTo>
                    <a:pt x="552" y="1077"/>
                    <a:pt x="612" y="1093"/>
                    <a:pt x="654" y="1078"/>
                  </a:cubicBezTo>
                  <a:cubicBezTo>
                    <a:pt x="619" y="1073"/>
                    <a:pt x="584" y="1069"/>
                    <a:pt x="549" y="1064"/>
                  </a:cubicBezTo>
                  <a:cubicBezTo>
                    <a:pt x="517" y="1059"/>
                    <a:pt x="481" y="1055"/>
                    <a:pt x="452" y="1041"/>
                  </a:cubicBezTo>
                  <a:cubicBezTo>
                    <a:pt x="532" y="1039"/>
                    <a:pt x="622" y="1070"/>
                    <a:pt x="707" y="1059"/>
                  </a:cubicBezTo>
                  <a:cubicBezTo>
                    <a:pt x="664" y="1033"/>
                    <a:pt x="612" y="1038"/>
                    <a:pt x="567" y="1034"/>
                  </a:cubicBezTo>
                  <a:close/>
                  <a:moveTo>
                    <a:pt x="1375" y="1043"/>
                  </a:moveTo>
                  <a:cubicBezTo>
                    <a:pt x="1326" y="1034"/>
                    <a:pt x="1276" y="1029"/>
                    <a:pt x="1224" y="1029"/>
                  </a:cubicBezTo>
                  <a:cubicBezTo>
                    <a:pt x="1119" y="1029"/>
                    <a:pt x="989" y="1014"/>
                    <a:pt x="875" y="1029"/>
                  </a:cubicBezTo>
                  <a:cubicBezTo>
                    <a:pt x="837" y="1034"/>
                    <a:pt x="797" y="1044"/>
                    <a:pt x="769" y="1066"/>
                  </a:cubicBezTo>
                  <a:cubicBezTo>
                    <a:pt x="776" y="1071"/>
                    <a:pt x="779" y="1081"/>
                    <a:pt x="787" y="1084"/>
                  </a:cubicBezTo>
                  <a:cubicBezTo>
                    <a:pt x="840" y="1066"/>
                    <a:pt x="888" y="1046"/>
                    <a:pt x="951" y="1043"/>
                  </a:cubicBezTo>
                  <a:cubicBezTo>
                    <a:pt x="966" y="1042"/>
                    <a:pt x="990" y="1038"/>
                    <a:pt x="994" y="1055"/>
                  </a:cubicBezTo>
                  <a:cubicBezTo>
                    <a:pt x="926" y="1058"/>
                    <a:pt x="858" y="1066"/>
                    <a:pt x="808" y="1094"/>
                  </a:cubicBezTo>
                  <a:cubicBezTo>
                    <a:pt x="994" y="1073"/>
                    <a:pt x="1183" y="1111"/>
                    <a:pt x="1336" y="1123"/>
                  </a:cubicBezTo>
                  <a:cubicBezTo>
                    <a:pt x="1365" y="1126"/>
                    <a:pt x="1395" y="1134"/>
                    <a:pt x="1412" y="1119"/>
                  </a:cubicBezTo>
                  <a:cubicBezTo>
                    <a:pt x="1388" y="1114"/>
                    <a:pt x="1362" y="1117"/>
                    <a:pt x="1346" y="1100"/>
                  </a:cubicBezTo>
                  <a:cubicBezTo>
                    <a:pt x="1372" y="1092"/>
                    <a:pt x="1407" y="1116"/>
                    <a:pt x="1417" y="1089"/>
                  </a:cubicBezTo>
                  <a:cubicBezTo>
                    <a:pt x="1380" y="1073"/>
                    <a:pt x="1309" y="1101"/>
                    <a:pt x="1286" y="1073"/>
                  </a:cubicBezTo>
                  <a:cubicBezTo>
                    <a:pt x="1323" y="1073"/>
                    <a:pt x="1369" y="1071"/>
                    <a:pt x="1410" y="1068"/>
                  </a:cubicBezTo>
                  <a:cubicBezTo>
                    <a:pt x="1403" y="1063"/>
                    <a:pt x="1384" y="1054"/>
                    <a:pt x="1375" y="1043"/>
                  </a:cubicBezTo>
                  <a:close/>
                  <a:moveTo>
                    <a:pt x="705" y="1098"/>
                  </a:moveTo>
                  <a:cubicBezTo>
                    <a:pt x="731" y="1106"/>
                    <a:pt x="751" y="1097"/>
                    <a:pt x="764" y="1084"/>
                  </a:cubicBezTo>
                  <a:cubicBezTo>
                    <a:pt x="759" y="1083"/>
                    <a:pt x="759" y="1076"/>
                    <a:pt x="755" y="1073"/>
                  </a:cubicBezTo>
                  <a:cubicBezTo>
                    <a:pt x="736" y="1076"/>
                    <a:pt x="717" y="1079"/>
                    <a:pt x="705" y="1098"/>
                  </a:cubicBezTo>
                  <a:close/>
                  <a:moveTo>
                    <a:pt x="677" y="1091"/>
                  </a:moveTo>
                  <a:cubicBezTo>
                    <a:pt x="661" y="1097"/>
                    <a:pt x="632" y="1091"/>
                    <a:pt x="620" y="1100"/>
                  </a:cubicBezTo>
                  <a:cubicBezTo>
                    <a:pt x="644" y="1105"/>
                    <a:pt x="668" y="1092"/>
                    <a:pt x="682" y="1100"/>
                  </a:cubicBezTo>
                  <a:cubicBezTo>
                    <a:pt x="684" y="1092"/>
                    <a:pt x="703" y="1083"/>
                    <a:pt x="693" y="1078"/>
                  </a:cubicBezTo>
                  <a:cubicBezTo>
                    <a:pt x="693" y="1081"/>
                    <a:pt x="684" y="1075"/>
                    <a:pt x="677" y="1078"/>
                  </a:cubicBezTo>
                  <a:cubicBezTo>
                    <a:pt x="677" y="1082"/>
                    <a:pt x="677" y="1087"/>
                    <a:pt x="677" y="1091"/>
                  </a:cubicBezTo>
                  <a:close/>
                  <a:moveTo>
                    <a:pt x="553" y="1096"/>
                  </a:moveTo>
                  <a:cubicBezTo>
                    <a:pt x="550" y="1096"/>
                    <a:pt x="549" y="1092"/>
                    <a:pt x="544" y="1094"/>
                  </a:cubicBezTo>
                  <a:cubicBezTo>
                    <a:pt x="559" y="1104"/>
                    <a:pt x="588" y="1095"/>
                    <a:pt x="553" y="1096"/>
                  </a:cubicBezTo>
                  <a:close/>
                  <a:moveTo>
                    <a:pt x="429" y="1110"/>
                  </a:moveTo>
                  <a:cubicBezTo>
                    <a:pt x="392" y="1107"/>
                    <a:pt x="355" y="1114"/>
                    <a:pt x="319" y="1112"/>
                  </a:cubicBezTo>
                  <a:cubicBezTo>
                    <a:pt x="224" y="1107"/>
                    <a:pt x="118" y="1104"/>
                    <a:pt x="46" y="1107"/>
                  </a:cubicBezTo>
                  <a:cubicBezTo>
                    <a:pt x="37" y="1114"/>
                    <a:pt x="30" y="1121"/>
                    <a:pt x="25" y="1130"/>
                  </a:cubicBezTo>
                  <a:cubicBezTo>
                    <a:pt x="43" y="1142"/>
                    <a:pt x="62" y="1134"/>
                    <a:pt x="80" y="1133"/>
                  </a:cubicBezTo>
                  <a:cubicBezTo>
                    <a:pt x="178" y="1126"/>
                    <a:pt x="265" y="1133"/>
                    <a:pt x="362" y="1140"/>
                  </a:cubicBezTo>
                  <a:cubicBezTo>
                    <a:pt x="455" y="1146"/>
                    <a:pt x="569" y="1141"/>
                    <a:pt x="668" y="1146"/>
                  </a:cubicBezTo>
                  <a:cubicBezTo>
                    <a:pt x="669" y="1132"/>
                    <a:pt x="656" y="1132"/>
                    <a:pt x="654" y="1121"/>
                  </a:cubicBezTo>
                  <a:cubicBezTo>
                    <a:pt x="580" y="1118"/>
                    <a:pt x="502" y="1116"/>
                    <a:pt x="429" y="1110"/>
                  </a:cubicBezTo>
                  <a:close/>
                  <a:moveTo>
                    <a:pt x="712" y="1126"/>
                  </a:moveTo>
                  <a:cubicBezTo>
                    <a:pt x="701" y="1125"/>
                    <a:pt x="691" y="1115"/>
                    <a:pt x="682" y="1123"/>
                  </a:cubicBezTo>
                  <a:cubicBezTo>
                    <a:pt x="691" y="1165"/>
                    <a:pt x="796" y="1164"/>
                    <a:pt x="783" y="1114"/>
                  </a:cubicBezTo>
                  <a:cubicBezTo>
                    <a:pt x="761" y="1115"/>
                    <a:pt x="738" y="1128"/>
                    <a:pt x="712" y="1126"/>
                  </a:cubicBezTo>
                  <a:close/>
                </a:path>
              </a:pathLst>
            </a:custGeom>
            <a:solidFill>
              <a:schemeClr val="bg1"/>
            </a:solidFill>
            <a:ln w="9525">
              <a:noFill/>
            </a:ln>
          </p:spPr>
          <p:txBody>
            <a:bodyPr/>
            <a:lstStyle/>
            <a:p>
              <a:endParaRPr lang="zh-CN" altLang="en-US"/>
            </a:p>
          </p:txBody>
        </p:sp>
      </p:grpSp>
    </p:spTree>
    <p:extLst>
      <p:ext uri="{BB962C8B-B14F-4D97-AF65-F5344CB8AC3E}">
        <p14:creationId xmlns:p14="http://schemas.microsoft.com/office/powerpoint/2010/main" val="147780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9C5FD3-9CF0-31AA-34FD-FC4913FBD6C7}"/>
              </a:ext>
            </a:extLst>
          </p:cNvPr>
          <p:cNvPicPr>
            <a:picLocks noChangeAspect="1"/>
          </p:cNvPicPr>
          <p:nvPr/>
        </p:nvPicPr>
        <p:blipFill>
          <a:blip r:embed="rId2"/>
          <a:stretch>
            <a:fillRect/>
          </a:stretch>
        </p:blipFill>
        <p:spPr>
          <a:xfrm>
            <a:off x="0" y="508648"/>
            <a:ext cx="12192000" cy="5840703"/>
          </a:xfrm>
          <a:prstGeom prst="rect">
            <a:avLst/>
          </a:prstGeom>
        </p:spPr>
      </p:pic>
    </p:spTree>
    <p:extLst>
      <p:ext uri="{BB962C8B-B14F-4D97-AF65-F5344CB8AC3E}">
        <p14:creationId xmlns:p14="http://schemas.microsoft.com/office/powerpoint/2010/main" val="3239154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2" name="组合 7">
            <a:extLst>
              <a:ext uri="{FF2B5EF4-FFF2-40B4-BE49-F238E27FC236}">
                <a16:creationId xmlns:a16="http://schemas.microsoft.com/office/drawing/2014/main" id="{79B92E5B-EF5A-4BCA-11B2-CC04CE376867}"/>
              </a:ext>
            </a:extLst>
          </p:cNvPr>
          <p:cNvGrpSpPr/>
          <p:nvPr/>
        </p:nvGrpSpPr>
        <p:grpSpPr>
          <a:xfrm>
            <a:off x="479425" y="341313"/>
            <a:ext cx="4256869" cy="585232"/>
            <a:chOff x="327446" y="188640"/>
            <a:chExt cx="4256091" cy="585232"/>
          </a:xfrm>
        </p:grpSpPr>
        <p:sp>
          <p:nvSpPr>
            <p:cNvPr id="4" name="文本框 5">
              <a:extLst>
                <a:ext uri="{FF2B5EF4-FFF2-40B4-BE49-F238E27FC236}">
                  <a16:creationId xmlns:a16="http://schemas.microsoft.com/office/drawing/2014/main" id="{633C3AC3-7D42-27BB-8997-37805A5B6DF7}"/>
                </a:ext>
              </a:extLst>
            </p:cNvPr>
            <p:cNvSpPr txBox="1"/>
            <p:nvPr/>
          </p:nvSpPr>
          <p:spPr>
            <a:xfrm>
              <a:off x="1055155" y="404540"/>
              <a:ext cx="3528382" cy="369332"/>
            </a:xfrm>
            <a:prstGeom prst="rect">
              <a:avLst/>
            </a:prstGeom>
            <a:noFill/>
            <a:ln w="9525">
              <a:noFill/>
            </a:ln>
          </p:spPr>
          <p:txBody>
            <a:bodyPr wrap="square" anchor="t" anchorCtr="0">
              <a:spAutoFit/>
            </a:bodyPr>
            <a:lstStyle/>
            <a:p>
              <a:r>
                <a:rPr lang="en-IN" b="0" i="0" dirty="0">
                  <a:solidFill>
                    <a:srgbClr val="D1D5DB"/>
                  </a:solidFill>
                  <a:effectLst/>
                  <a:latin typeface="Söhne"/>
                </a:rPr>
                <a:t>Internship Completion Certificate</a:t>
              </a:r>
              <a:endParaRPr lang="zh-CN" altLang="en-US" dirty="0">
                <a:solidFill>
                  <a:schemeClr val="bg1"/>
                </a:solidFill>
                <a:latin typeface="Elsie" panose="02000000000000000000" charset="0"/>
                <a:ea typeface="Elsie" panose="02000000000000000000" charset="0"/>
              </a:endParaRPr>
            </a:p>
          </p:txBody>
        </p:sp>
        <p:sp>
          <p:nvSpPr>
            <p:cNvPr id="5" name="Freeform 169">
              <a:extLst>
                <a:ext uri="{FF2B5EF4-FFF2-40B4-BE49-F238E27FC236}">
                  <a16:creationId xmlns:a16="http://schemas.microsoft.com/office/drawing/2014/main" id="{10DA61B6-EBA8-35C6-2343-2E5B12AA91E7}"/>
                </a:ext>
              </a:extLst>
            </p:cNvPr>
            <p:cNvSpPr>
              <a:spLocks noEditPoints="1"/>
            </p:cNvSpPr>
            <p:nvPr/>
          </p:nvSpPr>
          <p:spPr>
            <a:xfrm>
              <a:off x="327446" y="188640"/>
              <a:ext cx="723306" cy="513348"/>
            </a:xfrm>
            <a:custGeom>
              <a:avLst/>
              <a:gdLst/>
              <a:ahLst/>
              <a:cxnLst>
                <a:cxn ang="0">
                  <a:pos x="521105" y="2997"/>
                </a:cxn>
                <a:cxn ang="0">
                  <a:pos x="600617" y="149423"/>
                </a:cxn>
                <a:cxn ang="0">
                  <a:pos x="672435" y="301843"/>
                </a:cxn>
                <a:cxn ang="0">
                  <a:pos x="723306" y="345086"/>
                </a:cxn>
                <a:cxn ang="0">
                  <a:pos x="616434" y="513348"/>
                </a:cxn>
                <a:cxn ang="0">
                  <a:pos x="318904" y="504785"/>
                </a:cxn>
                <a:cxn ang="0">
                  <a:pos x="84214" y="493653"/>
                </a:cxn>
                <a:cxn ang="0">
                  <a:pos x="25221" y="464111"/>
                </a:cxn>
                <a:cxn ang="0">
                  <a:pos x="38901" y="372915"/>
                </a:cxn>
                <a:cxn ang="0">
                  <a:pos x="175696" y="257744"/>
                </a:cxn>
                <a:cxn ang="0">
                  <a:pos x="411241" y="285145"/>
                </a:cxn>
                <a:cxn ang="0">
                  <a:pos x="430050" y="96333"/>
                </a:cxn>
                <a:cxn ang="0">
                  <a:pos x="501440" y="119881"/>
                </a:cxn>
                <a:cxn ang="0">
                  <a:pos x="632251" y="458545"/>
                </a:cxn>
                <a:cxn ang="0">
                  <a:pos x="545899" y="486802"/>
                </a:cxn>
                <a:cxn ang="0">
                  <a:pos x="529227" y="500503"/>
                </a:cxn>
                <a:cxn ang="0">
                  <a:pos x="643793" y="459401"/>
                </a:cxn>
                <a:cxn ang="0">
                  <a:pos x="497593" y="48380"/>
                </a:cxn>
                <a:cxn ang="0">
                  <a:pos x="523242" y="95476"/>
                </a:cxn>
                <a:cxn ang="0">
                  <a:pos x="509563" y="34679"/>
                </a:cxn>
                <a:cxn ang="0">
                  <a:pos x="544616" y="80919"/>
                </a:cxn>
                <a:cxn ang="0">
                  <a:pos x="513410" y="14985"/>
                </a:cxn>
                <a:cxn ang="0">
                  <a:pos x="444585" y="91623"/>
                </a:cxn>
                <a:cxn ang="0">
                  <a:pos x="450570" y="75781"/>
                </a:cxn>
                <a:cxn ang="0">
                  <a:pos x="565563" y="139575"/>
                </a:cxn>
                <a:cxn ang="0">
                  <a:pos x="489898" y="153704"/>
                </a:cxn>
                <a:cxn ang="0">
                  <a:pos x="428768" y="284289"/>
                </a:cxn>
                <a:cxn ang="0">
                  <a:pos x="511273" y="150707"/>
                </a:cxn>
                <a:cxn ang="0">
                  <a:pos x="639091" y="264594"/>
                </a:cxn>
                <a:cxn ang="0">
                  <a:pos x="374050" y="366921"/>
                </a:cxn>
                <a:cxn ang="0">
                  <a:pos x="577105" y="426862"/>
                </a:cxn>
                <a:cxn ang="0">
                  <a:pos x="279575" y="266735"/>
                </a:cxn>
                <a:cxn ang="0">
                  <a:pos x="116703" y="257744"/>
                </a:cxn>
                <a:cxn ang="0">
                  <a:pos x="57710" y="357074"/>
                </a:cxn>
                <a:cxn ang="0">
                  <a:pos x="61557" y="411020"/>
                </a:cxn>
                <a:cxn ang="0">
                  <a:pos x="390722" y="330529"/>
                </a:cxn>
                <a:cxn ang="0">
                  <a:pos x="600617" y="441847"/>
                </a:cxn>
                <a:cxn ang="0">
                  <a:pos x="674572" y="342517"/>
                </a:cxn>
                <a:cxn ang="0">
                  <a:pos x="614297" y="460257"/>
                </a:cxn>
                <a:cxn ang="0">
                  <a:pos x="674572" y="342517"/>
                </a:cxn>
                <a:cxn ang="0">
                  <a:pos x="56855" y="415302"/>
                </a:cxn>
                <a:cxn ang="0">
                  <a:pos x="527944" y="425149"/>
                </a:cxn>
                <a:cxn ang="0">
                  <a:pos x="527944" y="425149"/>
                </a:cxn>
                <a:cxn ang="0">
                  <a:pos x="70535" y="457260"/>
                </a:cxn>
                <a:cxn ang="0">
                  <a:pos x="218872" y="467108"/>
                </a:cxn>
                <a:cxn ang="0">
                  <a:pos x="193223" y="445700"/>
                </a:cxn>
                <a:cxn ang="0">
                  <a:pos x="523242" y="440563"/>
                </a:cxn>
                <a:cxn ang="0">
                  <a:pos x="406539" y="446557"/>
                </a:cxn>
                <a:cxn ang="0">
                  <a:pos x="603609" y="479096"/>
                </a:cxn>
                <a:cxn ang="0">
                  <a:pos x="602755" y="457260"/>
                </a:cxn>
                <a:cxn ang="0">
                  <a:pos x="322751" y="459401"/>
                </a:cxn>
                <a:cxn ang="0">
                  <a:pos x="291545" y="470961"/>
                </a:cxn>
                <a:cxn ang="0">
                  <a:pos x="236399" y="469248"/>
                </a:cxn>
                <a:cxn ang="0">
                  <a:pos x="136367" y="476099"/>
                </a:cxn>
                <a:cxn ang="0">
                  <a:pos x="154749" y="488087"/>
                </a:cxn>
                <a:cxn ang="0">
                  <a:pos x="304369" y="482093"/>
                </a:cxn>
              </a:cxnLst>
              <a:rect l="0" t="0" r="0" b="0"/>
              <a:pathLst>
                <a:path w="1692" h="1199">
                  <a:moveTo>
                    <a:pt x="1173" y="280"/>
                  </a:moveTo>
                  <a:cubicBezTo>
                    <a:pt x="1178" y="256"/>
                    <a:pt x="1155" y="232"/>
                    <a:pt x="1148" y="202"/>
                  </a:cubicBezTo>
                  <a:cubicBezTo>
                    <a:pt x="1130" y="126"/>
                    <a:pt x="1166" y="46"/>
                    <a:pt x="1203" y="3"/>
                  </a:cubicBezTo>
                  <a:cubicBezTo>
                    <a:pt x="1213" y="0"/>
                    <a:pt x="1212" y="7"/>
                    <a:pt x="1219" y="7"/>
                  </a:cubicBezTo>
                  <a:cubicBezTo>
                    <a:pt x="1224" y="12"/>
                    <a:pt x="1217" y="17"/>
                    <a:pt x="1219" y="26"/>
                  </a:cubicBezTo>
                  <a:cubicBezTo>
                    <a:pt x="1236" y="54"/>
                    <a:pt x="1274" y="71"/>
                    <a:pt x="1290" y="101"/>
                  </a:cubicBezTo>
                  <a:cubicBezTo>
                    <a:pt x="1331" y="178"/>
                    <a:pt x="1290" y="252"/>
                    <a:pt x="1240" y="310"/>
                  </a:cubicBezTo>
                  <a:cubicBezTo>
                    <a:pt x="1301" y="304"/>
                    <a:pt x="1363" y="314"/>
                    <a:pt x="1405" y="349"/>
                  </a:cubicBezTo>
                  <a:cubicBezTo>
                    <a:pt x="1469" y="403"/>
                    <a:pt x="1472" y="496"/>
                    <a:pt x="1437" y="584"/>
                  </a:cubicBezTo>
                  <a:cubicBezTo>
                    <a:pt x="1504" y="602"/>
                    <a:pt x="1581" y="611"/>
                    <a:pt x="1637" y="627"/>
                  </a:cubicBezTo>
                  <a:cubicBezTo>
                    <a:pt x="1633" y="645"/>
                    <a:pt x="1616" y="654"/>
                    <a:pt x="1605" y="666"/>
                  </a:cubicBezTo>
                  <a:cubicBezTo>
                    <a:pt x="1594" y="679"/>
                    <a:pt x="1586" y="694"/>
                    <a:pt x="1573" y="705"/>
                  </a:cubicBezTo>
                  <a:cubicBezTo>
                    <a:pt x="1590" y="719"/>
                    <a:pt x="1614" y="712"/>
                    <a:pt x="1630" y="724"/>
                  </a:cubicBezTo>
                  <a:cubicBezTo>
                    <a:pt x="1631" y="738"/>
                    <a:pt x="1623" y="757"/>
                    <a:pt x="1623" y="777"/>
                  </a:cubicBezTo>
                  <a:cubicBezTo>
                    <a:pt x="1636" y="774"/>
                    <a:pt x="1646" y="792"/>
                    <a:pt x="1660" y="797"/>
                  </a:cubicBezTo>
                  <a:cubicBezTo>
                    <a:pt x="1672" y="802"/>
                    <a:pt x="1688" y="795"/>
                    <a:pt x="1692" y="806"/>
                  </a:cubicBezTo>
                  <a:cubicBezTo>
                    <a:pt x="1689" y="835"/>
                    <a:pt x="1650" y="861"/>
                    <a:pt x="1646" y="889"/>
                  </a:cubicBezTo>
                  <a:cubicBezTo>
                    <a:pt x="1591" y="979"/>
                    <a:pt x="1520" y="1066"/>
                    <a:pt x="1486" y="1169"/>
                  </a:cubicBezTo>
                  <a:cubicBezTo>
                    <a:pt x="1475" y="1172"/>
                    <a:pt x="1476" y="1185"/>
                    <a:pt x="1467" y="1190"/>
                  </a:cubicBezTo>
                  <a:cubicBezTo>
                    <a:pt x="1459" y="1196"/>
                    <a:pt x="1449" y="1192"/>
                    <a:pt x="1442" y="1199"/>
                  </a:cubicBezTo>
                  <a:cubicBezTo>
                    <a:pt x="1375" y="1174"/>
                    <a:pt x="1303" y="1193"/>
                    <a:pt x="1212" y="1188"/>
                  </a:cubicBezTo>
                  <a:cubicBezTo>
                    <a:pt x="1133" y="1183"/>
                    <a:pt x="1055" y="1193"/>
                    <a:pt x="976" y="1188"/>
                  </a:cubicBezTo>
                  <a:cubicBezTo>
                    <a:pt x="936" y="1185"/>
                    <a:pt x="897" y="1180"/>
                    <a:pt x="861" y="1179"/>
                  </a:cubicBezTo>
                  <a:cubicBezTo>
                    <a:pt x="816" y="1177"/>
                    <a:pt x="775" y="1162"/>
                    <a:pt x="746" y="1179"/>
                  </a:cubicBezTo>
                  <a:cubicBezTo>
                    <a:pt x="726" y="1171"/>
                    <a:pt x="705" y="1176"/>
                    <a:pt x="686" y="1174"/>
                  </a:cubicBezTo>
                  <a:cubicBezTo>
                    <a:pt x="664" y="1172"/>
                    <a:pt x="641" y="1164"/>
                    <a:pt x="615" y="1162"/>
                  </a:cubicBezTo>
                  <a:cubicBezTo>
                    <a:pt x="588" y="1161"/>
                    <a:pt x="559" y="1163"/>
                    <a:pt x="530" y="1162"/>
                  </a:cubicBezTo>
                  <a:cubicBezTo>
                    <a:pt x="410" y="1161"/>
                    <a:pt x="311" y="1154"/>
                    <a:pt x="197" y="1153"/>
                  </a:cubicBezTo>
                  <a:cubicBezTo>
                    <a:pt x="188" y="1153"/>
                    <a:pt x="177" y="1149"/>
                    <a:pt x="167" y="1149"/>
                  </a:cubicBezTo>
                  <a:cubicBezTo>
                    <a:pt x="130" y="1149"/>
                    <a:pt x="93" y="1158"/>
                    <a:pt x="55" y="1160"/>
                  </a:cubicBezTo>
                  <a:cubicBezTo>
                    <a:pt x="29" y="1161"/>
                    <a:pt x="13" y="1163"/>
                    <a:pt x="0" y="1144"/>
                  </a:cubicBezTo>
                  <a:cubicBezTo>
                    <a:pt x="11" y="1113"/>
                    <a:pt x="26" y="1080"/>
                    <a:pt x="59" y="1084"/>
                  </a:cubicBezTo>
                  <a:cubicBezTo>
                    <a:pt x="59" y="1066"/>
                    <a:pt x="67" y="1057"/>
                    <a:pt x="75" y="1048"/>
                  </a:cubicBezTo>
                  <a:cubicBezTo>
                    <a:pt x="18" y="1032"/>
                    <a:pt x="90" y="986"/>
                    <a:pt x="112" y="967"/>
                  </a:cubicBezTo>
                  <a:cubicBezTo>
                    <a:pt x="102" y="946"/>
                    <a:pt x="46" y="941"/>
                    <a:pt x="46" y="924"/>
                  </a:cubicBezTo>
                  <a:cubicBezTo>
                    <a:pt x="45" y="906"/>
                    <a:pt x="78" y="886"/>
                    <a:pt x="91" y="871"/>
                  </a:cubicBezTo>
                  <a:cubicBezTo>
                    <a:pt x="109" y="851"/>
                    <a:pt x="123" y="834"/>
                    <a:pt x="128" y="811"/>
                  </a:cubicBezTo>
                  <a:cubicBezTo>
                    <a:pt x="179" y="737"/>
                    <a:pt x="232" y="665"/>
                    <a:pt x="266" y="574"/>
                  </a:cubicBezTo>
                  <a:cubicBezTo>
                    <a:pt x="282" y="574"/>
                    <a:pt x="290" y="579"/>
                    <a:pt x="300" y="588"/>
                  </a:cubicBezTo>
                  <a:cubicBezTo>
                    <a:pt x="337" y="595"/>
                    <a:pt x="372" y="603"/>
                    <a:pt x="411" y="602"/>
                  </a:cubicBezTo>
                  <a:cubicBezTo>
                    <a:pt x="541" y="598"/>
                    <a:pt x="673" y="583"/>
                    <a:pt x="781" y="627"/>
                  </a:cubicBezTo>
                  <a:cubicBezTo>
                    <a:pt x="842" y="653"/>
                    <a:pt x="903" y="681"/>
                    <a:pt x="928" y="747"/>
                  </a:cubicBezTo>
                  <a:cubicBezTo>
                    <a:pt x="946" y="725"/>
                    <a:pt x="970" y="708"/>
                    <a:pt x="985" y="682"/>
                  </a:cubicBezTo>
                  <a:cubicBezTo>
                    <a:pt x="980" y="674"/>
                    <a:pt x="970" y="671"/>
                    <a:pt x="962" y="666"/>
                  </a:cubicBezTo>
                  <a:cubicBezTo>
                    <a:pt x="951" y="644"/>
                    <a:pt x="931" y="630"/>
                    <a:pt x="918" y="607"/>
                  </a:cubicBezTo>
                  <a:cubicBezTo>
                    <a:pt x="880" y="534"/>
                    <a:pt x="886" y="418"/>
                    <a:pt x="955" y="359"/>
                  </a:cubicBezTo>
                  <a:cubicBezTo>
                    <a:pt x="991" y="328"/>
                    <a:pt x="1065" y="303"/>
                    <a:pt x="1127" y="329"/>
                  </a:cubicBezTo>
                  <a:cubicBezTo>
                    <a:pt x="1116" y="281"/>
                    <a:pt x="1057" y="241"/>
                    <a:pt x="1006" y="225"/>
                  </a:cubicBezTo>
                  <a:cubicBezTo>
                    <a:pt x="989" y="207"/>
                    <a:pt x="1002" y="179"/>
                    <a:pt x="1006" y="161"/>
                  </a:cubicBezTo>
                  <a:cubicBezTo>
                    <a:pt x="1021" y="155"/>
                    <a:pt x="1040" y="152"/>
                    <a:pt x="1054" y="156"/>
                  </a:cubicBezTo>
                  <a:cubicBezTo>
                    <a:pt x="1084" y="166"/>
                    <a:pt x="1146" y="224"/>
                    <a:pt x="1166" y="258"/>
                  </a:cubicBezTo>
                  <a:cubicBezTo>
                    <a:pt x="1171" y="265"/>
                    <a:pt x="1173" y="273"/>
                    <a:pt x="1173" y="280"/>
                  </a:cubicBezTo>
                  <a:close/>
                  <a:moveTo>
                    <a:pt x="1619" y="804"/>
                  </a:moveTo>
                  <a:cubicBezTo>
                    <a:pt x="1616" y="815"/>
                    <a:pt x="1630" y="816"/>
                    <a:pt x="1630" y="829"/>
                  </a:cubicBezTo>
                  <a:cubicBezTo>
                    <a:pt x="1631" y="838"/>
                    <a:pt x="1623" y="843"/>
                    <a:pt x="1621" y="852"/>
                  </a:cubicBezTo>
                  <a:cubicBezTo>
                    <a:pt x="1556" y="907"/>
                    <a:pt x="1522" y="994"/>
                    <a:pt x="1479" y="1071"/>
                  </a:cubicBezTo>
                  <a:cubicBezTo>
                    <a:pt x="1458" y="1084"/>
                    <a:pt x="1452" y="1111"/>
                    <a:pt x="1435" y="1128"/>
                  </a:cubicBezTo>
                  <a:cubicBezTo>
                    <a:pt x="1431" y="1140"/>
                    <a:pt x="1440" y="1127"/>
                    <a:pt x="1435" y="1140"/>
                  </a:cubicBezTo>
                  <a:cubicBezTo>
                    <a:pt x="1417" y="1156"/>
                    <a:pt x="1403" y="1144"/>
                    <a:pt x="1385" y="1142"/>
                  </a:cubicBezTo>
                  <a:cubicBezTo>
                    <a:pt x="1352" y="1139"/>
                    <a:pt x="1307" y="1139"/>
                    <a:pt x="1277" y="1137"/>
                  </a:cubicBezTo>
                  <a:cubicBezTo>
                    <a:pt x="1250" y="1135"/>
                    <a:pt x="1224" y="1126"/>
                    <a:pt x="1196" y="1123"/>
                  </a:cubicBezTo>
                  <a:cubicBezTo>
                    <a:pt x="1074" y="1113"/>
                    <a:pt x="924" y="1096"/>
                    <a:pt x="813" y="1112"/>
                  </a:cubicBezTo>
                  <a:cubicBezTo>
                    <a:pt x="808" y="1126"/>
                    <a:pt x="800" y="1148"/>
                    <a:pt x="806" y="1153"/>
                  </a:cubicBezTo>
                  <a:cubicBezTo>
                    <a:pt x="949" y="1170"/>
                    <a:pt x="1082" y="1168"/>
                    <a:pt x="1238" y="1169"/>
                  </a:cubicBezTo>
                  <a:cubicBezTo>
                    <a:pt x="1261" y="1170"/>
                    <a:pt x="1301" y="1163"/>
                    <a:pt x="1341" y="1165"/>
                  </a:cubicBezTo>
                  <a:cubicBezTo>
                    <a:pt x="1418" y="1169"/>
                    <a:pt x="1450" y="1182"/>
                    <a:pt x="1479" y="1128"/>
                  </a:cubicBezTo>
                  <a:cubicBezTo>
                    <a:pt x="1482" y="1123"/>
                    <a:pt x="1479" y="1118"/>
                    <a:pt x="1481" y="1112"/>
                  </a:cubicBezTo>
                  <a:cubicBezTo>
                    <a:pt x="1486" y="1100"/>
                    <a:pt x="1499" y="1087"/>
                    <a:pt x="1506" y="1073"/>
                  </a:cubicBezTo>
                  <a:cubicBezTo>
                    <a:pt x="1536" y="1020"/>
                    <a:pt x="1573" y="964"/>
                    <a:pt x="1603" y="917"/>
                  </a:cubicBezTo>
                  <a:cubicBezTo>
                    <a:pt x="1625" y="882"/>
                    <a:pt x="1642" y="851"/>
                    <a:pt x="1663" y="818"/>
                  </a:cubicBezTo>
                  <a:cubicBezTo>
                    <a:pt x="1651" y="816"/>
                    <a:pt x="1634" y="797"/>
                    <a:pt x="1619" y="804"/>
                  </a:cubicBezTo>
                  <a:close/>
                  <a:moveTo>
                    <a:pt x="1164" y="113"/>
                  </a:moveTo>
                  <a:cubicBezTo>
                    <a:pt x="1152" y="186"/>
                    <a:pt x="1187" y="238"/>
                    <a:pt x="1201" y="303"/>
                  </a:cubicBezTo>
                  <a:cubicBezTo>
                    <a:pt x="1208" y="286"/>
                    <a:pt x="1218" y="272"/>
                    <a:pt x="1222" y="251"/>
                  </a:cubicBezTo>
                  <a:cubicBezTo>
                    <a:pt x="1209" y="231"/>
                    <a:pt x="1176" y="219"/>
                    <a:pt x="1176" y="195"/>
                  </a:cubicBezTo>
                  <a:cubicBezTo>
                    <a:pt x="1194" y="203"/>
                    <a:pt x="1210" y="219"/>
                    <a:pt x="1224" y="223"/>
                  </a:cubicBezTo>
                  <a:cubicBezTo>
                    <a:pt x="1228" y="215"/>
                    <a:pt x="1222" y="203"/>
                    <a:pt x="1222" y="193"/>
                  </a:cubicBezTo>
                  <a:cubicBezTo>
                    <a:pt x="1198" y="190"/>
                    <a:pt x="1176" y="175"/>
                    <a:pt x="1178" y="154"/>
                  </a:cubicBezTo>
                  <a:cubicBezTo>
                    <a:pt x="1190" y="157"/>
                    <a:pt x="1195" y="175"/>
                    <a:pt x="1210" y="168"/>
                  </a:cubicBezTo>
                  <a:cubicBezTo>
                    <a:pt x="1215" y="143"/>
                    <a:pt x="1172" y="104"/>
                    <a:pt x="1192" y="81"/>
                  </a:cubicBezTo>
                  <a:cubicBezTo>
                    <a:pt x="1208" y="104"/>
                    <a:pt x="1212" y="128"/>
                    <a:pt x="1226" y="156"/>
                  </a:cubicBezTo>
                  <a:cubicBezTo>
                    <a:pt x="1241" y="142"/>
                    <a:pt x="1237" y="108"/>
                    <a:pt x="1261" y="101"/>
                  </a:cubicBezTo>
                  <a:cubicBezTo>
                    <a:pt x="1262" y="142"/>
                    <a:pt x="1223" y="174"/>
                    <a:pt x="1242" y="216"/>
                  </a:cubicBezTo>
                  <a:cubicBezTo>
                    <a:pt x="1259" y="213"/>
                    <a:pt x="1261" y="195"/>
                    <a:pt x="1274" y="189"/>
                  </a:cubicBezTo>
                  <a:cubicBezTo>
                    <a:pt x="1296" y="211"/>
                    <a:pt x="1254" y="232"/>
                    <a:pt x="1242" y="237"/>
                  </a:cubicBezTo>
                  <a:cubicBezTo>
                    <a:pt x="1242" y="255"/>
                    <a:pt x="1224" y="283"/>
                    <a:pt x="1224" y="301"/>
                  </a:cubicBezTo>
                  <a:cubicBezTo>
                    <a:pt x="1251" y="270"/>
                    <a:pt x="1288" y="228"/>
                    <a:pt x="1290" y="175"/>
                  </a:cubicBezTo>
                  <a:cubicBezTo>
                    <a:pt x="1293" y="107"/>
                    <a:pt x="1237" y="75"/>
                    <a:pt x="1201" y="35"/>
                  </a:cubicBezTo>
                  <a:cubicBezTo>
                    <a:pt x="1187" y="64"/>
                    <a:pt x="1170" y="79"/>
                    <a:pt x="1164" y="113"/>
                  </a:cubicBezTo>
                  <a:close/>
                  <a:moveTo>
                    <a:pt x="1054" y="177"/>
                  </a:moveTo>
                  <a:cubicBezTo>
                    <a:pt x="1027" y="172"/>
                    <a:pt x="1017" y="183"/>
                    <a:pt x="1017" y="205"/>
                  </a:cubicBezTo>
                  <a:cubicBezTo>
                    <a:pt x="1024" y="208"/>
                    <a:pt x="1027" y="216"/>
                    <a:pt x="1040" y="214"/>
                  </a:cubicBezTo>
                  <a:cubicBezTo>
                    <a:pt x="1065" y="235"/>
                    <a:pt x="1096" y="250"/>
                    <a:pt x="1118" y="274"/>
                  </a:cubicBezTo>
                  <a:cubicBezTo>
                    <a:pt x="1134" y="295"/>
                    <a:pt x="1143" y="322"/>
                    <a:pt x="1160" y="342"/>
                  </a:cubicBezTo>
                  <a:cubicBezTo>
                    <a:pt x="1159" y="354"/>
                    <a:pt x="1163" y="362"/>
                    <a:pt x="1169" y="368"/>
                  </a:cubicBezTo>
                  <a:cubicBezTo>
                    <a:pt x="1176" y="283"/>
                    <a:pt x="1119" y="212"/>
                    <a:pt x="1054" y="177"/>
                  </a:cubicBezTo>
                  <a:close/>
                  <a:moveTo>
                    <a:pt x="1440" y="439"/>
                  </a:moveTo>
                  <a:cubicBezTo>
                    <a:pt x="1439" y="433"/>
                    <a:pt x="1432" y="430"/>
                    <a:pt x="1431" y="425"/>
                  </a:cubicBezTo>
                  <a:cubicBezTo>
                    <a:pt x="1428" y="419"/>
                    <a:pt x="1431" y="412"/>
                    <a:pt x="1428" y="407"/>
                  </a:cubicBezTo>
                  <a:cubicBezTo>
                    <a:pt x="1410" y="371"/>
                    <a:pt x="1367" y="336"/>
                    <a:pt x="1323" y="326"/>
                  </a:cubicBezTo>
                  <a:cubicBezTo>
                    <a:pt x="1223" y="306"/>
                    <a:pt x="1185" y="467"/>
                    <a:pt x="1100" y="407"/>
                  </a:cubicBezTo>
                  <a:cubicBezTo>
                    <a:pt x="1099" y="390"/>
                    <a:pt x="1087" y="382"/>
                    <a:pt x="1097" y="370"/>
                  </a:cubicBezTo>
                  <a:cubicBezTo>
                    <a:pt x="1111" y="384"/>
                    <a:pt x="1122" y="413"/>
                    <a:pt x="1150" y="398"/>
                  </a:cubicBezTo>
                  <a:cubicBezTo>
                    <a:pt x="1157" y="380"/>
                    <a:pt x="1150" y="378"/>
                    <a:pt x="1146" y="359"/>
                  </a:cubicBezTo>
                  <a:cubicBezTo>
                    <a:pt x="1050" y="300"/>
                    <a:pt x="919" y="371"/>
                    <a:pt x="914" y="473"/>
                  </a:cubicBezTo>
                  <a:cubicBezTo>
                    <a:pt x="913" y="480"/>
                    <a:pt x="915" y="495"/>
                    <a:pt x="916" y="508"/>
                  </a:cubicBezTo>
                  <a:cubicBezTo>
                    <a:pt x="919" y="544"/>
                    <a:pt x="931" y="592"/>
                    <a:pt x="951" y="620"/>
                  </a:cubicBezTo>
                  <a:cubicBezTo>
                    <a:pt x="960" y="635"/>
                    <a:pt x="988" y="664"/>
                    <a:pt x="1003" y="664"/>
                  </a:cubicBezTo>
                  <a:cubicBezTo>
                    <a:pt x="1012" y="664"/>
                    <a:pt x="1028" y="651"/>
                    <a:pt x="1042" y="646"/>
                  </a:cubicBezTo>
                  <a:cubicBezTo>
                    <a:pt x="1155" y="602"/>
                    <a:pt x="1290" y="588"/>
                    <a:pt x="1419" y="584"/>
                  </a:cubicBezTo>
                  <a:cubicBezTo>
                    <a:pt x="1431" y="542"/>
                    <a:pt x="1451" y="498"/>
                    <a:pt x="1440" y="439"/>
                  </a:cubicBezTo>
                  <a:close/>
                  <a:moveTo>
                    <a:pt x="1196" y="352"/>
                  </a:moveTo>
                  <a:cubicBezTo>
                    <a:pt x="1199" y="359"/>
                    <a:pt x="1189" y="366"/>
                    <a:pt x="1196" y="370"/>
                  </a:cubicBezTo>
                  <a:cubicBezTo>
                    <a:pt x="1203" y="357"/>
                    <a:pt x="1222" y="344"/>
                    <a:pt x="1226" y="336"/>
                  </a:cubicBezTo>
                  <a:cubicBezTo>
                    <a:pt x="1216" y="340"/>
                    <a:pt x="1209" y="349"/>
                    <a:pt x="1196" y="352"/>
                  </a:cubicBezTo>
                  <a:close/>
                  <a:moveTo>
                    <a:pt x="1495" y="618"/>
                  </a:moveTo>
                  <a:cubicBezTo>
                    <a:pt x="1462" y="612"/>
                    <a:pt x="1428" y="599"/>
                    <a:pt x="1396" y="600"/>
                  </a:cubicBezTo>
                  <a:cubicBezTo>
                    <a:pt x="1331" y="602"/>
                    <a:pt x="1262" y="611"/>
                    <a:pt x="1199" y="620"/>
                  </a:cubicBezTo>
                  <a:cubicBezTo>
                    <a:pt x="1127" y="631"/>
                    <a:pt x="1059" y="655"/>
                    <a:pt x="1006" y="687"/>
                  </a:cubicBezTo>
                  <a:cubicBezTo>
                    <a:pt x="956" y="737"/>
                    <a:pt x="914" y="795"/>
                    <a:pt x="875" y="857"/>
                  </a:cubicBezTo>
                  <a:cubicBezTo>
                    <a:pt x="836" y="918"/>
                    <a:pt x="791" y="979"/>
                    <a:pt x="764" y="1045"/>
                  </a:cubicBezTo>
                  <a:cubicBezTo>
                    <a:pt x="817" y="1009"/>
                    <a:pt x="892" y="975"/>
                    <a:pt x="983" y="970"/>
                  </a:cubicBezTo>
                  <a:cubicBezTo>
                    <a:pt x="1005" y="968"/>
                    <a:pt x="1029" y="971"/>
                    <a:pt x="1052" y="970"/>
                  </a:cubicBezTo>
                  <a:cubicBezTo>
                    <a:pt x="1164" y="964"/>
                    <a:pt x="1270" y="971"/>
                    <a:pt x="1350" y="997"/>
                  </a:cubicBezTo>
                  <a:cubicBezTo>
                    <a:pt x="1415" y="860"/>
                    <a:pt x="1513" y="757"/>
                    <a:pt x="1598" y="641"/>
                  </a:cubicBezTo>
                  <a:cubicBezTo>
                    <a:pt x="1568" y="628"/>
                    <a:pt x="1531" y="625"/>
                    <a:pt x="1495" y="618"/>
                  </a:cubicBezTo>
                  <a:close/>
                  <a:moveTo>
                    <a:pt x="806" y="662"/>
                  </a:moveTo>
                  <a:cubicBezTo>
                    <a:pt x="758" y="638"/>
                    <a:pt x="719" y="630"/>
                    <a:pt x="654" y="623"/>
                  </a:cubicBezTo>
                  <a:cubicBezTo>
                    <a:pt x="629" y="620"/>
                    <a:pt x="602" y="614"/>
                    <a:pt x="578" y="614"/>
                  </a:cubicBezTo>
                  <a:cubicBezTo>
                    <a:pt x="507" y="612"/>
                    <a:pt x="434" y="625"/>
                    <a:pt x="376" y="623"/>
                  </a:cubicBezTo>
                  <a:cubicBezTo>
                    <a:pt x="341" y="621"/>
                    <a:pt x="305" y="605"/>
                    <a:pt x="275" y="604"/>
                  </a:cubicBezTo>
                  <a:cubicBezTo>
                    <a:pt x="275" y="603"/>
                    <a:pt x="275" y="602"/>
                    <a:pt x="273" y="602"/>
                  </a:cubicBezTo>
                  <a:cubicBezTo>
                    <a:pt x="272" y="617"/>
                    <a:pt x="262" y="622"/>
                    <a:pt x="257" y="632"/>
                  </a:cubicBezTo>
                  <a:cubicBezTo>
                    <a:pt x="247" y="652"/>
                    <a:pt x="242" y="671"/>
                    <a:pt x="232" y="689"/>
                  </a:cubicBezTo>
                  <a:cubicBezTo>
                    <a:pt x="213" y="723"/>
                    <a:pt x="187" y="753"/>
                    <a:pt x="167" y="788"/>
                  </a:cubicBezTo>
                  <a:cubicBezTo>
                    <a:pt x="158" y="804"/>
                    <a:pt x="144" y="819"/>
                    <a:pt x="135" y="834"/>
                  </a:cubicBezTo>
                  <a:cubicBezTo>
                    <a:pt x="125" y="852"/>
                    <a:pt x="121" y="865"/>
                    <a:pt x="108" y="880"/>
                  </a:cubicBezTo>
                  <a:cubicBezTo>
                    <a:pt x="96" y="893"/>
                    <a:pt x="79" y="903"/>
                    <a:pt x="78" y="924"/>
                  </a:cubicBezTo>
                  <a:cubicBezTo>
                    <a:pt x="99" y="934"/>
                    <a:pt x="112" y="960"/>
                    <a:pt x="142" y="949"/>
                  </a:cubicBezTo>
                  <a:cubicBezTo>
                    <a:pt x="140" y="956"/>
                    <a:pt x="139" y="957"/>
                    <a:pt x="144" y="960"/>
                  </a:cubicBezTo>
                  <a:cubicBezTo>
                    <a:pt x="166" y="962"/>
                    <a:pt x="184" y="970"/>
                    <a:pt x="204" y="972"/>
                  </a:cubicBezTo>
                  <a:cubicBezTo>
                    <a:pt x="264" y="976"/>
                    <a:pt x="323" y="956"/>
                    <a:pt x="383" y="953"/>
                  </a:cubicBezTo>
                  <a:cubicBezTo>
                    <a:pt x="521" y="947"/>
                    <a:pt x="644" y="994"/>
                    <a:pt x="748" y="1041"/>
                  </a:cubicBezTo>
                  <a:cubicBezTo>
                    <a:pt x="797" y="944"/>
                    <a:pt x="856" y="859"/>
                    <a:pt x="914" y="772"/>
                  </a:cubicBezTo>
                  <a:cubicBezTo>
                    <a:pt x="902" y="706"/>
                    <a:pt x="859" y="688"/>
                    <a:pt x="806" y="662"/>
                  </a:cubicBezTo>
                  <a:close/>
                  <a:moveTo>
                    <a:pt x="1557" y="724"/>
                  </a:moveTo>
                  <a:cubicBezTo>
                    <a:pt x="1487" y="816"/>
                    <a:pt x="1405" y="909"/>
                    <a:pt x="1364" y="1022"/>
                  </a:cubicBezTo>
                  <a:cubicBezTo>
                    <a:pt x="1378" y="1025"/>
                    <a:pt x="1391" y="1029"/>
                    <a:pt x="1405" y="1032"/>
                  </a:cubicBezTo>
                  <a:cubicBezTo>
                    <a:pt x="1409" y="1029"/>
                    <a:pt x="1411" y="1025"/>
                    <a:pt x="1417" y="1025"/>
                  </a:cubicBezTo>
                  <a:cubicBezTo>
                    <a:pt x="1471" y="924"/>
                    <a:pt x="1537" y="835"/>
                    <a:pt x="1591" y="735"/>
                  </a:cubicBezTo>
                  <a:cubicBezTo>
                    <a:pt x="1582" y="729"/>
                    <a:pt x="1568" y="728"/>
                    <a:pt x="1557" y="724"/>
                  </a:cubicBezTo>
                  <a:close/>
                  <a:moveTo>
                    <a:pt x="1578" y="800"/>
                  </a:moveTo>
                  <a:cubicBezTo>
                    <a:pt x="1573" y="807"/>
                    <a:pt x="1564" y="811"/>
                    <a:pt x="1559" y="818"/>
                  </a:cubicBezTo>
                  <a:cubicBezTo>
                    <a:pt x="1540" y="846"/>
                    <a:pt x="1527" y="880"/>
                    <a:pt x="1509" y="910"/>
                  </a:cubicBezTo>
                  <a:cubicBezTo>
                    <a:pt x="1479" y="959"/>
                    <a:pt x="1440" y="1003"/>
                    <a:pt x="1431" y="1061"/>
                  </a:cubicBezTo>
                  <a:cubicBezTo>
                    <a:pt x="1432" y="1067"/>
                    <a:pt x="1439" y="1066"/>
                    <a:pt x="1437" y="1075"/>
                  </a:cubicBezTo>
                  <a:cubicBezTo>
                    <a:pt x="1435" y="1081"/>
                    <a:pt x="1425" y="1091"/>
                    <a:pt x="1433" y="1098"/>
                  </a:cubicBezTo>
                  <a:cubicBezTo>
                    <a:pt x="1499" y="1018"/>
                    <a:pt x="1538" y="910"/>
                    <a:pt x="1607" y="832"/>
                  </a:cubicBezTo>
                  <a:cubicBezTo>
                    <a:pt x="1583" y="813"/>
                    <a:pt x="1615" y="785"/>
                    <a:pt x="1605" y="751"/>
                  </a:cubicBezTo>
                  <a:cubicBezTo>
                    <a:pt x="1593" y="765"/>
                    <a:pt x="1588" y="784"/>
                    <a:pt x="1578" y="800"/>
                  </a:cubicBezTo>
                  <a:close/>
                  <a:moveTo>
                    <a:pt x="546" y="986"/>
                  </a:moveTo>
                  <a:cubicBezTo>
                    <a:pt x="501" y="975"/>
                    <a:pt x="440" y="968"/>
                    <a:pt x="390" y="970"/>
                  </a:cubicBezTo>
                  <a:cubicBezTo>
                    <a:pt x="342" y="971"/>
                    <a:pt x="298" y="990"/>
                    <a:pt x="250" y="988"/>
                  </a:cubicBezTo>
                  <a:cubicBezTo>
                    <a:pt x="209" y="986"/>
                    <a:pt x="164" y="985"/>
                    <a:pt x="133" y="970"/>
                  </a:cubicBezTo>
                  <a:cubicBezTo>
                    <a:pt x="118" y="982"/>
                    <a:pt x="105" y="997"/>
                    <a:pt x="89" y="1009"/>
                  </a:cubicBezTo>
                  <a:cubicBezTo>
                    <a:pt x="258" y="1015"/>
                    <a:pt x="459" y="999"/>
                    <a:pt x="636" y="1018"/>
                  </a:cubicBezTo>
                  <a:cubicBezTo>
                    <a:pt x="609" y="1003"/>
                    <a:pt x="573" y="992"/>
                    <a:pt x="546" y="986"/>
                  </a:cubicBezTo>
                  <a:close/>
                  <a:moveTo>
                    <a:pt x="1235" y="993"/>
                  </a:moveTo>
                  <a:cubicBezTo>
                    <a:pt x="1109" y="993"/>
                    <a:pt x="958" y="967"/>
                    <a:pt x="861" y="1015"/>
                  </a:cubicBezTo>
                  <a:cubicBezTo>
                    <a:pt x="1015" y="1001"/>
                    <a:pt x="1155" y="1016"/>
                    <a:pt x="1290" y="1013"/>
                  </a:cubicBezTo>
                  <a:cubicBezTo>
                    <a:pt x="1313" y="1013"/>
                    <a:pt x="1316" y="1013"/>
                    <a:pt x="1332" y="1018"/>
                  </a:cubicBezTo>
                  <a:cubicBezTo>
                    <a:pt x="1313" y="993"/>
                    <a:pt x="1271" y="992"/>
                    <a:pt x="1235" y="993"/>
                  </a:cubicBezTo>
                  <a:close/>
                  <a:moveTo>
                    <a:pt x="567" y="1034"/>
                  </a:moveTo>
                  <a:cubicBezTo>
                    <a:pt x="407" y="1018"/>
                    <a:pt x="257" y="1033"/>
                    <a:pt x="91" y="1029"/>
                  </a:cubicBezTo>
                  <a:cubicBezTo>
                    <a:pt x="93" y="1038"/>
                    <a:pt x="94" y="1047"/>
                    <a:pt x="96" y="1055"/>
                  </a:cubicBezTo>
                  <a:cubicBezTo>
                    <a:pt x="120" y="1058"/>
                    <a:pt x="149" y="1057"/>
                    <a:pt x="165" y="1068"/>
                  </a:cubicBezTo>
                  <a:cubicBezTo>
                    <a:pt x="145" y="1071"/>
                    <a:pt x="102" y="1070"/>
                    <a:pt x="78" y="1073"/>
                  </a:cubicBezTo>
                  <a:cubicBezTo>
                    <a:pt x="93" y="1096"/>
                    <a:pt x="119" y="1084"/>
                    <a:pt x="149" y="1087"/>
                  </a:cubicBezTo>
                  <a:cubicBezTo>
                    <a:pt x="232" y="1093"/>
                    <a:pt x="322" y="1084"/>
                    <a:pt x="404" y="1087"/>
                  </a:cubicBezTo>
                  <a:cubicBezTo>
                    <a:pt x="443" y="1088"/>
                    <a:pt x="478" y="1098"/>
                    <a:pt x="512" y="1091"/>
                  </a:cubicBezTo>
                  <a:cubicBezTo>
                    <a:pt x="508" y="1091"/>
                    <a:pt x="506" y="1090"/>
                    <a:pt x="505" y="1087"/>
                  </a:cubicBezTo>
                  <a:cubicBezTo>
                    <a:pt x="552" y="1077"/>
                    <a:pt x="612" y="1093"/>
                    <a:pt x="654" y="1078"/>
                  </a:cubicBezTo>
                  <a:cubicBezTo>
                    <a:pt x="619" y="1073"/>
                    <a:pt x="584" y="1069"/>
                    <a:pt x="549" y="1064"/>
                  </a:cubicBezTo>
                  <a:cubicBezTo>
                    <a:pt x="517" y="1059"/>
                    <a:pt x="481" y="1055"/>
                    <a:pt x="452" y="1041"/>
                  </a:cubicBezTo>
                  <a:cubicBezTo>
                    <a:pt x="532" y="1039"/>
                    <a:pt x="622" y="1070"/>
                    <a:pt x="707" y="1059"/>
                  </a:cubicBezTo>
                  <a:cubicBezTo>
                    <a:pt x="664" y="1033"/>
                    <a:pt x="612" y="1038"/>
                    <a:pt x="567" y="1034"/>
                  </a:cubicBezTo>
                  <a:close/>
                  <a:moveTo>
                    <a:pt x="1375" y="1043"/>
                  </a:moveTo>
                  <a:cubicBezTo>
                    <a:pt x="1326" y="1034"/>
                    <a:pt x="1276" y="1029"/>
                    <a:pt x="1224" y="1029"/>
                  </a:cubicBezTo>
                  <a:cubicBezTo>
                    <a:pt x="1119" y="1029"/>
                    <a:pt x="989" y="1014"/>
                    <a:pt x="875" y="1029"/>
                  </a:cubicBezTo>
                  <a:cubicBezTo>
                    <a:pt x="837" y="1034"/>
                    <a:pt x="797" y="1044"/>
                    <a:pt x="769" y="1066"/>
                  </a:cubicBezTo>
                  <a:cubicBezTo>
                    <a:pt x="776" y="1071"/>
                    <a:pt x="779" y="1081"/>
                    <a:pt x="787" y="1084"/>
                  </a:cubicBezTo>
                  <a:cubicBezTo>
                    <a:pt x="840" y="1066"/>
                    <a:pt x="888" y="1046"/>
                    <a:pt x="951" y="1043"/>
                  </a:cubicBezTo>
                  <a:cubicBezTo>
                    <a:pt x="966" y="1042"/>
                    <a:pt x="990" y="1038"/>
                    <a:pt x="994" y="1055"/>
                  </a:cubicBezTo>
                  <a:cubicBezTo>
                    <a:pt x="926" y="1058"/>
                    <a:pt x="858" y="1066"/>
                    <a:pt x="808" y="1094"/>
                  </a:cubicBezTo>
                  <a:cubicBezTo>
                    <a:pt x="994" y="1073"/>
                    <a:pt x="1183" y="1111"/>
                    <a:pt x="1336" y="1123"/>
                  </a:cubicBezTo>
                  <a:cubicBezTo>
                    <a:pt x="1365" y="1126"/>
                    <a:pt x="1395" y="1134"/>
                    <a:pt x="1412" y="1119"/>
                  </a:cubicBezTo>
                  <a:cubicBezTo>
                    <a:pt x="1388" y="1114"/>
                    <a:pt x="1362" y="1117"/>
                    <a:pt x="1346" y="1100"/>
                  </a:cubicBezTo>
                  <a:cubicBezTo>
                    <a:pt x="1372" y="1092"/>
                    <a:pt x="1407" y="1116"/>
                    <a:pt x="1417" y="1089"/>
                  </a:cubicBezTo>
                  <a:cubicBezTo>
                    <a:pt x="1380" y="1073"/>
                    <a:pt x="1309" y="1101"/>
                    <a:pt x="1286" y="1073"/>
                  </a:cubicBezTo>
                  <a:cubicBezTo>
                    <a:pt x="1323" y="1073"/>
                    <a:pt x="1369" y="1071"/>
                    <a:pt x="1410" y="1068"/>
                  </a:cubicBezTo>
                  <a:cubicBezTo>
                    <a:pt x="1403" y="1063"/>
                    <a:pt x="1384" y="1054"/>
                    <a:pt x="1375" y="1043"/>
                  </a:cubicBezTo>
                  <a:close/>
                  <a:moveTo>
                    <a:pt x="705" y="1098"/>
                  </a:moveTo>
                  <a:cubicBezTo>
                    <a:pt x="731" y="1106"/>
                    <a:pt x="751" y="1097"/>
                    <a:pt x="764" y="1084"/>
                  </a:cubicBezTo>
                  <a:cubicBezTo>
                    <a:pt x="759" y="1083"/>
                    <a:pt x="759" y="1076"/>
                    <a:pt x="755" y="1073"/>
                  </a:cubicBezTo>
                  <a:cubicBezTo>
                    <a:pt x="736" y="1076"/>
                    <a:pt x="717" y="1079"/>
                    <a:pt x="705" y="1098"/>
                  </a:cubicBezTo>
                  <a:close/>
                  <a:moveTo>
                    <a:pt x="677" y="1091"/>
                  </a:moveTo>
                  <a:cubicBezTo>
                    <a:pt x="661" y="1097"/>
                    <a:pt x="632" y="1091"/>
                    <a:pt x="620" y="1100"/>
                  </a:cubicBezTo>
                  <a:cubicBezTo>
                    <a:pt x="644" y="1105"/>
                    <a:pt x="668" y="1092"/>
                    <a:pt x="682" y="1100"/>
                  </a:cubicBezTo>
                  <a:cubicBezTo>
                    <a:pt x="684" y="1092"/>
                    <a:pt x="703" y="1083"/>
                    <a:pt x="693" y="1078"/>
                  </a:cubicBezTo>
                  <a:cubicBezTo>
                    <a:pt x="693" y="1081"/>
                    <a:pt x="684" y="1075"/>
                    <a:pt x="677" y="1078"/>
                  </a:cubicBezTo>
                  <a:cubicBezTo>
                    <a:pt x="677" y="1082"/>
                    <a:pt x="677" y="1087"/>
                    <a:pt x="677" y="1091"/>
                  </a:cubicBezTo>
                  <a:close/>
                  <a:moveTo>
                    <a:pt x="553" y="1096"/>
                  </a:moveTo>
                  <a:cubicBezTo>
                    <a:pt x="550" y="1096"/>
                    <a:pt x="549" y="1092"/>
                    <a:pt x="544" y="1094"/>
                  </a:cubicBezTo>
                  <a:cubicBezTo>
                    <a:pt x="559" y="1104"/>
                    <a:pt x="588" y="1095"/>
                    <a:pt x="553" y="1096"/>
                  </a:cubicBezTo>
                  <a:close/>
                  <a:moveTo>
                    <a:pt x="429" y="1110"/>
                  </a:moveTo>
                  <a:cubicBezTo>
                    <a:pt x="392" y="1107"/>
                    <a:pt x="355" y="1114"/>
                    <a:pt x="319" y="1112"/>
                  </a:cubicBezTo>
                  <a:cubicBezTo>
                    <a:pt x="224" y="1107"/>
                    <a:pt x="118" y="1104"/>
                    <a:pt x="46" y="1107"/>
                  </a:cubicBezTo>
                  <a:cubicBezTo>
                    <a:pt x="37" y="1114"/>
                    <a:pt x="30" y="1121"/>
                    <a:pt x="25" y="1130"/>
                  </a:cubicBezTo>
                  <a:cubicBezTo>
                    <a:pt x="43" y="1142"/>
                    <a:pt x="62" y="1134"/>
                    <a:pt x="80" y="1133"/>
                  </a:cubicBezTo>
                  <a:cubicBezTo>
                    <a:pt x="178" y="1126"/>
                    <a:pt x="265" y="1133"/>
                    <a:pt x="362" y="1140"/>
                  </a:cubicBezTo>
                  <a:cubicBezTo>
                    <a:pt x="455" y="1146"/>
                    <a:pt x="569" y="1141"/>
                    <a:pt x="668" y="1146"/>
                  </a:cubicBezTo>
                  <a:cubicBezTo>
                    <a:pt x="669" y="1132"/>
                    <a:pt x="656" y="1132"/>
                    <a:pt x="654" y="1121"/>
                  </a:cubicBezTo>
                  <a:cubicBezTo>
                    <a:pt x="580" y="1118"/>
                    <a:pt x="502" y="1116"/>
                    <a:pt x="429" y="1110"/>
                  </a:cubicBezTo>
                  <a:close/>
                  <a:moveTo>
                    <a:pt x="712" y="1126"/>
                  </a:moveTo>
                  <a:cubicBezTo>
                    <a:pt x="701" y="1125"/>
                    <a:pt x="691" y="1115"/>
                    <a:pt x="682" y="1123"/>
                  </a:cubicBezTo>
                  <a:cubicBezTo>
                    <a:pt x="691" y="1165"/>
                    <a:pt x="796" y="1164"/>
                    <a:pt x="783" y="1114"/>
                  </a:cubicBezTo>
                  <a:cubicBezTo>
                    <a:pt x="761" y="1115"/>
                    <a:pt x="738" y="1128"/>
                    <a:pt x="712" y="1126"/>
                  </a:cubicBezTo>
                  <a:close/>
                </a:path>
              </a:pathLst>
            </a:custGeom>
            <a:solidFill>
              <a:schemeClr val="bg1"/>
            </a:solidFill>
            <a:ln w="9525">
              <a:noFill/>
            </a:ln>
          </p:spPr>
          <p:txBody>
            <a:bodyPr/>
            <a:lstStyle/>
            <a:p>
              <a:endParaRPr lang="zh-CN" altLang="en-US"/>
            </a:p>
          </p:txBody>
        </p:sp>
      </p:grpSp>
      <p:pic>
        <p:nvPicPr>
          <p:cNvPr id="10" name="Picture 9">
            <a:extLst>
              <a:ext uri="{FF2B5EF4-FFF2-40B4-BE49-F238E27FC236}">
                <a16:creationId xmlns:a16="http://schemas.microsoft.com/office/drawing/2014/main" id="{527DDFC9-822F-8D72-35AD-CFDD432E8956}"/>
              </a:ext>
            </a:extLst>
          </p:cNvPr>
          <p:cNvPicPr>
            <a:picLocks noChangeAspect="1"/>
          </p:cNvPicPr>
          <p:nvPr/>
        </p:nvPicPr>
        <p:blipFill>
          <a:blip r:embed="rId3"/>
          <a:stretch>
            <a:fillRect/>
          </a:stretch>
        </p:blipFill>
        <p:spPr>
          <a:xfrm>
            <a:off x="3060736" y="1142445"/>
            <a:ext cx="6070527" cy="5508730"/>
          </a:xfrm>
          <a:prstGeom prst="rect">
            <a:avLst/>
          </a:prstGeom>
        </p:spPr>
      </p:pic>
    </p:spTree>
    <p:extLst>
      <p:ext uri="{BB962C8B-B14F-4D97-AF65-F5344CB8AC3E}">
        <p14:creationId xmlns:p14="http://schemas.microsoft.com/office/powerpoint/2010/main" val="42767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21FFB2-D4A4-D0D5-5697-286C944123A4}"/>
              </a:ext>
            </a:extLst>
          </p:cNvPr>
          <p:cNvPicPr>
            <a:picLocks noChangeAspect="1"/>
          </p:cNvPicPr>
          <p:nvPr/>
        </p:nvPicPr>
        <p:blipFill>
          <a:blip r:embed="rId2"/>
          <a:stretch>
            <a:fillRect/>
          </a:stretch>
        </p:blipFill>
        <p:spPr>
          <a:xfrm>
            <a:off x="0" y="611038"/>
            <a:ext cx="12192000" cy="5635925"/>
          </a:xfrm>
          <a:prstGeom prst="rect">
            <a:avLst/>
          </a:prstGeom>
        </p:spPr>
      </p:pic>
    </p:spTree>
    <p:extLst>
      <p:ext uri="{BB962C8B-B14F-4D97-AF65-F5344CB8AC3E}">
        <p14:creationId xmlns:p14="http://schemas.microsoft.com/office/powerpoint/2010/main" val="3699858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2579BE-29A8-F8D5-4158-2AB852027EC4}"/>
              </a:ext>
            </a:extLst>
          </p:cNvPr>
          <p:cNvPicPr>
            <a:picLocks noChangeAspect="1"/>
          </p:cNvPicPr>
          <p:nvPr/>
        </p:nvPicPr>
        <p:blipFill>
          <a:blip r:embed="rId2"/>
          <a:stretch>
            <a:fillRect/>
          </a:stretch>
        </p:blipFill>
        <p:spPr>
          <a:xfrm>
            <a:off x="-45074" y="355345"/>
            <a:ext cx="12282148" cy="6147310"/>
          </a:xfrm>
          <a:prstGeom prst="rect">
            <a:avLst/>
          </a:prstGeom>
        </p:spPr>
      </p:pic>
    </p:spTree>
    <p:extLst>
      <p:ext uri="{BB962C8B-B14F-4D97-AF65-F5344CB8AC3E}">
        <p14:creationId xmlns:p14="http://schemas.microsoft.com/office/powerpoint/2010/main" val="774948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Porting the Ginkgo Package to AMD's HIP Ecosystem">
            <a:extLst>
              <a:ext uri="{FF2B5EF4-FFF2-40B4-BE49-F238E27FC236}">
                <a16:creationId xmlns:a16="http://schemas.microsoft.com/office/drawing/2014/main" id="{74919596-DEE5-03C3-E44B-8695E35B04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68450"/>
            <a:ext cx="12192000" cy="372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987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407605" y="1124840"/>
            <a:ext cx="11304785" cy="338554"/>
          </a:xfrm>
          <a:prstGeom prst="rect">
            <a:avLst/>
          </a:prstGeom>
          <a:noFill/>
          <a:ln w="9525" cap="flat" cmpd="sng">
            <a:solidFill>
              <a:schemeClr val="bg1">
                <a:alpha val="29999"/>
              </a:schemeClr>
            </a:solidFill>
            <a:prstDash val="solid"/>
            <a:round/>
            <a:headEnd type="none" w="med" len="med"/>
            <a:tailEnd type="none" w="med" len="med"/>
          </a:ln>
        </p:spPr>
        <p:txBody>
          <a:bodyPr wrap="square" anchor="t" anchorCtr="0">
            <a:spAutoFit/>
          </a:bodyPr>
          <a:lstStyle/>
          <a:p>
            <a:endParaRPr lang="en-IN" sz="1600" i="1" dirty="0">
              <a:solidFill>
                <a:schemeClr val="bg1"/>
              </a:solidFill>
            </a:endParaRPr>
          </a:p>
        </p:txBody>
      </p:sp>
      <p:grpSp>
        <p:nvGrpSpPr>
          <p:cNvPr id="2" name="组合 7">
            <a:extLst>
              <a:ext uri="{FF2B5EF4-FFF2-40B4-BE49-F238E27FC236}">
                <a16:creationId xmlns:a16="http://schemas.microsoft.com/office/drawing/2014/main" id="{79B92E5B-EF5A-4BCA-11B2-CC04CE376867}"/>
              </a:ext>
            </a:extLst>
          </p:cNvPr>
          <p:cNvGrpSpPr/>
          <p:nvPr/>
        </p:nvGrpSpPr>
        <p:grpSpPr>
          <a:xfrm>
            <a:off x="424296" y="260780"/>
            <a:ext cx="4256869" cy="585232"/>
            <a:chOff x="327446" y="188640"/>
            <a:chExt cx="4256091" cy="585232"/>
          </a:xfrm>
        </p:grpSpPr>
        <p:sp>
          <p:nvSpPr>
            <p:cNvPr id="4" name="文本框 5">
              <a:extLst>
                <a:ext uri="{FF2B5EF4-FFF2-40B4-BE49-F238E27FC236}">
                  <a16:creationId xmlns:a16="http://schemas.microsoft.com/office/drawing/2014/main" id="{633C3AC3-7D42-27BB-8997-37805A5B6DF7}"/>
                </a:ext>
              </a:extLst>
            </p:cNvPr>
            <p:cNvSpPr txBox="1"/>
            <p:nvPr/>
          </p:nvSpPr>
          <p:spPr>
            <a:xfrm>
              <a:off x="1055155" y="404540"/>
              <a:ext cx="3528382" cy="369332"/>
            </a:xfrm>
            <a:prstGeom prst="rect">
              <a:avLst/>
            </a:prstGeom>
            <a:noFill/>
            <a:ln w="9525">
              <a:noFill/>
            </a:ln>
          </p:spPr>
          <p:txBody>
            <a:bodyPr wrap="square" anchor="t" anchorCtr="0">
              <a:spAutoFit/>
            </a:bodyPr>
            <a:lstStyle/>
            <a:p>
              <a:r>
                <a:rPr lang="en-IN" b="0" i="0" dirty="0">
                  <a:solidFill>
                    <a:srgbClr val="D1D5DB"/>
                  </a:solidFill>
                  <a:effectLst/>
                  <a:latin typeface="Söhne"/>
                </a:rPr>
                <a:t>Screenshots</a:t>
              </a:r>
            </a:p>
          </p:txBody>
        </p:sp>
        <p:sp>
          <p:nvSpPr>
            <p:cNvPr id="5" name="Freeform 169">
              <a:extLst>
                <a:ext uri="{FF2B5EF4-FFF2-40B4-BE49-F238E27FC236}">
                  <a16:creationId xmlns:a16="http://schemas.microsoft.com/office/drawing/2014/main" id="{10DA61B6-EBA8-35C6-2343-2E5B12AA91E7}"/>
                </a:ext>
              </a:extLst>
            </p:cNvPr>
            <p:cNvSpPr>
              <a:spLocks noEditPoints="1"/>
            </p:cNvSpPr>
            <p:nvPr/>
          </p:nvSpPr>
          <p:spPr>
            <a:xfrm>
              <a:off x="327446" y="188640"/>
              <a:ext cx="723306" cy="513348"/>
            </a:xfrm>
            <a:custGeom>
              <a:avLst/>
              <a:gdLst/>
              <a:ahLst/>
              <a:cxnLst>
                <a:cxn ang="0">
                  <a:pos x="521105" y="2997"/>
                </a:cxn>
                <a:cxn ang="0">
                  <a:pos x="600617" y="149423"/>
                </a:cxn>
                <a:cxn ang="0">
                  <a:pos x="672435" y="301843"/>
                </a:cxn>
                <a:cxn ang="0">
                  <a:pos x="723306" y="345086"/>
                </a:cxn>
                <a:cxn ang="0">
                  <a:pos x="616434" y="513348"/>
                </a:cxn>
                <a:cxn ang="0">
                  <a:pos x="318904" y="504785"/>
                </a:cxn>
                <a:cxn ang="0">
                  <a:pos x="84214" y="493653"/>
                </a:cxn>
                <a:cxn ang="0">
                  <a:pos x="25221" y="464111"/>
                </a:cxn>
                <a:cxn ang="0">
                  <a:pos x="38901" y="372915"/>
                </a:cxn>
                <a:cxn ang="0">
                  <a:pos x="175696" y="257744"/>
                </a:cxn>
                <a:cxn ang="0">
                  <a:pos x="411241" y="285145"/>
                </a:cxn>
                <a:cxn ang="0">
                  <a:pos x="430050" y="96333"/>
                </a:cxn>
                <a:cxn ang="0">
                  <a:pos x="501440" y="119881"/>
                </a:cxn>
                <a:cxn ang="0">
                  <a:pos x="632251" y="458545"/>
                </a:cxn>
                <a:cxn ang="0">
                  <a:pos x="545899" y="486802"/>
                </a:cxn>
                <a:cxn ang="0">
                  <a:pos x="529227" y="500503"/>
                </a:cxn>
                <a:cxn ang="0">
                  <a:pos x="643793" y="459401"/>
                </a:cxn>
                <a:cxn ang="0">
                  <a:pos x="497593" y="48380"/>
                </a:cxn>
                <a:cxn ang="0">
                  <a:pos x="523242" y="95476"/>
                </a:cxn>
                <a:cxn ang="0">
                  <a:pos x="509563" y="34679"/>
                </a:cxn>
                <a:cxn ang="0">
                  <a:pos x="544616" y="80919"/>
                </a:cxn>
                <a:cxn ang="0">
                  <a:pos x="513410" y="14985"/>
                </a:cxn>
                <a:cxn ang="0">
                  <a:pos x="444585" y="91623"/>
                </a:cxn>
                <a:cxn ang="0">
                  <a:pos x="450570" y="75781"/>
                </a:cxn>
                <a:cxn ang="0">
                  <a:pos x="565563" y="139575"/>
                </a:cxn>
                <a:cxn ang="0">
                  <a:pos x="489898" y="153704"/>
                </a:cxn>
                <a:cxn ang="0">
                  <a:pos x="428768" y="284289"/>
                </a:cxn>
                <a:cxn ang="0">
                  <a:pos x="511273" y="150707"/>
                </a:cxn>
                <a:cxn ang="0">
                  <a:pos x="639091" y="264594"/>
                </a:cxn>
                <a:cxn ang="0">
                  <a:pos x="374050" y="366921"/>
                </a:cxn>
                <a:cxn ang="0">
                  <a:pos x="577105" y="426862"/>
                </a:cxn>
                <a:cxn ang="0">
                  <a:pos x="279575" y="266735"/>
                </a:cxn>
                <a:cxn ang="0">
                  <a:pos x="116703" y="257744"/>
                </a:cxn>
                <a:cxn ang="0">
                  <a:pos x="57710" y="357074"/>
                </a:cxn>
                <a:cxn ang="0">
                  <a:pos x="61557" y="411020"/>
                </a:cxn>
                <a:cxn ang="0">
                  <a:pos x="390722" y="330529"/>
                </a:cxn>
                <a:cxn ang="0">
                  <a:pos x="600617" y="441847"/>
                </a:cxn>
                <a:cxn ang="0">
                  <a:pos x="674572" y="342517"/>
                </a:cxn>
                <a:cxn ang="0">
                  <a:pos x="614297" y="460257"/>
                </a:cxn>
                <a:cxn ang="0">
                  <a:pos x="674572" y="342517"/>
                </a:cxn>
                <a:cxn ang="0">
                  <a:pos x="56855" y="415302"/>
                </a:cxn>
                <a:cxn ang="0">
                  <a:pos x="527944" y="425149"/>
                </a:cxn>
                <a:cxn ang="0">
                  <a:pos x="527944" y="425149"/>
                </a:cxn>
                <a:cxn ang="0">
                  <a:pos x="70535" y="457260"/>
                </a:cxn>
                <a:cxn ang="0">
                  <a:pos x="218872" y="467108"/>
                </a:cxn>
                <a:cxn ang="0">
                  <a:pos x="193223" y="445700"/>
                </a:cxn>
                <a:cxn ang="0">
                  <a:pos x="523242" y="440563"/>
                </a:cxn>
                <a:cxn ang="0">
                  <a:pos x="406539" y="446557"/>
                </a:cxn>
                <a:cxn ang="0">
                  <a:pos x="603609" y="479096"/>
                </a:cxn>
                <a:cxn ang="0">
                  <a:pos x="602755" y="457260"/>
                </a:cxn>
                <a:cxn ang="0">
                  <a:pos x="322751" y="459401"/>
                </a:cxn>
                <a:cxn ang="0">
                  <a:pos x="291545" y="470961"/>
                </a:cxn>
                <a:cxn ang="0">
                  <a:pos x="236399" y="469248"/>
                </a:cxn>
                <a:cxn ang="0">
                  <a:pos x="136367" y="476099"/>
                </a:cxn>
                <a:cxn ang="0">
                  <a:pos x="154749" y="488087"/>
                </a:cxn>
                <a:cxn ang="0">
                  <a:pos x="304369" y="482093"/>
                </a:cxn>
              </a:cxnLst>
              <a:rect l="0" t="0" r="0" b="0"/>
              <a:pathLst>
                <a:path w="1692" h="1199">
                  <a:moveTo>
                    <a:pt x="1173" y="280"/>
                  </a:moveTo>
                  <a:cubicBezTo>
                    <a:pt x="1178" y="256"/>
                    <a:pt x="1155" y="232"/>
                    <a:pt x="1148" y="202"/>
                  </a:cubicBezTo>
                  <a:cubicBezTo>
                    <a:pt x="1130" y="126"/>
                    <a:pt x="1166" y="46"/>
                    <a:pt x="1203" y="3"/>
                  </a:cubicBezTo>
                  <a:cubicBezTo>
                    <a:pt x="1213" y="0"/>
                    <a:pt x="1212" y="7"/>
                    <a:pt x="1219" y="7"/>
                  </a:cubicBezTo>
                  <a:cubicBezTo>
                    <a:pt x="1224" y="12"/>
                    <a:pt x="1217" y="17"/>
                    <a:pt x="1219" y="26"/>
                  </a:cubicBezTo>
                  <a:cubicBezTo>
                    <a:pt x="1236" y="54"/>
                    <a:pt x="1274" y="71"/>
                    <a:pt x="1290" y="101"/>
                  </a:cubicBezTo>
                  <a:cubicBezTo>
                    <a:pt x="1331" y="178"/>
                    <a:pt x="1290" y="252"/>
                    <a:pt x="1240" y="310"/>
                  </a:cubicBezTo>
                  <a:cubicBezTo>
                    <a:pt x="1301" y="304"/>
                    <a:pt x="1363" y="314"/>
                    <a:pt x="1405" y="349"/>
                  </a:cubicBezTo>
                  <a:cubicBezTo>
                    <a:pt x="1469" y="403"/>
                    <a:pt x="1472" y="496"/>
                    <a:pt x="1437" y="584"/>
                  </a:cubicBezTo>
                  <a:cubicBezTo>
                    <a:pt x="1504" y="602"/>
                    <a:pt x="1581" y="611"/>
                    <a:pt x="1637" y="627"/>
                  </a:cubicBezTo>
                  <a:cubicBezTo>
                    <a:pt x="1633" y="645"/>
                    <a:pt x="1616" y="654"/>
                    <a:pt x="1605" y="666"/>
                  </a:cubicBezTo>
                  <a:cubicBezTo>
                    <a:pt x="1594" y="679"/>
                    <a:pt x="1586" y="694"/>
                    <a:pt x="1573" y="705"/>
                  </a:cubicBezTo>
                  <a:cubicBezTo>
                    <a:pt x="1590" y="719"/>
                    <a:pt x="1614" y="712"/>
                    <a:pt x="1630" y="724"/>
                  </a:cubicBezTo>
                  <a:cubicBezTo>
                    <a:pt x="1631" y="738"/>
                    <a:pt x="1623" y="757"/>
                    <a:pt x="1623" y="777"/>
                  </a:cubicBezTo>
                  <a:cubicBezTo>
                    <a:pt x="1636" y="774"/>
                    <a:pt x="1646" y="792"/>
                    <a:pt x="1660" y="797"/>
                  </a:cubicBezTo>
                  <a:cubicBezTo>
                    <a:pt x="1672" y="802"/>
                    <a:pt x="1688" y="795"/>
                    <a:pt x="1692" y="806"/>
                  </a:cubicBezTo>
                  <a:cubicBezTo>
                    <a:pt x="1689" y="835"/>
                    <a:pt x="1650" y="861"/>
                    <a:pt x="1646" y="889"/>
                  </a:cubicBezTo>
                  <a:cubicBezTo>
                    <a:pt x="1591" y="979"/>
                    <a:pt x="1520" y="1066"/>
                    <a:pt x="1486" y="1169"/>
                  </a:cubicBezTo>
                  <a:cubicBezTo>
                    <a:pt x="1475" y="1172"/>
                    <a:pt x="1476" y="1185"/>
                    <a:pt x="1467" y="1190"/>
                  </a:cubicBezTo>
                  <a:cubicBezTo>
                    <a:pt x="1459" y="1196"/>
                    <a:pt x="1449" y="1192"/>
                    <a:pt x="1442" y="1199"/>
                  </a:cubicBezTo>
                  <a:cubicBezTo>
                    <a:pt x="1375" y="1174"/>
                    <a:pt x="1303" y="1193"/>
                    <a:pt x="1212" y="1188"/>
                  </a:cubicBezTo>
                  <a:cubicBezTo>
                    <a:pt x="1133" y="1183"/>
                    <a:pt x="1055" y="1193"/>
                    <a:pt x="976" y="1188"/>
                  </a:cubicBezTo>
                  <a:cubicBezTo>
                    <a:pt x="936" y="1185"/>
                    <a:pt x="897" y="1180"/>
                    <a:pt x="861" y="1179"/>
                  </a:cubicBezTo>
                  <a:cubicBezTo>
                    <a:pt x="816" y="1177"/>
                    <a:pt x="775" y="1162"/>
                    <a:pt x="746" y="1179"/>
                  </a:cubicBezTo>
                  <a:cubicBezTo>
                    <a:pt x="726" y="1171"/>
                    <a:pt x="705" y="1176"/>
                    <a:pt x="686" y="1174"/>
                  </a:cubicBezTo>
                  <a:cubicBezTo>
                    <a:pt x="664" y="1172"/>
                    <a:pt x="641" y="1164"/>
                    <a:pt x="615" y="1162"/>
                  </a:cubicBezTo>
                  <a:cubicBezTo>
                    <a:pt x="588" y="1161"/>
                    <a:pt x="559" y="1163"/>
                    <a:pt x="530" y="1162"/>
                  </a:cubicBezTo>
                  <a:cubicBezTo>
                    <a:pt x="410" y="1161"/>
                    <a:pt x="311" y="1154"/>
                    <a:pt x="197" y="1153"/>
                  </a:cubicBezTo>
                  <a:cubicBezTo>
                    <a:pt x="188" y="1153"/>
                    <a:pt x="177" y="1149"/>
                    <a:pt x="167" y="1149"/>
                  </a:cubicBezTo>
                  <a:cubicBezTo>
                    <a:pt x="130" y="1149"/>
                    <a:pt x="93" y="1158"/>
                    <a:pt x="55" y="1160"/>
                  </a:cubicBezTo>
                  <a:cubicBezTo>
                    <a:pt x="29" y="1161"/>
                    <a:pt x="13" y="1163"/>
                    <a:pt x="0" y="1144"/>
                  </a:cubicBezTo>
                  <a:cubicBezTo>
                    <a:pt x="11" y="1113"/>
                    <a:pt x="26" y="1080"/>
                    <a:pt x="59" y="1084"/>
                  </a:cubicBezTo>
                  <a:cubicBezTo>
                    <a:pt x="59" y="1066"/>
                    <a:pt x="67" y="1057"/>
                    <a:pt x="75" y="1048"/>
                  </a:cubicBezTo>
                  <a:cubicBezTo>
                    <a:pt x="18" y="1032"/>
                    <a:pt x="90" y="986"/>
                    <a:pt x="112" y="967"/>
                  </a:cubicBezTo>
                  <a:cubicBezTo>
                    <a:pt x="102" y="946"/>
                    <a:pt x="46" y="941"/>
                    <a:pt x="46" y="924"/>
                  </a:cubicBezTo>
                  <a:cubicBezTo>
                    <a:pt x="45" y="906"/>
                    <a:pt x="78" y="886"/>
                    <a:pt x="91" y="871"/>
                  </a:cubicBezTo>
                  <a:cubicBezTo>
                    <a:pt x="109" y="851"/>
                    <a:pt x="123" y="834"/>
                    <a:pt x="128" y="811"/>
                  </a:cubicBezTo>
                  <a:cubicBezTo>
                    <a:pt x="179" y="737"/>
                    <a:pt x="232" y="665"/>
                    <a:pt x="266" y="574"/>
                  </a:cubicBezTo>
                  <a:cubicBezTo>
                    <a:pt x="282" y="574"/>
                    <a:pt x="290" y="579"/>
                    <a:pt x="300" y="588"/>
                  </a:cubicBezTo>
                  <a:cubicBezTo>
                    <a:pt x="337" y="595"/>
                    <a:pt x="372" y="603"/>
                    <a:pt x="411" y="602"/>
                  </a:cubicBezTo>
                  <a:cubicBezTo>
                    <a:pt x="541" y="598"/>
                    <a:pt x="673" y="583"/>
                    <a:pt x="781" y="627"/>
                  </a:cubicBezTo>
                  <a:cubicBezTo>
                    <a:pt x="842" y="653"/>
                    <a:pt x="903" y="681"/>
                    <a:pt x="928" y="747"/>
                  </a:cubicBezTo>
                  <a:cubicBezTo>
                    <a:pt x="946" y="725"/>
                    <a:pt x="970" y="708"/>
                    <a:pt x="985" y="682"/>
                  </a:cubicBezTo>
                  <a:cubicBezTo>
                    <a:pt x="980" y="674"/>
                    <a:pt x="970" y="671"/>
                    <a:pt x="962" y="666"/>
                  </a:cubicBezTo>
                  <a:cubicBezTo>
                    <a:pt x="951" y="644"/>
                    <a:pt x="931" y="630"/>
                    <a:pt x="918" y="607"/>
                  </a:cubicBezTo>
                  <a:cubicBezTo>
                    <a:pt x="880" y="534"/>
                    <a:pt x="886" y="418"/>
                    <a:pt x="955" y="359"/>
                  </a:cubicBezTo>
                  <a:cubicBezTo>
                    <a:pt x="991" y="328"/>
                    <a:pt x="1065" y="303"/>
                    <a:pt x="1127" y="329"/>
                  </a:cubicBezTo>
                  <a:cubicBezTo>
                    <a:pt x="1116" y="281"/>
                    <a:pt x="1057" y="241"/>
                    <a:pt x="1006" y="225"/>
                  </a:cubicBezTo>
                  <a:cubicBezTo>
                    <a:pt x="989" y="207"/>
                    <a:pt x="1002" y="179"/>
                    <a:pt x="1006" y="161"/>
                  </a:cubicBezTo>
                  <a:cubicBezTo>
                    <a:pt x="1021" y="155"/>
                    <a:pt x="1040" y="152"/>
                    <a:pt x="1054" y="156"/>
                  </a:cubicBezTo>
                  <a:cubicBezTo>
                    <a:pt x="1084" y="166"/>
                    <a:pt x="1146" y="224"/>
                    <a:pt x="1166" y="258"/>
                  </a:cubicBezTo>
                  <a:cubicBezTo>
                    <a:pt x="1171" y="265"/>
                    <a:pt x="1173" y="273"/>
                    <a:pt x="1173" y="280"/>
                  </a:cubicBezTo>
                  <a:close/>
                  <a:moveTo>
                    <a:pt x="1619" y="804"/>
                  </a:moveTo>
                  <a:cubicBezTo>
                    <a:pt x="1616" y="815"/>
                    <a:pt x="1630" y="816"/>
                    <a:pt x="1630" y="829"/>
                  </a:cubicBezTo>
                  <a:cubicBezTo>
                    <a:pt x="1631" y="838"/>
                    <a:pt x="1623" y="843"/>
                    <a:pt x="1621" y="852"/>
                  </a:cubicBezTo>
                  <a:cubicBezTo>
                    <a:pt x="1556" y="907"/>
                    <a:pt x="1522" y="994"/>
                    <a:pt x="1479" y="1071"/>
                  </a:cubicBezTo>
                  <a:cubicBezTo>
                    <a:pt x="1458" y="1084"/>
                    <a:pt x="1452" y="1111"/>
                    <a:pt x="1435" y="1128"/>
                  </a:cubicBezTo>
                  <a:cubicBezTo>
                    <a:pt x="1431" y="1140"/>
                    <a:pt x="1440" y="1127"/>
                    <a:pt x="1435" y="1140"/>
                  </a:cubicBezTo>
                  <a:cubicBezTo>
                    <a:pt x="1417" y="1156"/>
                    <a:pt x="1403" y="1144"/>
                    <a:pt x="1385" y="1142"/>
                  </a:cubicBezTo>
                  <a:cubicBezTo>
                    <a:pt x="1352" y="1139"/>
                    <a:pt x="1307" y="1139"/>
                    <a:pt x="1277" y="1137"/>
                  </a:cubicBezTo>
                  <a:cubicBezTo>
                    <a:pt x="1250" y="1135"/>
                    <a:pt x="1224" y="1126"/>
                    <a:pt x="1196" y="1123"/>
                  </a:cubicBezTo>
                  <a:cubicBezTo>
                    <a:pt x="1074" y="1113"/>
                    <a:pt x="924" y="1096"/>
                    <a:pt x="813" y="1112"/>
                  </a:cubicBezTo>
                  <a:cubicBezTo>
                    <a:pt x="808" y="1126"/>
                    <a:pt x="800" y="1148"/>
                    <a:pt x="806" y="1153"/>
                  </a:cubicBezTo>
                  <a:cubicBezTo>
                    <a:pt x="949" y="1170"/>
                    <a:pt x="1082" y="1168"/>
                    <a:pt x="1238" y="1169"/>
                  </a:cubicBezTo>
                  <a:cubicBezTo>
                    <a:pt x="1261" y="1170"/>
                    <a:pt x="1301" y="1163"/>
                    <a:pt x="1341" y="1165"/>
                  </a:cubicBezTo>
                  <a:cubicBezTo>
                    <a:pt x="1418" y="1169"/>
                    <a:pt x="1450" y="1182"/>
                    <a:pt x="1479" y="1128"/>
                  </a:cubicBezTo>
                  <a:cubicBezTo>
                    <a:pt x="1482" y="1123"/>
                    <a:pt x="1479" y="1118"/>
                    <a:pt x="1481" y="1112"/>
                  </a:cubicBezTo>
                  <a:cubicBezTo>
                    <a:pt x="1486" y="1100"/>
                    <a:pt x="1499" y="1087"/>
                    <a:pt x="1506" y="1073"/>
                  </a:cubicBezTo>
                  <a:cubicBezTo>
                    <a:pt x="1536" y="1020"/>
                    <a:pt x="1573" y="964"/>
                    <a:pt x="1603" y="917"/>
                  </a:cubicBezTo>
                  <a:cubicBezTo>
                    <a:pt x="1625" y="882"/>
                    <a:pt x="1642" y="851"/>
                    <a:pt x="1663" y="818"/>
                  </a:cubicBezTo>
                  <a:cubicBezTo>
                    <a:pt x="1651" y="816"/>
                    <a:pt x="1634" y="797"/>
                    <a:pt x="1619" y="804"/>
                  </a:cubicBezTo>
                  <a:close/>
                  <a:moveTo>
                    <a:pt x="1164" y="113"/>
                  </a:moveTo>
                  <a:cubicBezTo>
                    <a:pt x="1152" y="186"/>
                    <a:pt x="1187" y="238"/>
                    <a:pt x="1201" y="303"/>
                  </a:cubicBezTo>
                  <a:cubicBezTo>
                    <a:pt x="1208" y="286"/>
                    <a:pt x="1218" y="272"/>
                    <a:pt x="1222" y="251"/>
                  </a:cubicBezTo>
                  <a:cubicBezTo>
                    <a:pt x="1209" y="231"/>
                    <a:pt x="1176" y="219"/>
                    <a:pt x="1176" y="195"/>
                  </a:cubicBezTo>
                  <a:cubicBezTo>
                    <a:pt x="1194" y="203"/>
                    <a:pt x="1210" y="219"/>
                    <a:pt x="1224" y="223"/>
                  </a:cubicBezTo>
                  <a:cubicBezTo>
                    <a:pt x="1228" y="215"/>
                    <a:pt x="1222" y="203"/>
                    <a:pt x="1222" y="193"/>
                  </a:cubicBezTo>
                  <a:cubicBezTo>
                    <a:pt x="1198" y="190"/>
                    <a:pt x="1176" y="175"/>
                    <a:pt x="1178" y="154"/>
                  </a:cubicBezTo>
                  <a:cubicBezTo>
                    <a:pt x="1190" y="157"/>
                    <a:pt x="1195" y="175"/>
                    <a:pt x="1210" y="168"/>
                  </a:cubicBezTo>
                  <a:cubicBezTo>
                    <a:pt x="1215" y="143"/>
                    <a:pt x="1172" y="104"/>
                    <a:pt x="1192" y="81"/>
                  </a:cubicBezTo>
                  <a:cubicBezTo>
                    <a:pt x="1208" y="104"/>
                    <a:pt x="1212" y="128"/>
                    <a:pt x="1226" y="156"/>
                  </a:cubicBezTo>
                  <a:cubicBezTo>
                    <a:pt x="1241" y="142"/>
                    <a:pt x="1237" y="108"/>
                    <a:pt x="1261" y="101"/>
                  </a:cubicBezTo>
                  <a:cubicBezTo>
                    <a:pt x="1262" y="142"/>
                    <a:pt x="1223" y="174"/>
                    <a:pt x="1242" y="216"/>
                  </a:cubicBezTo>
                  <a:cubicBezTo>
                    <a:pt x="1259" y="213"/>
                    <a:pt x="1261" y="195"/>
                    <a:pt x="1274" y="189"/>
                  </a:cubicBezTo>
                  <a:cubicBezTo>
                    <a:pt x="1296" y="211"/>
                    <a:pt x="1254" y="232"/>
                    <a:pt x="1242" y="237"/>
                  </a:cubicBezTo>
                  <a:cubicBezTo>
                    <a:pt x="1242" y="255"/>
                    <a:pt x="1224" y="283"/>
                    <a:pt x="1224" y="301"/>
                  </a:cubicBezTo>
                  <a:cubicBezTo>
                    <a:pt x="1251" y="270"/>
                    <a:pt x="1288" y="228"/>
                    <a:pt x="1290" y="175"/>
                  </a:cubicBezTo>
                  <a:cubicBezTo>
                    <a:pt x="1293" y="107"/>
                    <a:pt x="1237" y="75"/>
                    <a:pt x="1201" y="35"/>
                  </a:cubicBezTo>
                  <a:cubicBezTo>
                    <a:pt x="1187" y="64"/>
                    <a:pt x="1170" y="79"/>
                    <a:pt x="1164" y="113"/>
                  </a:cubicBezTo>
                  <a:close/>
                  <a:moveTo>
                    <a:pt x="1054" y="177"/>
                  </a:moveTo>
                  <a:cubicBezTo>
                    <a:pt x="1027" y="172"/>
                    <a:pt x="1017" y="183"/>
                    <a:pt x="1017" y="205"/>
                  </a:cubicBezTo>
                  <a:cubicBezTo>
                    <a:pt x="1024" y="208"/>
                    <a:pt x="1027" y="216"/>
                    <a:pt x="1040" y="214"/>
                  </a:cubicBezTo>
                  <a:cubicBezTo>
                    <a:pt x="1065" y="235"/>
                    <a:pt x="1096" y="250"/>
                    <a:pt x="1118" y="274"/>
                  </a:cubicBezTo>
                  <a:cubicBezTo>
                    <a:pt x="1134" y="295"/>
                    <a:pt x="1143" y="322"/>
                    <a:pt x="1160" y="342"/>
                  </a:cubicBezTo>
                  <a:cubicBezTo>
                    <a:pt x="1159" y="354"/>
                    <a:pt x="1163" y="362"/>
                    <a:pt x="1169" y="368"/>
                  </a:cubicBezTo>
                  <a:cubicBezTo>
                    <a:pt x="1176" y="283"/>
                    <a:pt x="1119" y="212"/>
                    <a:pt x="1054" y="177"/>
                  </a:cubicBezTo>
                  <a:close/>
                  <a:moveTo>
                    <a:pt x="1440" y="439"/>
                  </a:moveTo>
                  <a:cubicBezTo>
                    <a:pt x="1439" y="433"/>
                    <a:pt x="1432" y="430"/>
                    <a:pt x="1431" y="425"/>
                  </a:cubicBezTo>
                  <a:cubicBezTo>
                    <a:pt x="1428" y="419"/>
                    <a:pt x="1431" y="412"/>
                    <a:pt x="1428" y="407"/>
                  </a:cubicBezTo>
                  <a:cubicBezTo>
                    <a:pt x="1410" y="371"/>
                    <a:pt x="1367" y="336"/>
                    <a:pt x="1323" y="326"/>
                  </a:cubicBezTo>
                  <a:cubicBezTo>
                    <a:pt x="1223" y="306"/>
                    <a:pt x="1185" y="467"/>
                    <a:pt x="1100" y="407"/>
                  </a:cubicBezTo>
                  <a:cubicBezTo>
                    <a:pt x="1099" y="390"/>
                    <a:pt x="1087" y="382"/>
                    <a:pt x="1097" y="370"/>
                  </a:cubicBezTo>
                  <a:cubicBezTo>
                    <a:pt x="1111" y="384"/>
                    <a:pt x="1122" y="413"/>
                    <a:pt x="1150" y="398"/>
                  </a:cubicBezTo>
                  <a:cubicBezTo>
                    <a:pt x="1157" y="380"/>
                    <a:pt x="1150" y="378"/>
                    <a:pt x="1146" y="359"/>
                  </a:cubicBezTo>
                  <a:cubicBezTo>
                    <a:pt x="1050" y="300"/>
                    <a:pt x="919" y="371"/>
                    <a:pt x="914" y="473"/>
                  </a:cubicBezTo>
                  <a:cubicBezTo>
                    <a:pt x="913" y="480"/>
                    <a:pt x="915" y="495"/>
                    <a:pt x="916" y="508"/>
                  </a:cubicBezTo>
                  <a:cubicBezTo>
                    <a:pt x="919" y="544"/>
                    <a:pt x="931" y="592"/>
                    <a:pt x="951" y="620"/>
                  </a:cubicBezTo>
                  <a:cubicBezTo>
                    <a:pt x="960" y="635"/>
                    <a:pt x="988" y="664"/>
                    <a:pt x="1003" y="664"/>
                  </a:cubicBezTo>
                  <a:cubicBezTo>
                    <a:pt x="1012" y="664"/>
                    <a:pt x="1028" y="651"/>
                    <a:pt x="1042" y="646"/>
                  </a:cubicBezTo>
                  <a:cubicBezTo>
                    <a:pt x="1155" y="602"/>
                    <a:pt x="1290" y="588"/>
                    <a:pt x="1419" y="584"/>
                  </a:cubicBezTo>
                  <a:cubicBezTo>
                    <a:pt x="1431" y="542"/>
                    <a:pt x="1451" y="498"/>
                    <a:pt x="1440" y="439"/>
                  </a:cubicBezTo>
                  <a:close/>
                  <a:moveTo>
                    <a:pt x="1196" y="352"/>
                  </a:moveTo>
                  <a:cubicBezTo>
                    <a:pt x="1199" y="359"/>
                    <a:pt x="1189" y="366"/>
                    <a:pt x="1196" y="370"/>
                  </a:cubicBezTo>
                  <a:cubicBezTo>
                    <a:pt x="1203" y="357"/>
                    <a:pt x="1222" y="344"/>
                    <a:pt x="1226" y="336"/>
                  </a:cubicBezTo>
                  <a:cubicBezTo>
                    <a:pt x="1216" y="340"/>
                    <a:pt x="1209" y="349"/>
                    <a:pt x="1196" y="352"/>
                  </a:cubicBezTo>
                  <a:close/>
                  <a:moveTo>
                    <a:pt x="1495" y="618"/>
                  </a:moveTo>
                  <a:cubicBezTo>
                    <a:pt x="1462" y="612"/>
                    <a:pt x="1428" y="599"/>
                    <a:pt x="1396" y="600"/>
                  </a:cubicBezTo>
                  <a:cubicBezTo>
                    <a:pt x="1331" y="602"/>
                    <a:pt x="1262" y="611"/>
                    <a:pt x="1199" y="620"/>
                  </a:cubicBezTo>
                  <a:cubicBezTo>
                    <a:pt x="1127" y="631"/>
                    <a:pt x="1059" y="655"/>
                    <a:pt x="1006" y="687"/>
                  </a:cubicBezTo>
                  <a:cubicBezTo>
                    <a:pt x="956" y="737"/>
                    <a:pt x="914" y="795"/>
                    <a:pt x="875" y="857"/>
                  </a:cubicBezTo>
                  <a:cubicBezTo>
                    <a:pt x="836" y="918"/>
                    <a:pt x="791" y="979"/>
                    <a:pt x="764" y="1045"/>
                  </a:cubicBezTo>
                  <a:cubicBezTo>
                    <a:pt x="817" y="1009"/>
                    <a:pt x="892" y="975"/>
                    <a:pt x="983" y="970"/>
                  </a:cubicBezTo>
                  <a:cubicBezTo>
                    <a:pt x="1005" y="968"/>
                    <a:pt x="1029" y="971"/>
                    <a:pt x="1052" y="970"/>
                  </a:cubicBezTo>
                  <a:cubicBezTo>
                    <a:pt x="1164" y="964"/>
                    <a:pt x="1270" y="971"/>
                    <a:pt x="1350" y="997"/>
                  </a:cubicBezTo>
                  <a:cubicBezTo>
                    <a:pt x="1415" y="860"/>
                    <a:pt x="1513" y="757"/>
                    <a:pt x="1598" y="641"/>
                  </a:cubicBezTo>
                  <a:cubicBezTo>
                    <a:pt x="1568" y="628"/>
                    <a:pt x="1531" y="625"/>
                    <a:pt x="1495" y="618"/>
                  </a:cubicBezTo>
                  <a:close/>
                  <a:moveTo>
                    <a:pt x="806" y="662"/>
                  </a:moveTo>
                  <a:cubicBezTo>
                    <a:pt x="758" y="638"/>
                    <a:pt x="719" y="630"/>
                    <a:pt x="654" y="623"/>
                  </a:cubicBezTo>
                  <a:cubicBezTo>
                    <a:pt x="629" y="620"/>
                    <a:pt x="602" y="614"/>
                    <a:pt x="578" y="614"/>
                  </a:cubicBezTo>
                  <a:cubicBezTo>
                    <a:pt x="507" y="612"/>
                    <a:pt x="434" y="625"/>
                    <a:pt x="376" y="623"/>
                  </a:cubicBezTo>
                  <a:cubicBezTo>
                    <a:pt x="341" y="621"/>
                    <a:pt x="305" y="605"/>
                    <a:pt x="275" y="604"/>
                  </a:cubicBezTo>
                  <a:cubicBezTo>
                    <a:pt x="275" y="603"/>
                    <a:pt x="275" y="602"/>
                    <a:pt x="273" y="602"/>
                  </a:cubicBezTo>
                  <a:cubicBezTo>
                    <a:pt x="272" y="617"/>
                    <a:pt x="262" y="622"/>
                    <a:pt x="257" y="632"/>
                  </a:cubicBezTo>
                  <a:cubicBezTo>
                    <a:pt x="247" y="652"/>
                    <a:pt x="242" y="671"/>
                    <a:pt x="232" y="689"/>
                  </a:cubicBezTo>
                  <a:cubicBezTo>
                    <a:pt x="213" y="723"/>
                    <a:pt x="187" y="753"/>
                    <a:pt x="167" y="788"/>
                  </a:cubicBezTo>
                  <a:cubicBezTo>
                    <a:pt x="158" y="804"/>
                    <a:pt x="144" y="819"/>
                    <a:pt x="135" y="834"/>
                  </a:cubicBezTo>
                  <a:cubicBezTo>
                    <a:pt x="125" y="852"/>
                    <a:pt x="121" y="865"/>
                    <a:pt x="108" y="880"/>
                  </a:cubicBezTo>
                  <a:cubicBezTo>
                    <a:pt x="96" y="893"/>
                    <a:pt x="79" y="903"/>
                    <a:pt x="78" y="924"/>
                  </a:cubicBezTo>
                  <a:cubicBezTo>
                    <a:pt x="99" y="934"/>
                    <a:pt x="112" y="960"/>
                    <a:pt x="142" y="949"/>
                  </a:cubicBezTo>
                  <a:cubicBezTo>
                    <a:pt x="140" y="956"/>
                    <a:pt x="139" y="957"/>
                    <a:pt x="144" y="960"/>
                  </a:cubicBezTo>
                  <a:cubicBezTo>
                    <a:pt x="166" y="962"/>
                    <a:pt x="184" y="970"/>
                    <a:pt x="204" y="972"/>
                  </a:cubicBezTo>
                  <a:cubicBezTo>
                    <a:pt x="264" y="976"/>
                    <a:pt x="323" y="956"/>
                    <a:pt x="383" y="953"/>
                  </a:cubicBezTo>
                  <a:cubicBezTo>
                    <a:pt x="521" y="947"/>
                    <a:pt x="644" y="994"/>
                    <a:pt x="748" y="1041"/>
                  </a:cubicBezTo>
                  <a:cubicBezTo>
                    <a:pt x="797" y="944"/>
                    <a:pt x="856" y="859"/>
                    <a:pt x="914" y="772"/>
                  </a:cubicBezTo>
                  <a:cubicBezTo>
                    <a:pt x="902" y="706"/>
                    <a:pt x="859" y="688"/>
                    <a:pt x="806" y="662"/>
                  </a:cubicBezTo>
                  <a:close/>
                  <a:moveTo>
                    <a:pt x="1557" y="724"/>
                  </a:moveTo>
                  <a:cubicBezTo>
                    <a:pt x="1487" y="816"/>
                    <a:pt x="1405" y="909"/>
                    <a:pt x="1364" y="1022"/>
                  </a:cubicBezTo>
                  <a:cubicBezTo>
                    <a:pt x="1378" y="1025"/>
                    <a:pt x="1391" y="1029"/>
                    <a:pt x="1405" y="1032"/>
                  </a:cubicBezTo>
                  <a:cubicBezTo>
                    <a:pt x="1409" y="1029"/>
                    <a:pt x="1411" y="1025"/>
                    <a:pt x="1417" y="1025"/>
                  </a:cubicBezTo>
                  <a:cubicBezTo>
                    <a:pt x="1471" y="924"/>
                    <a:pt x="1537" y="835"/>
                    <a:pt x="1591" y="735"/>
                  </a:cubicBezTo>
                  <a:cubicBezTo>
                    <a:pt x="1582" y="729"/>
                    <a:pt x="1568" y="728"/>
                    <a:pt x="1557" y="724"/>
                  </a:cubicBezTo>
                  <a:close/>
                  <a:moveTo>
                    <a:pt x="1578" y="800"/>
                  </a:moveTo>
                  <a:cubicBezTo>
                    <a:pt x="1573" y="807"/>
                    <a:pt x="1564" y="811"/>
                    <a:pt x="1559" y="818"/>
                  </a:cubicBezTo>
                  <a:cubicBezTo>
                    <a:pt x="1540" y="846"/>
                    <a:pt x="1527" y="880"/>
                    <a:pt x="1509" y="910"/>
                  </a:cubicBezTo>
                  <a:cubicBezTo>
                    <a:pt x="1479" y="959"/>
                    <a:pt x="1440" y="1003"/>
                    <a:pt x="1431" y="1061"/>
                  </a:cubicBezTo>
                  <a:cubicBezTo>
                    <a:pt x="1432" y="1067"/>
                    <a:pt x="1439" y="1066"/>
                    <a:pt x="1437" y="1075"/>
                  </a:cubicBezTo>
                  <a:cubicBezTo>
                    <a:pt x="1435" y="1081"/>
                    <a:pt x="1425" y="1091"/>
                    <a:pt x="1433" y="1098"/>
                  </a:cubicBezTo>
                  <a:cubicBezTo>
                    <a:pt x="1499" y="1018"/>
                    <a:pt x="1538" y="910"/>
                    <a:pt x="1607" y="832"/>
                  </a:cubicBezTo>
                  <a:cubicBezTo>
                    <a:pt x="1583" y="813"/>
                    <a:pt x="1615" y="785"/>
                    <a:pt x="1605" y="751"/>
                  </a:cubicBezTo>
                  <a:cubicBezTo>
                    <a:pt x="1593" y="765"/>
                    <a:pt x="1588" y="784"/>
                    <a:pt x="1578" y="800"/>
                  </a:cubicBezTo>
                  <a:close/>
                  <a:moveTo>
                    <a:pt x="546" y="986"/>
                  </a:moveTo>
                  <a:cubicBezTo>
                    <a:pt x="501" y="975"/>
                    <a:pt x="440" y="968"/>
                    <a:pt x="390" y="970"/>
                  </a:cubicBezTo>
                  <a:cubicBezTo>
                    <a:pt x="342" y="971"/>
                    <a:pt x="298" y="990"/>
                    <a:pt x="250" y="988"/>
                  </a:cubicBezTo>
                  <a:cubicBezTo>
                    <a:pt x="209" y="986"/>
                    <a:pt x="164" y="985"/>
                    <a:pt x="133" y="970"/>
                  </a:cubicBezTo>
                  <a:cubicBezTo>
                    <a:pt x="118" y="982"/>
                    <a:pt x="105" y="997"/>
                    <a:pt x="89" y="1009"/>
                  </a:cubicBezTo>
                  <a:cubicBezTo>
                    <a:pt x="258" y="1015"/>
                    <a:pt x="459" y="999"/>
                    <a:pt x="636" y="1018"/>
                  </a:cubicBezTo>
                  <a:cubicBezTo>
                    <a:pt x="609" y="1003"/>
                    <a:pt x="573" y="992"/>
                    <a:pt x="546" y="986"/>
                  </a:cubicBezTo>
                  <a:close/>
                  <a:moveTo>
                    <a:pt x="1235" y="993"/>
                  </a:moveTo>
                  <a:cubicBezTo>
                    <a:pt x="1109" y="993"/>
                    <a:pt x="958" y="967"/>
                    <a:pt x="861" y="1015"/>
                  </a:cubicBezTo>
                  <a:cubicBezTo>
                    <a:pt x="1015" y="1001"/>
                    <a:pt x="1155" y="1016"/>
                    <a:pt x="1290" y="1013"/>
                  </a:cubicBezTo>
                  <a:cubicBezTo>
                    <a:pt x="1313" y="1013"/>
                    <a:pt x="1316" y="1013"/>
                    <a:pt x="1332" y="1018"/>
                  </a:cubicBezTo>
                  <a:cubicBezTo>
                    <a:pt x="1313" y="993"/>
                    <a:pt x="1271" y="992"/>
                    <a:pt x="1235" y="993"/>
                  </a:cubicBezTo>
                  <a:close/>
                  <a:moveTo>
                    <a:pt x="567" y="1034"/>
                  </a:moveTo>
                  <a:cubicBezTo>
                    <a:pt x="407" y="1018"/>
                    <a:pt x="257" y="1033"/>
                    <a:pt x="91" y="1029"/>
                  </a:cubicBezTo>
                  <a:cubicBezTo>
                    <a:pt x="93" y="1038"/>
                    <a:pt x="94" y="1047"/>
                    <a:pt x="96" y="1055"/>
                  </a:cubicBezTo>
                  <a:cubicBezTo>
                    <a:pt x="120" y="1058"/>
                    <a:pt x="149" y="1057"/>
                    <a:pt x="165" y="1068"/>
                  </a:cubicBezTo>
                  <a:cubicBezTo>
                    <a:pt x="145" y="1071"/>
                    <a:pt x="102" y="1070"/>
                    <a:pt x="78" y="1073"/>
                  </a:cubicBezTo>
                  <a:cubicBezTo>
                    <a:pt x="93" y="1096"/>
                    <a:pt x="119" y="1084"/>
                    <a:pt x="149" y="1087"/>
                  </a:cubicBezTo>
                  <a:cubicBezTo>
                    <a:pt x="232" y="1093"/>
                    <a:pt x="322" y="1084"/>
                    <a:pt x="404" y="1087"/>
                  </a:cubicBezTo>
                  <a:cubicBezTo>
                    <a:pt x="443" y="1088"/>
                    <a:pt x="478" y="1098"/>
                    <a:pt x="512" y="1091"/>
                  </a:cubicBezTo>
                  <a:cubicBezTo>
                    <a:pt x="508" y="1091"/>
                    <a:pt x="506" y="1090"/>
                    <a:pt x="505" y="1087"/>
                  </a:cubicBezTo>
                  <a:cubicBezTo>
                    <a:pt x="552" y="1077"/>
                    <a:pt x="612" y="1093"/>
                    <a:pt x="654" y="1078"/>
                  </a:cubicBezTo>
                  <a:cubicBezTo>
                    <a:pt x="619" y="1073"/>
                    <a:pt x="584" y="1069"/>
                    <a:pt x="549" y="1064"/>
                  </a:cubicBezTo>
                  <a:cubicBezTo>
                    <a:pt x="517" y="1059"/>
                    <a:pt x="481" y="1055"/>
                    <a:pt x="452" y="1041"/>
                  </a:cubicBezTo>
                  <a:cubicBezTo>
                    <a:pt x="532" y="1039"/>
                    <a:pt x="622" y="1070"/>
                    <a:pt x="707" y="1059"/>
                  </a:cubicBezTo>
                  <a:cubicBezTo>
                    <a:pt x="664" y="1033"/>
                    <a:pt x="612" y="1038"/>
                    <a:pt x="567" y="1034"/>
                  </a:cubicBezTo>
                  <a:close/>
                  <a:moveTo>
                    <a:pt x="1375" y="1043"/>
                  </a:moveTo>
                  <a:cubicBezTo>
                    <a:pt x="1326" y="1034"/>
                    <a:pt x="1276" y="1029"/>
                    <a:pt x="1224" y="1029"/>
                  </a:cubicBezTo>
                  <a:cubicBezTo>
                    <a:pt x="1119" y="1029"/>
                    <a:pt x="989" y="1014"/>
                    <a:pt x="875" y="1029"/>
                  </a:cubicBezTo>
                  <a:cubicBezTo>
                    <a:pt x="837" y="1034"/>
                    <a:pt x="797" y="1044"/>
                    <a:pt x="769" y="1066"/>
                  </a:cubicBezTo>
                  <a:cubicBezTo>
                    <a:pt x="776" y="1071"/>
                    <a:pt x="779" y="1081"/>
                    <a:pt x="787" y="1084"/>
                  </a:cubicBezTo>
                  <a:cubicBezTo>
                    <a:pt x="840" y="1066"/>
                    <a:pt x="888" y="1046"/>
                    <a:pt x="951" y="1043"/>
                  </a:cubicBezTo>
                  <a:cubicBezTo>
                    <a:pt x="966" y="1042"/>
                    <a:pt x="990" y="1038"/>
                    <a:pt x="994" y="1055"/>
                  </a:cubicBezTo>
                  <a:cubicBezTo>
                    <a:pt x="926" y="1058"/>
                    <a:pt x="858" y="1066"/>
                    <a:pt x="808" y="1094"/>
                  </a:cubicBezTo>
                  <a:cubicBezTo>
                    <a:pt x="994" y="1073"/>
                    <a:pt x="1183" y="1111"/>
                    <a:pt x="1336" y="1123"/>
                  </a:cubicBezTo>
                  <a:cubicBezTo>
                    <a:pt x="1365" y="1126"/>
                    <a:pt x="1395" y="1134"/>
                    <a:pt x="1412" y="1119"/>
                  </a:cubicBezTo>
                  <a:cubicBezTo>
                    <a:pt x="1388" y="1114"/>
                    <a:pt x="1362" y="1117"/>
                    <a:pt x="1346" y="1100"/>
                  </a:cubicBezTo>
                  <a:cubicBezTo>
                    <a:pt x="1372" y="1092"/>
                    <a:pt x="1407" y="1116"/>
                    <a:pt x="1417" y="1089"/>
                  </a:cubicBezTo>
                  <a:cubicBezTo>
                    <a:pt x="1380" y="1073"/>
                    <a:pt x="1309" y="1101"/>
                    <a:pt x="1286" y="1073"/>
                  </a:cubicBezTo>
                  <a:cubicBezTo>
                    <a:pt x="1323" y="1073"/>
                    <a:pt x="1369" y="1071"/>
                    <a:pt x="1410" y="1068"/>
                  </a:cubicBezTo>
                  <a:cubicBezTo>
                    <a:pt x="1403" y="1063"/>
                    <a:pt x="1384" y="1054"/>
                    <a:pt x="1375" y="1043"/>
                  </a:cubicBezTo>
                  <a:close/>
                  <a:moveTo>
                    <a:pt x="705" y="1098"/>
                  </a:moveTo>
                  <a:cubicBezTo>
                    <a:pt x="731" y="1106"/>
                    <a:pt x="751" y="1097"/>
                    <a:pt x="764" y="1084"/>
                  </a:cubicBezTo>
                  <a:cubicBezTo>
                    <a:pt x="759" y="1083"/>
                    <a:pt x="759" y="1076"/>
                    <a:pt x="755" y="1073"/>
                  </a:cubicBezTo>
                  <a:cubicBezTo>
                    <a:pt x="736" y="1076"/>
                    <a:pt x="717" y="1079"/>
                    <a:pt x="705" y="1098"/>
                  </a:cubicBezTo>
                  <a:close/>
                  <a:moveTo>
                    <a:pt x="677" y="1091"/>
                  </a:moveTo>
                  <a:cubicBezTo>
                    <a:pt x="661" y="1097"/>
                    <a:pt x="632" y="1091"/>
                    <a:pt x="620" y="1100"/>
                  </a:cubicBezTo>
                  <a:cubicBezTo>
                    <a:pt x="644" y="1105"/>
                    <a:pt x="668" y="1092"/>
                    <a:pt x="682" y="1100"/>
                  </a:cubicBezTo>
                  <a:cubicBezTo>
                    <a:pt x="684" y="1092"/>
                    <a:pt x="703" y="1083"/>
                    <a:pt x="693" y="1078"/>
                  </a:cubicBezTo>
                  <a:cubicBezTo>
                    <a:pt x="693" y="1081"/>
                    <a:pt x="684" y="1075"/>
                    <a:pt x="677" y="1078"/>
                  </a:cubicBezTo>
                  <a:cubicBezTo>
                    <a:pt x="677" y="1082"/>
                    <a:pt x="677" y="1087"/>
                    <a:pt x="677" y="1091"/>
                  </a:cubicBezTo>
                  <a:close/>
                  <a:moveTo>
                    <a:pt x="553" y="1096"/>
                  </a:moveTo>
                  <a:cubicBezTo>
                    <a:pt x="550" y="1096"/>
                    <a:pt x="549" y="1092"/>
                    <a:pt x="544" y="1094"/>
                  </a:cubicBezTo>
                  <a:cubicBezTo>
                    <a:pt x="559" y="1104"/>
                    <a:pt x="588" y="1095"/>
                    <a:pt x="553" y="1096"/>
                  </a:cubicBezTo>
                  <a:close/>
                  <a:moveTo>
                    <a:pt x="429" y="1110"/>
                  </a:moveTo>
                  <a:cubicBezTo>
                    <a:pt x="392" y="1107"/>
                    <a:pt x="355" y="1114"/>
                    <a:pt x="319" y="1112"/>
                  </a:cubicBezTo>
                  <a:cubicBezTo>
                    <a:pt x="224" y="1107"/>
                    <a:pt x="118" y="1104"/>
                    <a:pt x="46" y="1107"/>
                  </a:cubicBezTo>
                  <a:cubicBezTo>
                    <a:pt x="37" y="1114"/>
                    <a:pt x="30" y="1121"/>
                    <a:pt x="25" y="1130"/>
                  </a:cubicBezTo>
                  <a:cubicBezTo>
                    <a:pt x="43" y="1142"/>
                    <a:pt x="62" y="1134"/>
                    <a:pt x="80" y="1133"/>
                  </a:cubicBezTo>
                  <a:cubicBezTo>
                    <a:pt x="178" y="1126"/>
                    <a:pt x="265" y="1133"/>
                    <a:pt x="362" y="1140"/>
                  </a:cubicBezTo>
                  <a:cubicBezTo>
                    <a:pt x="455" y="1146"/>
                    <a:pt x="569" y="1141"/>
                    <a:pt x="668" y="1146"/>
                  </a:cubicBezTo>
                  <a:cubicBezTo>
                    <a:pt x="669" y="1132"/>
                    <a:pt x="656" y="1132"/>
                    <a:pt x="654" y="1121"/>
                  </a:cubicBezTo>
                  <a:cubicBezTo>
                    <a:pt x="580" y="1118"/>
                    <a:pt x="502" y="1116"/>
                    <a:pt x="429" y="1110"/>
                  </a:cubicBezTo>
                  <a:close/>
                  <a:moveTo>
                    <a:pt x="712" y="1126"/>
                  </a:moveTo>
                  <a:cubicBezTo>
                    <a:pt x="701" y="1125"/>
                    <a:pt x="691" y="1115"/>
                    <a:pt x="682" y="1123"/>
                  </a:cubicBezTo>
                  <a:cubicBezTo>
                    <a:pt x="691" y="1165"/>
                    <a:pt x="796" y="1164"/>
                    <a:pt x="783" y="1114"/>
                  </a:cubicBezTo>
                  <a:cubicBezTo>
                    <a:pt x="761" y="1115"/>
                    <a:pt x="738" y="1128"/>
                    <a:pt x="712" y="1126"/>
                  </a:cubicBezTo>
                  <a:close/>
                </a:path>
              </a:pathLst>
            </a:custGeom>
            <a:solidFill>
              <a:schemeClr val="bg1"/>
            </a:solidFill>
            <a:ln w="9525">
              <a:noFill/>
            </a:ln>
          </p:spPr>
          <p:txBody>
            <a:bodyPr/>
            <a:lstStyle/>
            <a:p>
              <a:endParaRPr lang="zh-CN" altLang="en-US"/>
            </a:p>
          </p:txBody>
        </p:sp>
      </p:grpSp>
      <p:pic>
        <p:nvPicPr>
          <p:cNvPr id="6" name="Picture 5">
            <a:extLst>
              <a:ext uri="{FF2B5EF4-FFF2-40B4-BE49-F238E27FC236}">
                <a16:creationId xmlns:a16="http://schemas.microsoft.com/office/drawing/2014/main" id="{D1EAABB3-7D6C-6426-4E04-527D276914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4296" y="1094111"/>
            <a:ext cx="4807644" cy="2549279"/>
          </a:xfrm>
          <a:prstGeom prst="rect">
            <a:avLst/>
          </a:prstGeom>
          <a:noFill/>
          <a:ln>
            <a:noFill/>
          </a:ln>
        </p:spPr>
      </p:pic>
      <p:pic>
        <p:nvPicPr>
          <p:cNvPr id="7" name="Picture 6">
            <a:extLst>
              <a:ext uri="{FF2B5EF4-FFF2-40B4-BE49-F238E27FC236}">
                <a16:creationId xmlns:a16="http://schemas.microsoft.com/office/drawing/2014/main" id="{BC4BEB99-DA7F-05B4-7393-64DA7105C90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0202" y="4753129"/>
            <a:ext cx="6504940" cy="1841500"/>
          </a:xfrm>
          <a:prstGeom prst="rect">
            <a:avLst/>
          </a:prstGeom>
          <a:noFill/>
          <a:ln>
            <a:noFill/>
          </a:ln>
        </p:spPr>
      </p:pic>
      <p:pic>
        <p:nvPicPr>
          <p:cNvPr id="8" name="Picture 7" descr="Text&#10;&#10;Description automatically generated">
            <a:extLst>
              <a:ext uri="{FF2B5EF4-FFF2-40B4-BE49-F238E27FC236}">
                <a16:creationId xmlns:a16="http://schemas.microsoft.com/office/drawing/2014/main" id="{36259FD7-CE43-1ABC-5C53-C430BF70C4D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91965" y="3068975"/>
            <a:ext cx="5461000" cy="1545590"/>
          </a:xfrm>
          <a:prstGeom prst="rect">
            <a:avLst/>
          </a:prstGeom>
          <a:noFill/>
          <a:ln>
            <a:noFill/>
          </a:ln>
        </p:spPr>
      </p:pic>
    </p:spTree>
    <p:extLst>
      <p:ext uri="{BB962C8B-B14F-4D97-AF65-F5344CB8AC3E}">
        <p14:creationId xmlns:p14="http://schemas.microsoft.com/office/powerpoint/2010/main" val="279490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407605" y="1124840"/>
            <a:ext cx="11304785" cy="338554"/>
          </a:xfrm>
          <a:prstGeom prst="rect">
            <a:avLst/>
          </a:prstGeom>
          <a:noFill/>
          <a:ln w="9525" cap="flat" cmpd="sng">
            <a:solidFill>
              <a:schemeClr val="bg1">
                <a:alpha val="29999"/>
              </a:schemeClr>
            </a:solidFill>
            <a:prstDash val="solid"/>
            <a:round/>
            <a:headEnd type="none" w="med" len="med"/>
            <a:tailEnd type="none" w="med" len="med"/>
          </a:ln>
        </p:spPr>
        <p:txBody>
          <a:bodyPr wrap="square" anchor="t" anchorCtr="0">
            <a:spAutoFit/>
          </a:bodyPr>
          <a:lstStyle/>
          <a:p>
            <a:endParaRPr lang="en-IN" sz="1600" i="1" dirty="0">
              <a:solidFill>
                <a:schemeClr val="bg1"/>
              </a:solidFill>
            </a:endParaRPr>
          </a:p>
        </p:txBody>
      </p:sp>
      <p:grpSp>
        <p:nvGrpSpPr>
          <p:cNvPr id="2" name="组合 7">
            <a:extLst>
              <a:ext uri="{FF2B5EF4-FFF2-40B4-BE49-F238E27FC236}">
                <a16:creationId xmlns:a16="http://schemas.microsoft.com/office/drawing/2014/main" id="{79B92E5B-EF5A-4BCA-11B2-CC04CE376867}"/>
              </a:ext>
            </a:extLst>
          </p:cNvPr>
          <p:cNvGrpSpPr/>
          <p:nvPr/>
        </p:nvGrpSpPr>
        <p:grpSpPr>
          <a:xfrm>
            <a:off x="424296" y="260780"/>
            <a:ext cx="4256869" cy="585232"/>
            <a:chOff x="327446" y="188640"/>
            <a:chExt cx="4256091" cy="585232"/>
          </a:xfrm>
        </p:grpSpPr>
        <p:sp>
          <p:nvSpPr>
            <p:cNvPr id="4" name="文本框 5">
              <a:extLst>
                <a:ext uri="{FF2B5EF4-FFF2-40B4-BE49-F238E27FC236}">
                  <a16:creationId xmlns:a16="http://schemas.microsoft.com/office/drawing/2014/main" id="{633C3AC3-7D42-27BB-8997-37805A5B6DF7}"/>
                </a:ext>
              </a:extLst>
            </p:cNvPr>
            <p:cNvSpPr txBox="1"/>
            <p:nvPr/>
          </p:nvSpPr>
          <p:spPr>
            <a:xfrm>
              <a:off x="1055155" y="404540"/>
              <a:ext cx="3528382" cy="369332"/>
            </a:xfrm>
            <a:prstGeom prst="rect">
              <a:avLst/>
            </a:prstGeom>
            <a:noFill/>
            <a:ln w="9525">
              <a:noFill/>
            </a:ln>
          </p:spPr>
          <p:txBody>
            <a:bodyPr wrap="square" anchor="t" anchorCtr="0">
              <a:spAutoFit/>
            </a:bodyPr>
            <a:lstStyle/>
            <a:p>
              <a:r>
                <a:rPr lang="en-IN" b="0" i="0" dirty="0">
                  <a:solidFill>
                    <a:srgbClr val="D1D5DB"/>
                  </a:solidFill>
                  <a:effectLst/>
                  <a:latin typeface="Söhne"/>
                </a:rPr>
                <a:t>Screenshots</a:t>
              </a:r>
            </a:p>
          </p:txBody>
        </p:sp>
        <p:sp>
          <p:nvSpPr>
            <p:cNvPr id="5" name="Freeform 169">
              <a:extLst>
                <a:ext uri="{FF2B5EF4-FFF2-40B4-BE49-F238E27FC236}">
                  <a16:creationId xmlns:a16="http://schemas.microsoft.com/office/drawing/2014/main" id="{10DA61B6-EBA8-35C6-2343-2E5B12AA91E7}"/>
                </a:ext>
              </a:extLst>
            </p:cNvPr>
            <p:cNvSpPr>
              <a:spLocks noEditPoints="1"/>
            </p:cNvSpPr>
            <p:nvPr/>
          </p:nvSpPr>
          <p:spPr>
            <a:xfrm>
              <a:off x="327446" y="188640"/>
              <a:ext cx="723306" cy="513348"/>
            </a:xfrm>
            <a:custGeom>
              <a:avLst/>
              <a:gdLst/>
              <a:ahLst/>
              <a:cxnLst>
                <a:cxn ang="0">
                  <a:pos x="521105" y="2997"/>
                </a:cxn>
                <a:cxn ang="0">
                  <a:pos x="600617" y="149423"/>
                </a:cxn>
                <a:cxn ang="0">
                  <a:pos x="672435" y="301843"/>
                </a:cxn>
                <a:cxn ang="0">
                  <a:pos x="723306" y="345086"/>
                </a:cxn>
                <a:cxn ang="0">
                  <a:pos x="616434" y="513348"/>
                </a:cxn>
                <a:cxn ang="0">
                  <a:pos x="318904" y="504785"/>
                </a:cxn>
                <a:cxn ang="0">
                  <a:pos x="84214" y="493653"/>
                </a:cxn>
                <a:cxn ang="0">
                  <a:pos x="25221" y="464111"/>
                </a:cxn>
                <a:cxn ang="0">
                  <a:pos x="38901" y="372915"/>
                </a:cxn>
                <a:cxn ang="0">
                  <a:pos x="175696" y="257744"/>
                </a:cxn>
                <a:cxn ang="0">
                  <a:pos x="411241" y="285145"/>
                </a:cxn>
                <a:cxn ang="0">
                  <a:pos x="430050" y="96333"/>
                </a:cxn>
                <a:cxn ang="0">
                  <a:pos x="501440" y="119881"/>
                </a:cxn>
                <a:cxn ang="0">
                  <a:pos x="632251" y="458545"/>
                </a:cxn>
                <a:cxn ang="0">
                  <a:pos x="545899" y="486802"/>
                </a:cxn>
                <a:cxn ang="0">
                  <a:pos x="529227" y="500503"/>
                </a:cxn>
                <a:cxn ang="0">
                  <a:pos x="643793" y="459401"/>
                </a:cxn>
                <a:cxn ang="0">
                  <a:pos x="497593" y="48380"/>
                </a:cxn>
                <a:cxn ang="0">
                  <a:pos x="523242" y="95476"/>
                </a:cxn>
                <a:cxn ang="0">
                  <a:pos x="509563" y="34679"/>
                </a:cxn>
                <a:cxn ang="0">
                  <a:pos x="544616" y="80919"/>
                </a:cxn>
                <a:cxn ang="0">
                  <a:pos x="513410" y="14985"/>
                </a:cxn>
                <a:cxn ang="0">
                  <a:pos x="444585" y="91623"/>
                </a:cxn>
                <a:cxn ang="0">
                  <a:pos x="450570" y="75781"/>
                </a:cxn>
                <a:cxn ang="0">
                  <a:pos x="565563" y="139575"/>
                </a:cxn>
                <a:cxn ang="0">
                  <a:pos x="489898" y="153704"/>
                </a:cxn>
                <a:cxn ang="0">
                  <a:pos x="428768" y="284289"/>
                </a:cxn>
                <a:cxn ang="0">
                  <a:pos x="511273" y="150707"/>
                </a:cxn>
                <a:cxn ang="0">
                  <a:pos x="639091" y="264594"/>
                </a:cxn>
                <a:cxn ang="0">
                  <a:pos x="374050" y="366921"/>
                </a:cxn>
                <a:cxn ang="0">
                  <a:pos x="577105" y="426862"/>
                </a:cxn>
                <a:cxn ang="0">
                  <a:pos x="279575" y="266735"/>
                </a:cxn>
                <a:cxn ang="0">
                  <a:pos x="116703" y="257744"/>
                </a:cxn>
                <a:cxn ang="0">
                  <a:pos x="57710" y="357074"/>
                </a:cxn>
                <a:cxn ang="0">
                  <a:pos x="61557" y="411020"/>
                </a:cxn>
                <a:cxn ang="0">
                  <a:pos x="390722" y="330529"/>
                </a:cxn>
                <a:cxn ang="0">
                  <a:pos x="600617" y="441847"/>
                </a:cxn>
                <a:cxn ang="0">
                  <a:pos x="674572" y="342517"/>
                </a:cxn>
                <a:cxn ang="0">
                  <a:pos x="614297" y="460257"/>
                </a:cxn>
                <a:cxn ang="0">
                  <a:pos x="674572" y="342517"/>
                </a:cxn>
                <a:cxn ang="0">
                  <a:pos x="56855" y="415302"/>
                </a:cxn>
                <a:cxn ang="0">
                  <a:pos x="527944" y="425149"/>
                </a:cxn>
                <a:cxn ang="0">
                  <a:pos x="527944" y="425149"/>
                </a:cxn>
                <a:cxn ang="0">
                  <a:pos x="70535" y="457260"/>
                </a:cxn>
                <a:cxn ang="0">
                  <a:pos x="218872" y="467108"/>
                </a:cxn>
                <a:cxn ang="0">
                  <a:pos x="193223" y="445700"/>
                </a:cxn>
                <a:cxn ang="0">
                  <a:pos x="523242" y="440563"/>
                </a:cxn>
                <a:cxn ang="0">
                  <a:pos x="406539" y="446557"/>
                </a:cxn>
                <a:cxn ang="0">
                  <a:pos x="603609" y="479096"/>
                </a:cxn>
                <a:cxn ang="0">
                  <a:pos x="602755" y="457260"/>
                </a:cxn>
                <a:cxn ang="0">
                  <a:pos x="322751" y="459401"/>
                </a:cxn>
                <a:cxn ang="0">
                  <a:pos x="291545" y="470961"/>
                </a:cxn>
                <a:cxn ang="0">
                  <a:pos x="236399" y="469248"/>
                </a:cxn>
                <a:cxn ang="0">
                  <a:pos x="136367" y="476099"/>
                </a:cxn>
                <a:cxn ang="0">
                  <a:pos x="154749" y="488087"/>
                </a:cxn>
                <a:cxn ang="0">
                  <a:pos x="304369" y="482093"/>
                </a:cxn>
              </a:cxnLst>
              <a:rect l="0" t="0" r="0" b="0"/>
              <a:pathLst>
                <a:path w="1692" h="1199">
                  <a:moveTo>
                    <a:pt x="1173" y="280"/>
                  </a:moveTo>
                  <a:cubicBezTo>
                    <a:pt x="1178" y="256"/>
                    <a:pt x="1155" y="232"/>
                    <a:pt x="1148" y="202"/>
                  </a:cubicBezTo>
                  <a:cubicBezTo>
                    <a:pt x="1130" y="126"/>
                    <a:pt x="1166" y="46"/>
                    <a:pt x="1203" y="3"/>
                  </a:cubicBezTo>
                  <a:cubicBezTo>
                    <a:pt x="1213" y="0"/>
                    <a:pt x="1212" y="7"/>
                    <a:pt x="1219" y="7"/>
                  </a:cubicBezTo>
                  <a:cubicBezTo>
                    <a:pt x="1224" y="12"/>
                    <a:pt x="1217" y="17"/>
                    <a:pt x="1219" y="26"/>
                  </a:cubicBezTo>
                  <a:cubicBezTo>
                    <a:pt x="1236" y="54"/>
                    <a:pt x="1274" y="71"/>
                    <a:pt x="1290" y="101"/>
                  </a:cubicBezTo>
                  <a:cubicBezTo>
                    <a:pt x="1331" y="178"/>
                    <a:pt x="1290" y="252"/>
                    <a:pt x="1240" y="310"/>
                  </a:cubicBezTo>
                  <a:cubicBezTo>
                    <a:pt x="1301" y="304"/>
                    <a:pt x="1363" y="314"/>
                    <a:pt x="1405" y="349"/>
                  </a:cubicBezTo>
                  <a:cubicBezTo>
                    <a:pt x="1469" y="403"/>
                    <a:pt x="1472" y="496"/>
                    <a:pt x="1437" y="584"/>
                  </a:cubicBezTo>
                  <a:cubicBezTo>
                    <a:pt x="1504" y="602"/>
                    <a:pt x="1581" y="611"/>
                    <a:pt x="1637" y="627"/>
                  </a:cubicBezTo>
                  <a:cubicBezTo>
                    <a:pt x="1633" y="645"/>
                    <a:pt x="1616" y="654"/>
                    <a:pt x="1605" y="666"/>
                  </a:cubicBezTo>
                  <a:cubicBezTo>
                    <a:pt x="1594" y="679"/>
                    <a:pt x="1586" y="694"/>
                    <a:pt x="1573" y="705"/>
                  </a:cubicBezTo>
                  <a:cubicBezTo>
                    <a:pt x="1590" y="719"/>
                    <a:pt x="1614" y="712"/>
                    <a:pt x="1630" y="724"/>
                  </a:cubicBezTo>
                  <a:cubicBezTo>
                    <a:pt x="1631" y="738"/>
                    <a:pt x="1623" y="757"/>
                    <a:pt x="1623" y="777"/>
                  </a:cubicBezTo>
                  <a:cubicBezTo>
                    <a:pt x="1636" y="774"/>
                    <a:pt x="1646" y="792"/>
                    <a:pt x="1660" y="797"/>
                  </a:cubicBezTo>
                  <a:cubicBezTo>
                    <a:pt x="1672" y="802"/>
                    <a:pt x="1688" y="795"/>
                    <a:pt x="1692" y="806"/>
                  </a:cubicBezTo>
                  <a:cubicBezTo>
                    <a:pt x="1689" y="835"/>
                    <a:pt x="1650" y="861"/>
                    <a:pt x="1646" y="889"/>
                  </a:cubicBezTo>
                  <a:cubicBezTo>
                    <a:pt x="1591" y="979"/>
                    <a:pt x="1520" y="1066"/>
                    <a:pt x="1486" y="1169"/>
                  </a:cubicBezTo>
                  <a:cubicBezTo>
                    <a:pt x="1475" y="1172"/>
                    <a:pt x="1476" y="1185"/>
                    <a:pt x="1467" y="1190"/>
                  </a:cubicBezTo>
                  <a:cubicBezTo>
                    <a:pt x="1459" y="1196"/>
                    <a:pt x="1449" y="1192"/>
                    <a:pt x="1442" y="1199"/>
                  </a:cubicBezTo>
                  <a:cubicBezTo>
                    <a:pt x="1375" y="1174"/>
                    <a:pt x="1303" y="1193"/>
                    <a:pt x="1212" y="1188"/>
                  </a:cubicBezTo>
                  <a:cubicBezTo>
                    <a:pt x="1133" y="1183"/>
                    <a:pt x="1055" y="1193"/>
                    <a:pt x="976" y="1188"/>
                  </a:cubicBezTo>
                  <a:cubicBezTo>
                    <a:pt x="936" y="1185"/>
                    <a:pt x="897" y="1180"/>
                    <a:pt x="861" y="1179"/>
                  </a:cubicBezTo>
                  <a:cubicBezTo>
                    <a:pt x="816" y="1177"/>
                    <a:pt x="775" y="1162"/>
                    <a:pt x="746" y="1179"/>
                  </a:cubicBezTo>
                  <a:cubicBezTo>
                    <a:pt x="726" y="1171"/>
                    <a:pt x="705" y="1176"/>
                    <a:pt x="686" y="1174"/>
                  </a:cubicBezTo>
                  <a:cubicBezTo>
                    <a:pt x="664" y="1172"/>
                    <a:pt x="641" y="1164"/>
                    <a:pt x="615" y="1162"/>
                  </a:cubicBezTo>
                  <a:cubicBezTo>
                    <a:pt x="588" y="1161"/>
                    <a:pt x="559" y="1163"/>
                    <a:pt x="530" y="1162"/>
                  </a:cubicBezTo>
                  <a:cubicBezTo>
                    <a:pt x="410" y="1161"/>
                    <a:pt x="311" y="1154"/>
                    <a:pt x="197" y="1153"/>
                  </a:cubicBezTo>
                  <a:cubicBezTo>
                    <a:pt x="188" y="1153"/>
                    <a:pt x="177" y="1149"/>
                    <a:pt x="167" y="1149"/>
                  </a:cubicBezTo>
                  <a:cubicBezTo>
                    <a:pt x="130" y="1149"/>
                    <a:pt x="93" y="1158"/>
                    <a:pt x="55" y="1160"/>
                  </a:cubicBezTo>
                  <a:cubicBezTo>
                    <a:pt x="29" y="1161"/>
                    <a:pt x="13" y="1163"/>
                    <a:pt x="0" y="1144"/>
                  </a:cubicBezTo>
                  <a:cubicBezTo>
                    <a:pt x="11" y="1113"/>
                    <a:pt x="26" y="1080"/>
                    <a:pt x="59" y="1084"/>
                  </a:cubicBezTo>
                  <a:cubicBezTo>
                    <a:pt x="59" y="1066"/>
                    <a:pt x="67" y="1057"/>
                    <a:pt x="75" y="1048"/>
                  </a:cubicBezTo>
                  <a:cubicBezTo>
                    <a:pt x="18" y="1032"/>
                    <a:pt x="90" y="986"/>
                    <a:pt x="112" y="967"/>
                  </a:cubicBezTo>
                  <a:cubicBezTo>
                    <a:pt x="102" y="946"/>
                    <a:pt x="46" y="941"/>
                    <a:pt x="46" y="924"/>
                  </a:cubicBezTo>
                  <a:cubicBezTo>
                    <a:pt x="45" y="906"/>
                    <a:pt x="78" y="886"/>
                    <a:pt x="91" y="871"/>
                  </a:cubicBezTo>
                  <a:cubicBezTo>
                    <a:pt x="109" y="851"/>
                    <a:pt x="123" y="834"/>
                    <a:pt x="128" y="811"/>
                  </a:cubicBezTo>
                  <a:cubicBezTo>
                    <a:pt x="179" y="737"/>
                    <a:pt x="232" y="665"/>
                    <a:pt x="266" y="574"/>
                  </a:cubicBezTo>
                  <a:cubicBezTo>
                    <a:pt x="282" y="574"/>
                    <a:pt x="290" y="579"/>
                    <a:pt x="300" y="588"/>
                  </a:cubicBezTo>
                  <a:cubicBezTo>
                    <a:pt x="337" y="595"/>
                    <a:pt x="372" y="603"/>
                    <a:pt x="411" y="602"/>
                  </a:cubicBezTo>
                  <a:cubicBezTo>
                    <a:pt x="541" y="598"/>
                    <a:pt x="673" y="583"/>
                    <a:pt x="781" y="627"/>
                  </a:cubicBezTo>
                  <a:cubicBezTo>
                    <a:pt x="842" y="653"/>
                    <a:pt x="903" y="681"/>
                    <a:pt x="928" y="747"/>
                  </a:cubicBezTo>
                  <a:cubicBezTo>
                    <a:pt x="946" y="725"/>
                    <a:pt x="970" y="708"/>
                    <a:pt x="985" y="682"/>
                  </a:cubicBezTo>
                  <a:cubicBezTo>
                    <a:pt x="980" y="674"/>
                    <a:pt x="970" y="671"/>
                    <a:pt x="962" y="666"/>
                  </a:cubicBezTo>
                  <a:cubicBezTo>
                    <a:pt x="951" y="644"/>
                    <a:pt x="931" y="630"/>
                    <a:pt x="918" y="607"/>
                  </a:cubicBezTo>
                  <a:cubicBezTo>
                    <a:pt x="880" y="534"/>
                    <a:pt x="886" y="418"/>
                    <a:pt x="955" y="359"/>
                  </a:cubicBezTo>
                  <a:cubicBezTo>
                    <a:pt x="991" y="328"/>
                    <a:pt x="1065" y="303"/>
                    <a:pt x="1127" y="329"/>
                  </a:cubicBezTo>
                  <a:cubicBezTo>
                    <a:pt x="1116" y="281"/>
                    <a:pt x="1057" y="241"/>
                    <a:pt x="1006" y="225"/>
                  </a:cubicBezTo>
                  <a:cubicBezTo>
                    <a:pt x="989" y="207"/>
                    <a:pt x="1002" y="179"/>
                    <a:pt x="1006" y="161"/>
                  </a:cubicBezTo>
                  <a:cubicBezTo>
                    <a:pt x="1021" y="155"/>
                    <a:pt x="1040" y="152"/>
                    <a:pt x="1054" y="156"/>
                  </a:cubicBezTo>
                  <a:cubicBezTo>
                    <a:pt x="1084" y="166"/>
                    <a:pt x="1146" y="224"/>
                    <a:pt x="1166" y="258"/>
                  </a:cubicBezTo>
                  <a:cubicBezTo>
                    <a:pt x="1171" y="265"/>
                    <a:pt x="1173" y="273"/>
                    <a:pt x="1173" y="280"/>
                  </a:cubicBezTo>
                  <a:close/>
                  <a:moveTo>
                    <a:pt x="1619" y="804"/>
                  </a:moveTo>
                  <a:cubicBezTo>
                    <a:pt x="1616" y="815"/>
                    <a:pt x="1630" y="816"/>
                    <a:pt x="1630" y="829"/>
                  </a:cubicBezTo>
                  <a:cubicBezTo>
                    <a:pt x="1631" y="838"/>
                    <a:pt x="1623" y="843"/>
                    <a:pt x="1621" y="852"/>
                  </a:cubicBezTo>
                  <a:cubicBezTo>
                    <a:pt x="1556" y="907"/>
                    <a:pt x="1522" y="994"/>
                    <a:pt x="1479" y="1071"/>
                  </a:cubicBezTo>
                  <a:cubicBezTo>
                    <a:pt x="1458" y="1084"/>
                    <a:pt x="1452" y="1111"/>
                    <a:pt x="1435" y="1128"/>
                  </a:cubicBezTo>
                  <a:cubicBezTo>
                    <a:pt x="1431" y="1140"/>
                    <a:pt x="1440" y="1127"/>
                    <a:pt x="1435" y="1140"/>
                  </a:cubicBezTo>
                  <a:cubicBezTo>
                    <a:pt x="1417" y="1156"/>
                    <a:pt x="1403" y="1144"/>
                    <a:pt x="1385" y="1142"/>
                  </a:cubicBezTo>
                  <a:cubicBezTo>
                    <a:pt x="1352" y="1139"/>
                    <a:pt x="1307" y="1139"/>
                    <a:pt x="1277" y="1137"/>
                  </a:cubicBezTo>
                  <a:cubicBezTo>
                    <a:pt x="1250" y="1135"/>
                    <a:pt x="1224" y="1126"/>
                    <a:pt x="1196" y="1123"/>
                  </a:cubicBezTo>
                  <a:cubicBezTo>
                    <a:pt x="1074" y="1113"/>
                    <a:pt x="924" y="1096"/>
                    <a:pt x="813" y="1112"/>
                  </a:cubicBezTo>
                  <a:cubicBezTo>
                    <a:pt x="808" y="1126"/>
                    <a:pt x="800" y="1148"/>
                    <a:pt x="806" y="1153"/>
                  </a:cubicBezTo>
                  <a:cubicBezTo>
                    <a:pt x="949" y="1170"/>
                    <a:pt x="1082" y="1168"/>
                    <a:pt x="1238" y="1169"/>
                  </a:cubicBezTo>
                  <a:cubicBezTo>
                    <a:pt x="1261" y="1170"/>
                    <a:pt x="1301" y="1163"/>
                    <a:pt x="1341" y="1165"/>
                  </a:cubicBezTo>
                  <a:cubicBezTo>
                    <a:pt x="1418" y="1169"/>
                    <a:pt x="1450" y="1182"/>
                    <a:pt x="1479" y="1128"/>
                  </a:cubicBezTo>
                  <a:cubicBezTo>
                    <a:pt x="1482" y="1123"/>
                    <a:pt x="1479" y="1118"/>
                    <a:pt x="1481" y="1112"/>
                  </a:cubicBezTo>
                  <a:cubicBezTo>
                    <a:pt x="1486" y="1100"/>
                    <a:pt x="1499" y="1087"/>
                    <a:pt x="1506" y="1073"/>
                  </a:cubicBezTo>
                  <a:cubicBezTo>
                    <a:pt x="1536" y="1020"/>
                    <a:pt x="1573" y="964"/>
                    <a:pt x="1603" y="917"/>
                  </a:cubicBezTo>
                  <a:cubicBezTo>
                    <a:pt x="1625" y="882"/>
                    <a:pt x="1642" y="851"/>
                    <a:pt x="1663" y="818"/>
                  </a:cubicBezTo>
                  <a:cubicBezTo>
                    <a:pt x="1651" y="816"/>
                    <a:pt x="1634" y="797"/>
                    <a:pt x="1619" y="804"/>
                  </a:cubicBezTo>
                  <a:close/>
                  <a:moveTo>
                    <a:pt x="1164" y="113"/>
                  </a:moveTo>
                  <a:cubicBezTo>
                    <a:pt x="1152" y="186"/>
                    <a:pt x="1187" y="238"/>
                    <a:pt x="1201" y="303"/>
                  </a:cubicBezTo>
                  <a:cubicBezTo>
                    <a:pt x="1208" y="286"/>
                    <a:pt x="1218" y="272"/>
                    <a:pt x="1222" y="251"/>
                  </a:cubicBezTo>
                  <a:cubicBezTo>
                    <a:pt x="1209" y="231"/>
                    <a:pt x="1176" y="219"/>
                    <a:pt x="1176" y="195"/>
                  </a:cubicBezTo>
                  <a:cubicBezTo>
                    <a:pt x="1194" y="203"/>
                    <a:pt x="1210" y="219"/>
                    <a:pt x="1224" y="223"/>
                  </a:cubicBezTo>
                  <a:cubicBezTo>
                    <a:pt x="1228" y="215"/>
                    <a:pt x="1222" y="203"/>
                    <a:pt x="1222" y="193"/>
                  </a:cubicBezTo>
                  <a:cubicBezTo>
                    <a:pt x="1198" y="190"/>
                    <a:pt x="1176" y="175"/>
                    <a:pt x="1178" y="154"/>
                  </a:cubicBezTo>
                  <a:cubicBezTo>
                    <a:pt x="1190" y="157"/>
                    <a:pt x="1195" y="175"/>
                    <a:pt x="1210" y="168"/>
                  </a:cubicBezTo>
                  <a:cubicBezTo>
                    <a:pt x="1215" y="143"/>
                    <a:pt x="1172" y="104"/>
                    <a:pt x="1192" y="81"/>
                  </a:cubicBezTo>
                  <a:cubicBezTo>
                    <a:pt x="1208" y="104"/>
                    <a:pt x="1212" y="128"/>
                    <a:pt x="1226" y="156"/>
                  </a:cubicBezTo>
                  <a:cubicBezTo>
                    <a:pt x="1241" y="142"/>
                    <a:pt x="1237" y="108"/>
                    <a:pt x="1261" y="101"/>
                  </a:cubicBezTo>
                  <a:cubicBezTo>
                    <a:pt x="1262" y="142"/>
                    <a:pt x="1223" y="174"/>
                    <a:pt x="1242" y="216"/>
                  </a:cubicBezTo>
                  <a:cubicBezTo>
                    <a:pt x="1259" y="213"/>
                    <a:pt x="1261" y="195"/>
                    <a:pt x="1274" y="189"/>
                  </a:cubicBezTo>
                  <a:cubicBezTo>
                    <a:pt x="1296" y="211"/>
                    <a:pt x="1254" y="232"/>
                    <a:pt x="1242" y="237"/>
                  </a:cubicBezTo>
                  <a:cubicBezTo>
                    <a:pt x="1242" y="255"/>
                    <a:pt x="1224" y="283"/>
                    <a:pt x="1224" y="301"/>
                  </a:cubicBezTo>
                  <a:cubicBezTo>
                    <a:pt x="1251" y="270"/>
                    <a:pt x="1288" y="228"/>
                    <a:pt x="1290" y="175"/>
                  </a:cubicBezTo>
                  <a:cubicBezTo>
                    <a:pt x="1293" y="107"/>
                    <a:pt x="1237" y="75"/>
                    <a:pt x="1201" y="35"/>
                  </a:cubicBezTo>
                  <a:cubicBezTo>
                    <a:pt x="1187" y="64"/>
                    <a:pt x="1170" y="79"/>
                    <a:pt x="1164" y="113"/>
                  </a:cubicBezTo>
                  <a:close/>
                  <a:moveTo>
                    <a:pt x="1054" y="177"/>
                  </a:moveTo>
                  <a:cubicBezTo>
                    <a:pt x="1027" y="172"/>
                    <a:pt x="1017" y="183"/>
                    <a:pt x="1017" y="205"/>
                  </a:cubicBezTo>
                  <a:cubicBezTo>
                    <a:pt x="1024" y="208"/>
                    <a:pt x="1027" y="216"/>
                    <a:pt x="1040" y="214"/>
                  </a:cubicBezTo>
                  <a:cubicBezTo>
                    <a:pt x="1065" y="235"/>
                    <a:pt x="1096" y="250"/>
                    <a:pt x="1118" y="274"/>
                  </a:cubicBezTo>
                  <a:cubicBezTo>
                    <a:pt x="1134" y="295"/>
                    <a:pt x="1143" y="322"/>
                    <a:pt x="1160" y="342"/>
                  </a:cubicBezTo>
                  <a:cubicBezTo>
                    <a:pt x="1159" y="354"/>
                    <a:pt x="1163" y="362"/>
                    <a:pt x="1169" y="368"/>
                  </a:cubicBezTo>
                  <a:cubicBezTo>
                    <a:pt x="1176" y="283"/>
                    <a:pt x="1119" y="212"/>
                    <a:pt x="1054" y="177"/>
                  </a:cubicBezTo>
                  <a:close/>
                  <a:moveTo>
                    <a:pt x="1440" y="439"/>
                  </a:moveTo>
                  <a:cubicBezTo>
                    <a:pt x="1439" y="433"/>
                    <a:pt x="1432" y="430"/>
                    <a:pt x="1431" y="425"/>
                  </a:cubicBezTo>
                  <a:cubicBezTo>
                    <a:pt x="1428" y="419"/>
                    <a:pt x="1431" y="412"/>
                    <a:pt x="1428" y="407"/>
                  </a:cubicBezTo>
                  <a:cubicBezTo>
                    <a:pt x="1410" y="371"/>
                    <a:pt x="1367" y="336"/>
                    <a:pt x="1323" y="326"/>
                  </a:cubicBezTo>
                  <a:cubicBezTo>
                    <a:pt x="1223" y="306"/>
                    <a:pt x="1185" y="467"/>
                    <a:pt x="1100" y="407"/>
                  </a:cubicBezTo>
                  <a:cubicBezTo>
                    <a:pt x="1099" y="390"/>
                    <a:pt x="1087" y="382"/>
                    <a:pt x="1097" y="370"/>
                  </a:cubicBezTo>
                  <a:cubicBezTo>
                    <a:pt x="1111" y="384"/>
                    <a:pt x="1122" y="413"/>
                    <a:pt x="1150" y="398"/>
                  </a:cubicBezTo>
                  <a:cubicBezTo>
                    <a:pt x="1157" y="380"/>
                    <a:pt x="1150" y="378"/>
                    <a:pt x="1146" y="359"/>
                  </a:cubicBezTo>
                  <a:cubicBezTo>
                    <a:pt x="1050" y="300"/>
                    <a:pt x="919" y="371"/>
                    <a:pt x="914" y="473"/>
                  </a:cubicBezTo>
                  <a:cubicBezTo>
                    <a:pt x="913" y="480"/>
                    <a:pt x="915" y="495"/>
                    <a:pt x="916" y="508"/>
                  </a:cubicBezTo>
                  <a:cubicBezTo>
                    <a:pt x="919" y="544"/>
                    <a:pt x="931" y="592"/>
                    <a:pt x="951" y="620"/>
                  </a:cubicBezTo>
                  <a:cubicBezTo>
                    <a:pt x="960" y="635"/>
                    <a:pt x="988" y="664"/>
                    <a:pt x="1003" y="664"/>
                  </a:cubicBezTo>
                  <a:cubicBezTo>
                    <a:pt x="1012" y="664"/>
                    <a:pt x="1028" y="651"/>
                    <a:pt x="1042" y="646"/>
                  </a:cubicBezTo>
                  <a:cubicBezTo>
                    <a:pt x="1155" y="602"/>
                    <a:pt x="1290" y="588"/>
                    <a:pt x="1419" y="584"/>
                  </a:cubicBezTo>
                  <a:cubicBezTo>
                    <a:pt x="1431" y="542"/>
                    <a:pt x="1451" y="498"/>
                    <a:pt x="1440" y="439"/>
                  </a:cubicBezTo>
                  <a:close/>
                  <a:moveTo>
                    <a:pt x="1196" y="352"/>
                  </a:moveTo>
                  <a:cubicBezTo>
                    <a:pt x="1199" y="359"/>
                    <a:pt x="1189" y="366"/>
                    <a:pt x="1196" y="370"/>
                  </a:cubicBezTo>
                  <a:cubicBezTo>
                    <a:pt x="1203" y="357"/>
                    <a:pt x="1222" y="344"/>
                    <a:pt x="1226" y="336"/>
                  </a:cubicBezTo>
                  <a:cubicBezTo>
                    <a:pt x="1216" y="340"/>
                    <a:pt x="1209" y="349"/>
                    <a:pt x="1196" y="352"/>
                  </a:cubicBezTo>
                  <a:close/>
                  <a:moveTo>
                    <a:pt x="1495" y="618"/>
                  </a:moveTo>
                  <a:cubicBezTo>
                    <a:pt x="1462" y="612"/>
                    <a:pt x="1428" y="599"/>
                    <a:pt x="1396" y="600"/>
                  </a:cubicBezTo>
                  <a:cubicBezTo>
                    <a:pt x="1331" y="602"/>
                    <a:pt x="1262" y="611"/>
                    <a:pt x="1199" y="620"/>
                  </a:cubicBezTo>
                  <a:cubicBezTo>
                    <a:pt x="1127" y="631"/>
                    <a:pt x="1059" y="655"/>
                    <a:pt x="1006" y="687"/>
                  </a:cubicBezTo>
                  <a:cubicBezTo>
                    <a:pt x="956" y="737"/>
                    <a:pt x="914" y="795"/>
                    <a:pt x="875" y="857"/>
                  </a:cubicBezTo>
                  <a:cubicBezTo>
                    <a:pt x="836" y="918"/>
                    <a:pt x="791" y="979"/>
                    <a:pt x="764" y="1045"/>
                  </a:cubicBezTo>
                  <a:cubicBezTo>
                    <a:pt x="817" y="1009"/>
                    <a:pt x="892" y="975"/>
                    <a:pt x="983" y="970"/>
                  </a:cubicBezTo>
                  <a:cubicBezTo>
                    <a:pt x="1005" y="968"/>
                    <a:pt x="1029" y="971"/>
                    <a:pt x="1052" y="970"/>
                  </a:cubicBezTo>
                  <a:cubicBezTo>
                    <a:pt x="1164" y="964"/>
                    <a:pt x="1270" y="971"/>
                    <a:pt x="1350" y="997"/>
                  </a:cubicBezTo>
                  <a:cubicBezTo>
                    <a:pt x="1415" y="860"/>
                    <a:pt x="1513" y="757"/>
                    <a:pt x="1598" y="641"/>
                  </a:cubicBezTo>
                  <a:cubicBezTo>
                    <a:pt x="1568" y="628"/>
                    <a:pt x="1531" y="625"/>
                    <a:pt x="1495" y="618"/>
                  </a:cubicBezTo>
                  <a:close/>
                  <a:moveTo>
                    <a:pt x="806" y="662"/>
                  </a:moveTo>
                  <a:cubicBezTo>
                    <a:pt x="758" y="638"/>
                    <a:pt x="719" y="630"/>
                    <a:pt x="654" y="623"/>
                  </a:cubicBezTo>
                  <a:cubicBezTo>
                    <a:pt x="629" y="620"/>
                    <a:pt x="602" y="614"/>
                    <a:pt x="578" y="614"/>
                  </a:cubicBezTo>
                  <a:cubicBezTo>
                    <a:pt x="507" y="612"/>
                    <a:pt x="434" y="625"/>
                    <a:pt x="376" y="623"/>
                  </a:cubicBezTo>
                  <a:cubicBezTo>
                    <a:pt x="341" y="621"/>
                    <a:pt x="305" y="605"/>
                    <a:pt x="275" y="604"/>
                  </a:cubicBezTo>
                  <a:cubicBezTo>
                    <a:pt x="275" y="603"/>
                    <a:pt x="275" y="602"/>
                    <a:pt x="273" y="602"/>
                  </a:cubicBezTo>
                  <a:cubicBezTo>
                    <a:pt x="272" y="617"/>
                    <a:pt x="262" y="622"/>
                    <a:pt x="257" y="632"/>
                  </a:cubicBezTo>
                  <a:cubicBezTo>
                    <a:pt x="247" y="652"/>
                    <a:pt x="242" y="671"/>
                    <a:pt x="232" y="689"/>
                  </a:cubicBezTo>
                  <a:cubicBezTo>
                    <a:pt x="213" y="723"/>
                    <a:pt x="187" y="753"/>
                    <a:pt x="167" y="788"/>
                  </a:cubicBezTo>
                  <a:cubicBezTo>
                    <a:pt x="158" y="804"/>
                    <a:pt x="144" y="819"/>
                    <a:pt x="135" y="834"/>
                  </a:cubicBezTo>
                  <a:cubicBezTo>
                    <a:pt x="125" y="852"/>
                    <a:pt x="121" y="865"/>
                    <a:pt x="108" y="880"/>
                  </a:cubicBezTo>
                  <a:cubicBezTo>
                    <a:pt x="96" y="893"/>
                    <a:pt x="79" y="903"/>
                    <a:pt x="78" y="924"/>
                  </a:cubicBezTo>
                  <a:cubicBezTo>
                    <a:pt x="99" y="934"/>
                    <a:pt x="112" y="960"/>
                    <a:pt x="142" y="949"/>
                  </a:cubicBezTo>
                  <a:cubicBezTo>
                    <a:pt x="140" y="956"/>
                    <a:pt x="139" y="957"/>
                    <a:pt x="144" y="960"/>
                  </a:cubicBezTo>
                  <a:cubicBezTo>
                    <a:pt x="166" y="962"/>
                    <a:pt x="184" y="970"/>
                    <a:pt x="204" y="972"/>
                  </a:cubicBezTo>
                  <a:cubicBezTo>
                    <a:pt x="264" y="976"/>
                    <a:pt x="323" y="956"/>
                    <a:pt x="383" y="953"/>
                  </a:cubicBezTo>
                  <a:cubicBezTo>
                    <a:pt x="521" y="947"/>
                    <a:pt x="644" y="994"/>
                    <a:pt x="748" y="1041"/>
                  </a:cubicBezTo>
                  <a:cubicBezTo>
                    <a:pt x="797" y="944"/>
                    <a:pt x="856" y="859"/>
                    <a:pt x="914" y="772"/>
                  </a:cubicBezTo>
                  <a:cubicBezTo>
                    <a:pt x="902" y="706"/>
                    <a:pt x="859" y="688"/>
                    <a:pt x="806" y="662"/>
                  </a:cubicBezTo>
                  <a:close/>
                  <a:moveTo>
                    <a:pt x="1557" y="724"/>
                  </a:moveTo>
                  <a:cubicBezTo>
                    <a:pt x="1487" y="816"/>
                    <a:pt x="1405" y="909"/>
                    <a:pt x="1364" y="1022"/>
                  </a:cubicBezTo>
                  <a:cubicBezTo>
                    <a:pt x="1378" y="1025"/>
                    <a:pt x="1391" y="1029"/>
                    <a:pt x="1405" y="1032"/>
                  </a:cubicBezTo>
                  <a:cubicBezTo>
                    <a:pt x="1409" y="1029"/>
                    <a:pt x="1411" y="1025"/>
                    <a:pt x="1417" y="1025"/>
                  </a:cubicBezTo>
                  <a:cubicBezTo>
                    <a:pt x="1471" y="924"/>
                    <a:pt x="1537" y="835"/>
                    <a:pt x="1591" y="735"/>
                  </a:cubicBezTo>
                  <a:cubicBezTo>
                    <a:pt x="1582" y="729"/>
                    <a:pt x="1568" y="728"/>
                    <a:pt x="1557" y="724"/>
                  </a:cubicBezTo>
                  <a:close/>
                  <a:moveTo>
                    <a:pt x="1578" y="800"/>
                  </a:moveTo>
                  <a:cubicBezTo>
                    <a:pt x="1573" y="807"/>
                    <a:pt x="1564" y="811"/>
                    <a:pt x="1559" y="818"/>
                  </a:cubicBezTo>
                  <a:cubicBezTo>
                    <a:pt x="1540" y="846"/>
                    <a:pt x="1527" y="880"/>
                    <a:pt x="1509" y="910"/>
                  </a:cubicBezTo>
                  <a:cubicBezTo>
                    <a:pt x="1479" y="959"/>
                    <a:pt x="1440" y="1003"/>
                    <a:pt x="1431" y="1061"/>
                  </a:cubicBezTo>
                  <a:cubicBezTo>
                    <a:pt x="1432" y="1067"/>
                    <a:pt x="1439" y="1066"/>
                    <a:pt x="1437" y="1075"/>
                  </a:cubicBezTo>
                  <a:cubicBezTo>
                    <a:pt x="1435" y="1081"/>
                    <a:pt x="1425" y="1091"/>
                    <a:pt x="1433" y="1098"/>
                  </a:cubicBezTo>
                  <a:cubicBezTo>
                    <a:pt x="1499" y="1018"/>
                    <a:pt x="1538" y="910"/>
                    <a:pt x="1607" y="832"/>
                  </a:cubicBezTo>
                  <a:cubicBezTo>
                    <a:pt x="1583" y="813"/>
                    <a:pt x="1615" y="785"/>
                    <a:pt x="1605" y="751"/>
                  </a:cubicBezTo>
                  <a:cubicBezTo>
                    <a:pt x="1593" y="765"/>
                    <a:pt x="1588" y="784"/>
                    <a:pt x="1578" y="800"/>
                  </a:cubicBezTo>
                  <a:close/>
                  <a:moveTo>
                    <a:pt x="546" y="986"/>
                  </a:moveTo>
                  <a:cubicBezTo>
                    <a:pt x="501" y="975"/>
                    <a:pt x="440" y="968"/>
                    <a:pt x="390" y="970"/>
                  </a:cubicBezTo>
                  <a:cubicBezTo>
                    <a:pt x="342" y="971"/>
                    <a:pt x="298" y="990"/>
                    <a:pt x="250" y="988"/>
                  </a:cubicBezTo>
                  <a:cubicBezTo>
                    <a:pt x="209" y="986"/>
                    <a:pt x="164" y="985"/>
                    <a:pt x="133" y="970"/>
                  </a:cubicBezTo>
                  <a:cubicBezTo>
                    <a:pt x="118" y="982"/>
                    <a:pt x="105" y="997"/>
                    <a:pt x="89" y="1009"/>
                  </a:cubicBezTo>
                  <a:cubicBezTo>
                    <a:pt x="258" y="1015"/>
                    <a:pt x="459" y="999"/>
                    <a:pt x="636" y="1018"/>
                  </a:cubicBezTo>
                  <a:cubicBezTo>
                    <a:pt x="609" y="1003"/>
                    <a:pt x="573" y="992"/>
                    <a:pt x="546" y="986"/>
                  </a:cubicBezTo>
                  <a:close/>
                  <a:moveTo>
                    <a:pt x="1235" y="993"/>
                  </a:moveTo>
                  <a:cubicBezTo>
                    <a:pt x="1109" y="993"/>
                    <a:pt x="958" y="967"/>
                    <a:pt x="861" y="1015"/>
                  </a:cubicBezTo>
                  <a:cubicBezTo>
                    <a:pt x="1015" y="1001"/>
                    <a:pt x="1155" y="1016"/>
                    <a:pt x="1290" y="1013"/>
                  </a:cubicBezTo>
                  <a:cubicBezTo>
                    <a:pt x="1313" y="1013"/>
                    <a:pt x="1316" y="1013"/>
                    <a:pt x="1332" y="1018"/>
                  </a:cubicBezTo>
                  <a:cubicBezTo>
                    <a:pt x="1313" y="993"/>
                    <a:pt x="1271" y="992"/>
                    <a:pt x="1235" y="993"/>
                  </a:cubicBezTo>
                  <a:close/>
                  <a:moveTo>
                    <a:pt x="567" y="1034"/>
                  </a:moveTo>
                  <a:cubicBezTo>
                    <a:pt x="407" y="1018"/>
                    <a:pt x="257" y="1033"/>
                    <a:pt x="91" y="1029"/>
                  </a:cubicBezTo>
                  <a:cubicBezTo>
                    <a:pt x="93" y="1038"/>
                    <a:pt x="94" y="1047"/>
                    <a:pt x="96" y="1055"/>
                  </a:cubicBezTo>
                  <a:cubicBezTo>
                    <a:pt x="120" y="1058"/>
                    <a:pt x="149" y="1057"/>
                    <a:pt x="165" y="1068"/>
                  </a:cubicBezTo>
                  <a:cubicBezTo>
                    <a:pt x="145" y="1071"/>
                    <a:pt x="102" y="1070"/>
                    <a:pt x="78" y="1073"/>
                  </a:cubicBezTo>
                  <a:cubicBezTo>
                    <a:pt x="93" y="1096"/>
                    <a:pt x="119" y="1084"/>
                    <a:pt x="149" y="1087"/>
                  </a:cubicBezTo>
                  <a:cubicBezTo>
                    <a:pt x="232" y="1093"/>
                    <a:pt x="322" y="1084"/>
                    <a:pt x="404" y="1087"/>
                  </a:cubicBezTo>
                  <a:cubicBezTo>
                    <a:pt x="443" y="1088"/>
                    <a:pt x="478" y="1098"/>
                    <a:pt x="512" y="1091"/>
                  </a:cubicBezTo>
                  <a:cubicBezTo>
                    <a:pt x="508" y="1091"/>
                    <a:pt x="506" y="1090"/>
                    <a:pt x="505" y="1087"/>
                  </a:cubicBezTo>
                  <a:cubicBezTo>
                    <a:pt x="552" y="1077"/>
                    <a:pt x="612" y="1093"/>
                    <a:pt x="654" y="1078"/>
                  </a:cubicBezTo>
                  <a:cubicBezTo>
                    <a:pt x="619" y="1073"/>
                    <a:pt x="584" y="1069"/>
                    <a:pt x="549" y="1064"/>
                  </a:cubicBezTo>
                  <a:cubicBezTo>
                    <a:pt x="517" y="1059"/>
                    <a:pt x="481" y="1055"/>
                    <a:pt x="452" y="1041"/>
                  </a:cubicBezTo>
                  <a:cubicBezTo>
                    <a:pt x="532" y="1039"/>
                    <a:pt x="622" y="1070"/>
                    <a:pt x="707" y="1059"/>
                  </a:cubicBezTo>
                  <a:cubicBezTo>
                    <a:pt x="664" y="1033"/>
                    <a:pt x="612" y="1038"/>
                    <a:pt x="567" y="1034"/>
                  </a:cubicBezTo>
                  <a:close/>
                  <a:moveTo>
                    <a:pt x="1375" y="1043"/>
                  </a:moveTo>
                  <a:cubicBezTo>
                    <a:pt x="1326" y="1034"/>
                    <a:pt x="1276" y="1029"/>
                    <a:pt x="1224" y="1029"/>
                  </a:cubicBezTo>
                  <a:cubicBezTo>
                    <a:pt x="1119" y="1029"/>
                    <a:pt x="989" y="1014"/>
                    <a:pt x="875" y="1029"/>
                  </a:cubicBezTo>
                  <a:cubicBezTo>
                    <a:pt x="837" y="1034"/>
                    <a:pt x="797" y="1044"/>
                    <a:pt x="769" y="1066"/>
                  </a:cubicBezTo>
                  <a:cubicBezTo>
                    <a:pt x="776" y="1071"/>
                    <a:pt x="779" y="1081"/>
                    <a:pt x="787" y="1084"/>
                  </a:cubicBezTo>
                  <a:cubicBezTo>
                    <a:pt x="840" y="1066"/>
                    <a:pt x="888" y="1046"/>
                    <a:pt x="951" y="1043"/>
                  </a:cubicBezTo>
                  <a:cubicBezTo>
                    <a:pt x="966" y="1042"/>
                    <a:pt x="990" y="1038"/>
                    <a:pt x="994" y="1055"/>
                  </a:cubicBezTo>
                  <a:cubicBezTo>
                    <a:pt x="926" y="1058"/>
                    <a:pt x="858" y="1066"/>
                    <a:pt x="808" y="1094"/>
                  </a:cubicBezTo>
                  <a:cubicBezTo>
                    <a:pt x="994" y="1073"/>
                    <a:pt x="1183" y="1111"/>
                    <a:pt x="1336" y="1123"/>
                  </a:cubicBezTo>
                  <a:cubicBezTo>
                    <a:pt x="1365" y="1126"/>
                    <a:pt x="1395" y="1134"/>
                    <a:pt x="1412" y="1119"/>
                  </a:cubicBezTo>
                  <a:cubicBezTo>
                    <a:pt x="1388" y="1114"/>
                    <a:pt x="1362" y="1117"/>
                    <a:pt x="1346" y="1100"/>
                  </a:cubicBezTo>
                  <a:cubicBezTo>
                    <a:pt x="1372" y="1092"/>
                    <a:pt x="1407" y="1116"/>
                    <a:pt x="1417" y="1089"/>
                  </a:cubicBezTo>
                  <a:cubicBezTo>
                    <a:pt x="1380" y="1073"/>
                    <a:pt x="1309" y="1101"/>
                    <a:pt x="1286" y="1073"/>
                  </a:cubicBezTo>
                  <a:cubicBezTo>
                    <a:pt x="1323" y="1073"/>
                    <a:pt x="1369" y="1071"/>
                    <a:pt x="1410" y="1068"/>
                  </a:cubicBezTo>
                  <a:cubicBezTo>
                    <a:pt x="1403" y="1063"/>
                    <a:pt x="1384" y="1054"/>
                    <a:pt x="1375" y="1043"/>
                  </a:cubicBezTo>
                  <a:close/>
                  <a:moveTo>
                    <a:pt x="705" y="1098"/>
                  </a:moveTo>
                  <a:cubicBezTo>
                    <a:pt x="731" y="1106"/>
                    <a:pt x="751" y="1097"/>
                    <a:pt x="764" y="1084"/>
                  </a:cubicBezTo>
                  <a:cubicBezTo>
                    <a:pt x="759" y="1083"/>
                    <a:pt x="759" y="1076"/>
                    <a:pt x="755" y="1073"/>
                  </a:cubicBezTo>
                  <a:cubicBezTo>
                    <a:pt x="736" y="1076"/>
                    <a:pt x="717" y="1079"/>
                    <a:pt x="705" y="1098"/>
                  </a:cubicBezTo>
                  <a:close/>
                  <a:moveTo>
                    <a:pt x="677" y="1091"/>
                  </a:moveTo>
                  <a:cubicBezTo>
                    <a:pt x="661" y="1097"/>
                    <a:pt x="632" y="1091"/>
                    <a:pt x="620" y="1100"/>
                  </a:cubicBezTo>
                  <a:cubicBezTo>
                    <a:pt x="644" y="1105"/>
                    <a:pt x="668" y="1092"/>
                    <a:pt x="682" y="1100"/>
                  </a:cubicBezTo>
                  <a:cubicBezTo>
                    <a:pt x="684" y="1092"/>
                    <a:pt x="703" y="1083"/>
                    <a:pt x="693" y="1078"/>
                  </a:cubicBezTo>
                  <a:cubicBezTo>
                    <a:pt x="693" y="1081"/>
                    <a:pt x="684" y="1075"/>
                    <a:pt x="677" y="1078"/>
                  </a:cubicBezTo>
                  <a:cubicBezTo>
                    <a:pt x="677" y="1082"/>
                    <a:pt x="677" y="1087"/>
                    <a:pt x="677" y="1091"/>
                  </a:cubicBezTo>
                  <a:close/>
                  <a:moveTo>
                    <a:pt x="553" y="1096"/>
                  </a:moveTo>
                  <a:cubicBezTo>
                    <a:pt x="550" y="1096"/>
                    <a:pt x="549" y="1092"/>
                    <a:pt x="544" y="1094"/>
                  </a:cubicBezTo>
                  <a:cubicBezTo>
                    <a:pt x="559" y="1104"/>
                    <a:pt x="588" y="1095"/>
                    <a:pt x="553" y="1096"/>
                  </a:cubicBezTo>
                  <a:close/>
                  <a:moveTo>
                    <a:pt x="429" y="1110"/>
                  </a:moveTo>
                  <a:cubicBezTo>
                    <a:pt x="392" y="1107"/>
                    <a:pt x="355" y="1114"/>
                    <a:pt x="319" y="1112"/>
                  </a:cubicBezTo>
                  <a:cubicBezTo>
                    <a:pt x="224" y="1107"/>
                    <a:pt x="118" y="1104"/>
                    <a:pt x="46" y="1107"/>
                  </a:cubicBezTo>
                  <a:cubicBezTo>
                    <a:pt x="37" y="1114"/>
                    <a:pt x="30" y="1121"/>
                    <a:pt x="25" y="1130"/>
                  </a:cubicBezTo>
                  <a:cubicBezTo>
                    <a:pt x="43" y="1142"/>
                    <a:pt x="62" y="1134"/>
                    <a:pt x="80" y="1133"/>
                  </a:cubicBezTo>
                  <a:cubicBezTo>
                    <a:pt x="178" y="1126"/>
                    <a:pt x="265" y="1133"/>
                    <a:pt x="362" y="1140"/>
                  </a:cubicBezTo>
                  <a:cubicBezTo>
                    <a:pt x="455" y="1146"/>
                    <a:pt x="569" y="1141"/>
                    <a:pt x="668" y="1146"/>
                  </a:cubicBezTo>
                  <a:cubicBezTo>
                    <a:pt x="669" y="1132"/>
                    <a:pt x="656" y="1132"/>
                    <a:pt x="654" y="1121"/>
                  </a:cubicBezTo>
                  <a:cubicBezTo>
                    <a:pt x="580" y="1118"/>
                    <a:pt x="502" y="1116"/>
                    <a:pt x="429" y="1110"/>
                  </a:cubicBezTo>
                  <a:close/>
                  <a:moveTo>
                    <a:pt x="712" y="1126"/>
                  </a:moveTo>
                  <a:cubicBezTo>
                    <a:pt x="701" y="1125"/>
                    <a:pt x="691" y="1115"/>
                    <a:pt x="682" y="1123"/>
                  </a:cubicBezTo>
                  <a:cubicBezTo>
                    <a:pt x="691" y="1165"/>
                    <a:pt x="796" y="1164"/>
                    <a:pt x="783" y="1114"/>
                  </a:cubicBezTo>
                  <a:cubicBezTo>
                    <a:pt x="761" y="1115"/>
                    <a:pt x="738" y="1128"/>
                    <a:pt x="712" y="1126"/>
                  </a:cubicBezTo>
                  <a:close/>
                </a:path>
              </a:pathLst>
            </a:custGeom>
            <a:solidFill>
              <a:schemeClr val="bg1"/>
            </a:solidFill>
            <a:ln w="9525">
              <a:noFill/>
            </a:ln>
          </p:spPr>
          <p:txBody>
            <a:bodyPr/>
            <a:lstStyle/>
            <a:p>
              <a:endParaRPr lang="zh-CN" altLang="en-US"/>
            </a:p>
          </p:txBody>
        </p:sp>
      </p:grpSp>
      <p:pic>
        <p:nvPicPr>
          <p:cNvPr id="14" name="Picture 13">
            <a:extLst>
              <a:ext uri="{FF2B5EF4-FFF2-40B4-BE49-F238E27FC236}">
                <a16:creationId xmlns:a16="http://schemas.microsoft.com/office/drawing/2014/main" id="{52B9ED00-23DA-C333-4269-A011160099CB}"/>
              </a:ext>
            </a:extLst>
          </p:cNvPr>
          <p:cNvPicPr>
            <a:picLocks noChangeAspect="1"/>
          </p:cNvPicPr>
          <p:nvPr/>
        </p:nvPicPr>
        <p:blipFill>
          <a:blip r:embed="rId3"/>
          <a:stretch>
            <a:fillRect/>
          </a:stretch>
        </p:blipFill>
        <p:spPr>
          <a:xfrm>
            <a:off x="1271665" y="1124840"/>
            <a:ext cx="9899789" cy="5363351"/>
          </a:xfrm>
          <a:prstGeom prst="rect">
            <a:avLst/>
          </a:prstGeom>
        </p:spPr>
      </p:pic>
    </p:spTree>
    <p:extLst>
      <p:ext uri="{BB962C8B-B14F-4D97-AF65-F5344CB8AC3E}">
        <p14:creationId xmlns:p14="http://schemas.microsoft.com/office/powerpoint/2010/main" val="355432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560005" y="4725090"/>
            <a:ext cx="11304785" cy="1200329"/>
          </a:xfrm>
          <a:prstGeom prst="rect">
            <a:avLst/>
          </a:prstGeom>
          <a:noFill/>
          <a:ln w="9525" cap="flat" cmpd="sng">
            <a:solidFill>
              <a:schemeClr val="bg1">
                <a:alpha val="29999"/>
              </a:schemeClr>
            </a:solidFill>
            <a:prstDash val="solid"/>
            <a:round/>
            <a:headEnd type="none" w="med" len="med"/>
            <a:tailEnd type="none" w="med" len="med"/>
          </a:ln>
        </p:spPr>
        <p:txBody>
          <a:bodyPr wrap="square" anchor="t" anchorCtr="0">
            <a:spAutoFit/>
          </a:bodyPr>
          <a:lstStyle/>
          <a:p>
            <a:r>
              <a:rPr lang="en-IN" dirty="0">
                <a:solidFill>
                  <a:schemeClr val="bg1"/>
                </a:solidFill>
              </a:rPr>
              <a:t>Links: </a:t>
            </a:r>
          </a:p>
          <a:p>
            <a:r>
              <a:rPr lang="en-IN" dirty="0">
                <a:solidFill>
                  <a:schemeClr val="bg1"/>
                </a:solidFill>
              </a:rPr>
              <a:t>• https://github.com/AryamanAMD/testhipify </a:t>
            </a:r>
          </a:p>
          <a:p>
            <a:r>
              <a:rPr lang="en-IN" dirty="0">
                <a:solidFill>
                  <a:schemeClr val="bg1"/>
                </a:solidFill>
              </a:rPr>
              <a:t>• https://github.com/AryamanAMD/testhipify-cli </a:t>
            </a:r>
          </a:p>
          <a:p>
            <a:r>
              <a:rPr lang="en-IN" dirty="0">
                <a:solidFill>
                  <a:schemeClr val="bg1"/>
                </a:solidFill>
              </a:rPr>
              <a:t>• https://github.com/ROCm-Developer-Tools/HIPIFY</a:t>
            </a:r>
          </a:p>
        </p:txBody>
      </p:sp>
      <p:grpSp>
        <p:nvGrpSpPr>
          <p:cNvPr id="2" name="组合 7">
            <a:extLst>
              <a:ext uri="{FF2B5EF4-FFF2-40B4-BE49-F238E27FC236}">
                <a16:creationId xmlns:a16="http://schemas.microsoft.com/office/drawing/2014/main" id="{79B92E5B-EF5A-4BCA-11B2-CC04CE376867}"/>
              </a:ext>
            </a:extLst>
          </p:cNvPr>
          <p:cNvGrpSpPr/>
          <p:nvPr/>
        </p:nvGrpSpPr>
        <p:grpSpPr>
          <a:xfrm>
            <a:off x="424296" y="260780"/>
            <a:ext cx="4256869" cy="585232"/>
            <a:chOff x="327446" y="188640"/>
            <a:chExt cx="4256091" cy="585232"/>
          </a:xfrm>
        </p:grpSpPr>
        <p:sp>
          <p:nvSpPr>
            <p:cNvPr id="4" name="文本框 5">
              <a:extLst>
                <a:ext uri="{FF2B5EF4-FFF2-40B4-BE49-F238E27FC236}">
                  <a16:creationId xmlns:a16="http://schemas.microsoft.com/office/drawing/2014/main" id="{633C3AC3-7D42-27BB-8997-37805A5B6DF7}"/>
                </a:ext>
              </a:extLst>
            </p:cNvPr>
            <p:cNvSpPr txBox="1"/>
            <p:nvPr/>
          </p:nvSpPr>
          <p:spPr>
            <a:xfrm>
              <a:off x="1055155" y="404540"/>
              <a:ext cx="3528382" cy="369332"/>
            </a:xfrm>
            <a:prstGeom prst="rect">
              <a:avLst/>
            </a:prstGeom>
            <a:noFill/>
            <a:ln w="9525">
              <a:noFill/>
            </a:ln>
          </p:spPr>
          <p:txBody>
            <a:bodyPr wrap="square" anchor="t" anchorCtr="0">
              <a:spAutoFit/>
            </a:bodyPr>
            <a:lstStyle/>
            <a:p>
              <a:r>
                <a:rPr lang="en-IN" b="0" i="0" dirty="0">
                  <a:solidFill>
                    <a:srgbClr val="D1D5DB"/>
                  </a:solidFill>
                  <a:effectLst/>
                  <a:latin typeface="Söhne"/>
                </a:rPr>
                <a:t>Conclusion</a:t>
              </a:r>
              <a:endParaRPr lang="zh-CN" altLang="en-US" dirty="0">
                <a:solidFill>
                  <a:schemeClr val="bg1"/>
                </a:solidFill>
                <a:latin typeface="Elsie" panose="02000000000000000000" charset="0"/>
                <a:ea typeface="Elsie" panose="02000000000000000000" charset="0"/>
              </a:endParaRPr>
            </a:p>
          </p:txBody>
        </p:sp>
        <p:sp>
          <p:nvSpPr>
            <p:cNvPr id="5" name="Freeform 169">
              <a:extLst>
                <a:ext uri="{FF2B5EF4-FFF2-40B4-BE49-F238E27FC236}">
                  <a16:creationId xmlns:a16="http://schemas.microsoft.com/office/drawing/2014/main" id="{10DA61B6-EBA8-35C6-2343-2E5B12AA91E7}"/>
                </a:ext>
              </a:extLst>
            </p:cNvPr>
            <p:cNvSpPr>
              <a:spLocks noEditPoints="1"/>
            </p:cNvSpPr>
            <p:nvPr/>
          </p:nvSpPr>
          <p:spPr>
            <a:xfrm>
              <a:off x="327446" y="188640"/>
              <a:ext cx="723306" cy="513348"/>
            </a:xfrm>
            <a:custGeom>
              <a:avLst/>
              <a:gdLst/>
              <a:ahLst/>
              <a:cxnLst>
                <a:cxn ang="0">
                  <a:pos x="521105" y="2997"/>
                </a:cxn>
                <a:cxn ang="0">
                  <a:pos x="600617" y="149423"/>
                </a:cxn>
                <a:cxn ang="0">
                  <a:pos x="672435" y="301843"/>
                </a:cxn>
                <a:cxn ang="0">
                  <a:pos x="723306" y="345086"/>
                </a:cxn>
                <a:cxn ang="0">
                  <a:pos x="616434" y="513348"/>
                </a:cxn>
                <a:cxn ang="0">
                  <a:pos x="318904" y="504785"/>
                </a:cxn>
                <a:cxn ang="0">
                  <a:pos x="84214" y="493653"/>
                </a:cxn>
                <a:cxn ang="0">
                  <a:pos x="25221" y="464111"/>
                </a:cxn>
                <a:cxn ang="0">
                  <a:pos x="38901" y="372915"/>
                </a:cxn>
                <a:cxn ang="0">
                  <a:pos x="175696" y="257744"/>
                </a:cxn>
                <a:cxn ang="0">
                  <a:pos x="411241" y="285145"/>
                </a:cxn>
                <a:cxn ang="0">
                  <a:pos x="430050" y="96333"/>
                </a:cxn>
                <a:cxn ang="0">
                  <a:pos x="501440" y="119881"/>
                </a:cxn>
                <a:cxn ang="0">
                  <a:pos x="632251" y="458545"/>
                </a:cxn>
                <a:cxn ang="0">
                  <a:pos x="545899" y="486802"/>
                </a:cxn>
                <a:cxn ang="0">
                  <a:pos x="529227" y="500503"/>
                </a:cxn>
                <a:cxn ang="0">
                  <a:pos x="643793" y="459401"/>
                </a:cxn>
                <a:cxn ang="0">
                  <a:pos x="497593" y="48380"/>
                </a:cxn>
                <a:cxn ang="0">
                  <a:pos x="523242" y="95476"/>
                </a:cxn>
                <a:cxn ang="0">
                  <a:pos x="509563" y="34679"/>
                </a:cxn>
                <a:cxn ang="0">
                  <a:pos x="544616" y="80919"/>
                </a:cxn>
                <a:cxn ang="0">
                  <a:pos x="513410" y="14985"/>
                </a:cxn>
                <a:cxn ang="0">
                  <a:pos x="444585" y="91623"/>
                </a:cxn>
                <a:cxn ang="0">
                  <a:pos x="450570" y="75781"/>
                </a:cxn>
                <a:cxn ang="0">
                  <a:pos x="565563" y="139575"/>
                </a:cxn>
                <a:cxn ang="0">
                  <a:pos x="489898" y="153704"/>
                </a:cxn>
                <a:cxn ang="0">
                  <a:pos x="428768" y="284289"/>
                </a:cxn>
                <a:cxn ang="0">
                  <a:pos x="511273" y="150707"/>
                </a:cxn>
                <a:cxn ang="0">
                  <a:pos x="639091" y="264594"/>
                </a:cxn>
                <a:cxn ang="0">
                  <a:pos x="374050" y="366921"/>
                </a:cxn>
                <a:cxn ang="0">
                  <a:pos x="577105" y="426862"/>
                </a:cxn>
                <a:cxn ang="0">
                  <a:pos x="279575" y="266735"/>
                </a:cxn>
                <a:cxn ang="0">
                  <a:pos x="116703" y="257744"/>
                </a:cxn>
                <a:cxn ang="0">
                  <a:pos x="57710" y="357074"/>
                </a:cxn>
                <a:cxn ang="0">
                  <a:pos x="61557" y="411020"/>
                </a:cxn>
                <a:cxn ang="0">
                  <a:pos x="390722" y="330529"/>
                </a:cxn>
                <a:cxn ang="0">
                  <a:pos x="600617" y="441847"/>
                </a:cxn>
                <a:cxn ang="0">
                  <a:pos x="674572" y="342517"/>
                </a:cxn>
                <a:cxn ang="0">
                  <a:pos x="614297" y="460257"/>
                </a:cxn>
                <a:cxn ang="0">
                  <a:pos x="674572" y="342517"/>
                </a:cxn>
                <a:cxn ang="0">
                  <a:pos x="56855" y="415302"/>
                </a:cxn>
                <a:cxn ang="0">
                  <a:pos x="527944" y="425149"/>
                </a:cxn>
                <a:cxn ang="0">
                  <a:pos x="527944" y="425149"/>
                </a:cxn>
                <a:cxn ang="0">
                  <a:pos x="70535" y="457260"/>
                </a:cxn>
                <a:cxn ang="0">
                  <a:pos x="218872" y="467108"/>
                </a:cxn>
                <a:cxn ang="0">
                  <a:pos x="193223" y="445700"/>
                </a:cxn>
                <a:cxn ang="0">
                  <a:pos x="523242" y="440563"/>
                </a:cxn>
                <a:cxn ang="0">
                  <a:pos x="406539" y="446557"/>
                </a:cxn>
                <a:cxn ang="0">
                  <a:pos x="603609" y="479096"/>
                </a:cxn>
                <a:cxn ang="0">
                  <a:pos x="602755" y="457260"/>
                </a:cxn>
                <a:cxn ang="0">
                  <a:pos x="322751" y="459401"/>
                </a:cxn>
                <a:cxn ang="0">
                  <a:pos x="291545" y="470961"/>
                </a:cxn>
                <a:cxn ang="0">
                  <a:pos x="236399" y="469248"/>
                </a:cxn>
                <a:cxn ang="0">
                  <a:pos x="136367" y="476099"/>
                </a:cxn>
                <a:cxn ang="0">
                  <a:pos x="154749" y="488087"/>
                </a:cxn>
                <a:cxn ang="0">
                  <a:pos x="304369" y="482093"/>
                </a:cxn>
              </a:cxnLst>
              <a:rect l="0" t="0" r="0" b="0"/>
              <a:pathLst>
                <a:path w="1692" h="1199">
                  <a:moveTo>
                    <a:pt x="1173" y="280"/>
                  </a:moveTo>
                  <a:cubicBezTo>
                    <a:pt x="1178" y="256"/>
                    <a:pt x="1155" y="232"/>
                    <a:pt x="1148" y="202"/>
                  </a:cubicBezTo>
                  <a:cubicBezTo>
                    <a:pt x="1130" y="126"/>
                    <a:pt x="1166" y="46"/>
                    <a:pt x="1203" y="3"/>
                  </a:cubicBezTo>
                  <a:cubicBezTo>
                    <a:pt x="1213" y="0"/>
                    <a:pt x="1212" y="7"/>
                    <a:pt x="1219" y="7"/>
                  </a:cubicBezTo>
                  <a:cubicBezTo>
                    <a:pt x="1224" y="12"/>
                    <a:pt x="1217" y="17"/>
                    <a:pt x="1219" y="26"/>
                  </a:cubicBezTo>
                  <a:cubicBezTo>
                    <a:pt x="1236" y="54"/>
                    <a:pt x="1274" y="71"/>
                    <a:pt x="1290" y="101"/>
                  </a:cubicBezTo>
                  <a:cubicBezTo>
                    <a:pt x="1331" y="178"/>
                    <a:pt x="1290" y="252"/>
                    <a:pt x="1240" y="310"/>
                  </a:cubicBezTo>
                  <a:cubicBezTo>
                    <a:pt x="1301" y="304"/>
                    <a:pt x="1363" y="314"/>
                    <a:pt x="1405" y="349"/>
                  </a:cubicBezTo>
                  <a:cubicBezTo>
                    <a:pt x="1469" y="403"/>
                    <a:pt x="1472" y="496"/>
                    <a:pt x="1437" y="584"/>
                  </a:cubicBezTo>
                  <a:cubicBezTo>
                    <a:pt x="1504" y="602"/>
                    <a:pt x="1581" y="611"/>
                    <a:pt x="1637" y="627"/>
                  </a:cubicBezTo>
                  <a:cubicBezTo>
                    <a:pt x="1633" y="645"/>
                    <a:pt x="1616" y="654"/>
                    <a:pt x="1605" y="666"/>
                  </a:cubicBezTo>
                  <a:cubicBezTo>
                    <a:pt x="1594" y="679"/>
                    <a:pt x="1586" y="694"/>
                    <a:pt x="1573" y="705"/>
                  </a:cubicBezTo>
                  <a:cubicBezTo>
                    <a:pt x="1590" y="719"/>
                    <a:pt x="1614" y="712"/>
                    <a:pt x="1630" y="724"/>
                  </a:cubicBezTo>
                  <a:cubicBezTo>
                    <a:pt x="1631" y="738"/>
                    <a:pt x="1623" y="757"/>
                    <a:pt x="1623" y="777"/>
                  </a:cubicBezTo>
                  <a:cubicBezTo>
                    <a:pt x="1636" y="774"/>
                    <a:pt x="1646" y="792"/>
                    <a:pt x="1660" y="797"/>
                  </a:cubicBezTo>
                  <a:cubicBezTo>
                    <a:pt x="1672" y="802"/>
                    <a:pt x="1688" y="795"/>
                    <a:pt x="1692" y="806"/>
                  </a:cubicBezTo>
                  <a:cubicBezTo>
                    <a:pt x="1689" y="835"/>
                    <a:pt x="1650" y="861"/>
                    <a:pt x="1646" y="889"/>
                  </a:cubicBezTo>
                  <a:cubicBezTo>
                    <a:pt x="1591" y="979"/>
                    <a:pt x="1520" y="1066"/>
                    <a:pt x="1486" y="1169"/>
                  </a:cubicBezTo>
                  <a:cubicBezTo>
                    <a:pt x="1475" y="1172"/>
                    <a:pt x="1476" y="1185"/>
                    <a:pt x="1467" y="1190"/>
                  </a:cubicBezTo>
                  <a:cubicBezTo>
                    <a:pt x="1459" y="1196"/>
                    <a:pt x="1449" y="1192"/>
                    <a:pt x="1442" y="1199"/>
                  </a:cubicBezTo>
                  <a:cubicBezTo>
                    <a:pt x="1375" y="1174"/>
                    <a:pt x="1303" y="1193"/>
                    <a:pt x="1212" y="1188"/>
                  </a:cubicBezTo>
                  <a:cubicBezTo>
                    <a:pt x="1133" y="1183"/>
                    <a:pt x="1055" y="1193"/>
                    <a:pt x="976" y="1188"/>
                  </a:cubicBezTo>
                  <a:cubicBezTo>
                    <a:pt x="936" y="1185"/>
                    <a:pt x="897" y="1180"/>
                    <a:pt x="861" y="1179"/>
                  </a:cubicBezTo>
                  <a:cubicBezTo>
                    <a:pt x="816" y="1177"/>
                    <a:pt x="775" y="1162"/>
                    <a:pt x="746" y="1179"/>
                  </a:cubicBezTo>
                  <a:cubicBezTo>
                    <a:pt x="726" y="1171"/>
                    <a:pt x="705" y="1176"/>
                    <a:pt x="686" y="1174"/>
                  </a:cubicBezTo>
                  <a:cubicBezTo>
                    <a:pt x="664" y="1172"/>
                    <a:pt x="641" y="1164"/>
                    <a:pt x="615" y="1162"/>
                  </a:cubicBezTo>
                  <a:cubicBezTo>
                    <a:pt x="588" y="1161"/>
                    <a:pt x="559" y="1163"/>
                    <a:pt x="530" y="1162"/>
                  </a:cubicBezTo>
                  <a:cubicBezTo>
                    <a:pt x="410" y="1161"/>
                    <a:pt x="311" y="1154"/>
                    <a:pt x="197" y="1153"/>
                  </a:cubicBezTo>
                  <a:cubicBezTo>
                    <a:pt x="188" y="1153"/>
                    <a:pt x="177" y="1149"/>
                    <a:pt x="167" y="1149"/>
                  </a:cubicBezTo>
                  <a:cubicBezTo>
                    <a:pt x="130" y="1149"/>
                    <a:pt x="93" y="1158"/>
                    <a:pt x="55" y="1160"/>
                  </a:cubicBezTo>
                  <a:cubicBezTo>
                    <a:pt x="29" y="1161"/>
                    <a:pt x="13" y="1163"/>
                    <a:pt x="0" y="1144"/>
                  </a:cubicBezTo>
                  <a:cubicBezTo>
                    <a:pt x="11" y="1113"/>
                    <a:pt x="26" y="1080"/>
                    <a:pt x="59" y="1084"/>
                  </a:cubicBezTo>
                  <a:cubicBezTo>
                    <a:pt x="59" y="1066"/>
                    <a:pt x="67" y="1057"/>
                    <a:pt x="75" y="1048"/>
                  </a:cubicBezTo>
                  <a:cubicBezTo>
                    <a:pt x="18" y="1032"/>
                    <a:pt x="90" y="986"/>
                    <a:pt x="112" y="967"/>
                  </a:cubicBezTo>
                  <a:cubicBezTo>
                    <a:pt x="102" y="946"/>
                    <a:pt x="46" y="941"/>
                    <a:pt x="46" y="924"/>
                  </a:cubicBezTo>
                  <a:cubicBezTo>
                    <a:pt x="45" y="906"/>
                    <a:pt x="78" y="886"/>
                    <a:pt x="91" y="871"/>
                  </a:cubicBezTo>
                  <a:cubicBezTo>
                    <a:pt x="109" y="851"/>
                    <a:pt x="123" y="834"/>
                    <a:pt x="128" y="811"/>
                  </a:cubicBezTo>
                  <a:cubicBezTo>
                    <a:pt x="179" y="737"/>
                    <a:pt x="232" y="665"/>
                    <a:pt x="266" y="574"/>
                  </a:cubicBezTo>
                  <a:cubicBezTo>
                    <a:pt x="282" y="574"/>
                    <a:pt x="290" y="579"/>
                    <a:pt x="300" y="588"/>
                  </a:cubicBezTo>
                  <a:cubicBezTo>
                    <a:pt x="337" y="595"/>
                    <a:pt x="372" y="603"/>
                    <a:pt x="411" y="602"/>
                  </a:cubicBezTo>
                  <a:cubicBezTo>
                    <a:pt x="541" y="598"/>
                    <a:pt x="673" y="583"/>
                    <a:pt x="781" y="627"/>
                  </a:cubicBezTo>
                  <a:cubicBezTo>
                    <a:pt x="842" y="653"/>
                    <a:pt x="903" y="681"/>
                    <a:pt x="928" y="747"/>
                  </a:cubicBezTo>
                  <a:cubicBezTo>
                    <a:pt x="946" y="725"/>
                    <a:pt x="970" y="708"/>
                    <a:pt x="985" y="682"/>
                  </a:cubicBezTo>
                  <a:cubicBezTo>
                    <a:pt x="980" y="674"/>
                    <a:pt x="970" y="671"/>
                    <a:pt x="962" y="666"/>
                  </a:cubicBezTo>
                  <a:cubicBezTo>
                    <a:pt x="951" y="644"/>
                    <a:pt x="931" y="630"/>
                    <a:pt x="918" y="607"/>
                  </a:cubicBezTo>
                  <a:cubicBezTo>
                    <a:pt x="880" y="534"/>
                    <a:pt x="886" y="418"/>
                    <a:pt x="955" y="359"/>
                  </a:cubicBezTo>
                  <a:cubicBezTo>
                    <a:pt x="991" y="328"/>
                    <a:pt x="1065" y="303"/>
                    <a:pt x="1127" y="329"/>
                  </a:cubicBezTo>
                  <a:cubicBezTo>
                    <a:pt x="1116" y="281"/>
                    <a:pt x="1057" y="241"/>
                    <a:pt x="1006" y="225"/>
                  </a:cubicBezTo>
                  <a:cubicBezTo>
                    <a:pt x="989" y="207"/>
                    <a:pt x="1002" y="179"/>
                    <a:pt x="1006" y="161"/>
                  </a:cubicBezTo>
                  <a:cubicBezTo>
                    <a:pt x="1021" y="155"/>
                    <a:pt x="1040" y="152"/>
                    <a:pt x="1054" y="156"/>
                  </a:cubicBezTo>
                  <a:cubicBezTo>
                    <a:pt x="1084" y="166"/>
                    <a:pt x="1146" y="224"/>
                    <a:pt x="1166" y="258"/>
                  </a:cubicBezTo>
                  <a:cubicBezTo>
                    <a:pt x="1171" y="265"/>
                    <a:pt x="1173" y="273"/>
                    <a:pt x="1173" y="280"/>
                  </a:cubicBezTo>
                  <a:close/>
                  <a:moveTo>
                    <a:pt x="1619" y="804"/>
                  </a:moveTo>
                  <a:cubicBezTo>
                    <a:pt x="1616" y="815"/>
                    <a:pt x="1630" y="816"/>
                    <a:pt x="1630" y="829"/>
                  </a:cubicBezTo>
                  <a:cubicBezTo>
                    <a:pt x="1631" y="838"/>
                    <a:pt x="1623" y="843"/>
                    <a:pt x="1621" y="852"/>
                  </a:cubicBezTo>
                  <a:cubicBezTo>
                    <a:pt x="1556" y="907"/>
                    <a:pt x="1522" y="994"/>
                    <a:pt x="1479" y="1071"/>
                  </a:cubicBezTo>
                  <a:cubicBezTo>
                    <a:pt x="1458" y="1084"/>
                    <a:pt x="1452" y="1111"/>
                    <a:pt x="1435" y="1128"/>
                  </a:cubicBezTo>
                  <a:cubicBezTo>
                    <a:pt x="1431" y="1140"/>
                    <a:pt x="1440" y="1127"/>
                    <a:pt x="1435" y="1140"/>
                  </a:cubicBezTo>
                  <a:cubicBezTo>
                    <a:pt x="1417" y="1156"/>
                    <a:pt x="1403" y="1144"/>
                    <a:pt x="1385" y="1142"/>
                  </a:cubicBezTo>
                  <a:cubicBezTo>
                    <a:pt x="1352" y="1139"/>
                    <a:pt x="1307" y="1139"/>
                    <a:pt x="1277" y="1137"/>
                  </a:cubicBezTo>
                  <a:cubicBezTo>
                    <a:pt x="1250" y="1135"/>
                    <a:pt x="1224" y="1126"/>
                    <a:pt x="1196" y="1123"/>
                  </a:cubicBezTo>
                  <a:cubicBezTo>
                    <a:pt x="1074" y="1113"/>
                    <a:pt x="924" y="1096"/>
                    <a:pt x="813" y="1112"/>
                  </a:cubicBezTo>
                  <a:cubicBezTo>
                    <a:pt x="808" y="1126"/>
                    <a:pt x="800" y="1148"/>
                    <a:pt x="806" y="1153"/>
                  </a:cubicBezTo>
                  <a:cubicBezTo>
                    <a:pt x="949" y="1170"/>
                    <a:pt x="1082" y="1168"/>
                    <a:pt x="1238" y="1169"/>
                  </a:cubicBezTo>
                  <a:cubicBezTo>
                    <a:pt x="1261" y="1170"/>
                    <a:pt x="1301" y="1163"/>
                    <a:pt x="1341" y="1165"/>
                  </a:cubicBezTo>
                  <a:cubicBezTo>
                    <a:pt x="1418" y="1169"/>
                    <a:pt x="1450" y="1182"/>
                    <a:pt x="1479" y="1128"/>
                  </a:cubicBezTo>
                  <a:cubicBezTo>
                    <a:pt x="1482" y="1123"/>
                    <a:pt x="1479" y="1118"/>
                    <a:pt x="1481" y="1112"/>
                  </a:cubicBezTo>
                  <a:cubicBezTo>
                    <a:pt x="1486" y="1100"/>
                    <a:pt x="1499" y="1087"/>
                    <a:pt x="1506" y="1073"/>
                  </a:cubicBezTo>
                  <a:cubicBezTo>
                    <a:pt x="1536" y="1020"/>
                    <a:pt x="1573" y="964"/>
                    <a:pt x="1603" y="917"/>
                  </a:cubicBezTo>
                  <a:cubicBezTo>
                    <a:pt x="1625" y="882"/>
                    <a:pt x="1642" y="851"/>
                    <a:pt x="1663" y="818"/>
                  </a:cubicBezTo>
                  <a:cubicBezTo>
                    <a:pt x="1651" y="816"/>
                    <a:pt x="1634" y="797"/>
                    <a:pt x="1619" y="804"/>
                  </a:cubicBezTo>
                  <a:close/>
                  <a:moveTo>
                    <a:pt x="1164" y="113"/>
                  </a:moveTo>
                  <a:cubicBezTo>
                    <a:pt x="1152" y="186"/>
                    <a:pt x="1187" y="238"/>
                    <a:pt x="1201" y="303"/>
                  </a:cubicBezTo>
                  <a:cubicBezTo>
                    <a:pt x="1208" y="286"/>
                    <a:pt x="1218" y="272"/>
                    <a:pt x="1222" y="251"/>
                  </a:cubicBezTo>
                  <a:cubicBezTo>
                    <a:pt x="1209" y="231"/>
                    <a:pt x="1176" y="219"/>
                    <a:pt x="1176" y="195"/>
                  </a:cubicBezTo>
                  <a:cubicBezTo>
                    <a:pt x="1194" y="203"/>
                    <a:pt x="1210" y="219"/>
                    <a:pt x="1224" y="223"/>
                  </a:cubicBezTo>
                  <a:cubicBezTo>
                    <a:pt x="1228" y="215"/>
                    <a:pt x="1222" y="203"/>
                    <a:pt x="1222" y="193"/>
                  </a:cubicBezTo>
                  <a:cubicBezTo>
                    <a:pt x="1198" y="190"/>
                    <a:pt x="1176" y="175"/>
                    <a:pt x="1178" y="154"/>
                  </a:cubicBezTo>
                  <a:cubicBezTo>
                    <a:pt x="1190" y="157"/>
                    <a:pt x="1195" y="175"/>
                    <a:pt x="1210" y="168"/>
                  </a:cubicBezTo>
                  <a:cubicBezTo>
                    <a:pt x="1215" y="143"/>
                    <a:pt x="1172" y="104"/>
                    <a:pt x="1192" y="81"/>
                  </a:cubicBezTo>
                  <a:cubicBezTo>
                    <a:pt x="1208" y="104"/>
                    <a:pt x="1212" y="128"/>
                    <a:pt x="1226" y="156"/>
                  </a:cubicBezTo>
                  <a:cubicBezTo>
                    <a:pt x="1241" y="142"/>
                    <a:pt x="1237" y="108"/>
                    <a:pt x="1261" y="101"/>
                  </a:cubicBezTo>
                  <a:cubicBezTo>
                    <a:pt x="1262" y="142"/>
                    <a:pt x="1223" y="174"/>
                    <a:pt x="1242" y="216"/>
                  </a:cubicBezTo>
                  <a:cubicBezTo>
                    <a:pt x="1259" y="213"/>
                    <a:pt x="1261" y="195"/>
                    <a:pt x="1274" y="189"/>
                  </a:cubicBezTo>
                  <a:cubicBezTo>
                    <a:pt x="1296" y="211"/>
                    <a:pt x="1254" y="232"/>
                    <a:pt x="1242" y="237"/>
                  </a:cubicBezTo>
                  <a:cubicBezTo>
                    <a:pt x="1242" y="255"/>
                    <a:pt x="1224" y="283"/>
                    <a:pt x="1224" y="301"/>
                  </a:cubicBezTo>
                  <a:cubicBezTo>
                    <a:pt x="1251" y="270"/>
                    <a:pt x="1288" y="228"/>
                    <a:pt x="1290" y="175"/>
                  </a:cubicBezTo>
                  <a:cubicBezTo>
                    <a:pt x="1293" y="107"/>
                    <a:pt x="1237" y="75"/>
                    <a:pt x="1201" y="35"/>
                  </a:cubicBezTo>
                  <a:cubicBezTo>
                    <a:pt x="1187" y="64"/>
                    <a:pt x="1170" y="79"/>
                    <a:pt x="1164" y="113"/>
                  </a:cubicBezTo>
                  <a:close/>
                  <a:moveTo>
                    <a:pt x="1054" y="177"/>
                  </a:moveTo>
                  <a:cubicBezTo>
                    <a:pt x="1027" y="172"/>
                    <a:pt x="1017" y="183"/>
                    <a:pt x="1017" y="205"/>
                  </a:cubicBezTo>
                  <a:cubicBezTo>
                    <a:pt x="1024" y="208"/>
                    <a:pt x="1027" y="216"/>
                    <a:pt x="1040" y="214"/>
                  </a:cubicBezTo>
                  <a:cubicBezTo>
                    <a:pt x="1065" y="235"/>
                    <a:pt x="1096" y="250"/>
                    <a:pt x="1118" y="274"/>
                  </a:cubicBezTo>
                  <a:cubicBezTo>
                    <a:pt x="1134" y="295"/>
                    <a:pt x="1143" y="322"/>
                    <a:pt x="1160" y="342"/>
                  </a:cubicBezTo>
                  <a:cubicBezTo>
                    <a:pt x="1159" y="354"/>
                    <a:pt x="1163" y="362"/>
                    <a:pt x="1169" y="368"/>
                  </a:cubicBezTo>
                  <a:cubicBezTo>
                    <a:pt x="1176" y="283"/>
                    <a:pt x="1119" y="212"/>
                    <a:pt x="1054" y="177"/>
                  </a:cubicBezTo>
                  <a:close/>
                  <a:moveTo>
                    <a:pt x="1440" y="439"/>
                  </a:moveTo>
                  <a:cubicBezTo>
                    <a:pt x="1439" y="433"/>
                    <a:pt x="1432" y="430"/>
                    <a:pt x="1431" y="425"/>
                  </a:cubicBezTo>
                  <a:cubicBezTo>
                    <a:pt x="1428" y="419"/>
                    <a:pt x="1431" y="412"/>
                    <a:pt x="1428" y="407"/>
                  </a:cubicBezTo>
                  <a:cubicBezTo>
                    <a:pt x="1410" y="371"/>
                    <a:pt x="1367" y="336"/>
                    <a:pt x="1323" y="326"/>
                  </a:cubicBezTo>
                  <a:cubicBezTo>
                    <a:pt x="1223" y="306"/>
                    <a:pt x="1185" y="467"/>
                    <a:pt x="1100" y="407"/>
                  </a:cubicBezTo>
                  <a:cubicBezTo>
                    <a:pt x="1099" y="390"/>
                    <a:pt x="1087" y="382"/>
                    <a:pt x="1097" y="370"/>
                  </a:cubicBezTo>
                  <a:cubicBezTo>
                    <a:pt x="1111" y="384"/>
                    <a:pt x="1122" y="413"/>
                    <a:pt x="1150" y="398"/>
                  </a:cubicBezTo>
                  <a:cubicBezTo>
                    <a:pt x="1157" y="380"/>
                    <a:pt x="1150" y="378"/>
                    <a:pt x="1146" y="359"/>
                  </a:cubicBezTo>
                  <a:cubicBezTo>
                    <a:pt x="1050" y="300"/>
                    <a:pt x="919" y="371"/>
                    <a:pt x="914" y="473"/>
                  </a:cubicBezTo>
                  <a:cubicBezTo>
                    <a:pt x="913" y="480"/>
                    <a:pt x="915" y="495"/>
                    <a:pt x="916" y="508"/>
                  </a:cubicBezTo>
                  <a:cubicBezTo>
                    <a:pt x="919" y="544"/>
                    <a:pt x="931" y="592"/>
                    <a:pt x="951" y="620"/>
                  </a:cubicBezTo>
                  <a:cubicBezTo>
                    <a:pt x="960" y="635"/>
                    <a:pt x="988" y="664"/>
                    <a:pt x="1003" y="664"/>
                  </a:cubicBezTo>
                  <a:cubicBezTo>
                    <a:pt x="1012" y="664"/>
                    <a:pt x="1028" y="651"/>
                    <a:pt x="1042" y="646"/>
                  </a:cubicBezTo>
                  <a:cubicBezTo>
                    <a:pt x="1155" y="602"/>
                    <a:pt x="1290" y="588"/>
                    <a:pt x="1419" y="584"/>
                  </a:cubicBezTo>
                  <a:cubicBezTo>
                    <a:pt x="1431" y="542"/>
                    <a:pt x="1451" y="498"/>
                    <a:pt x="1440" y="439"/>
                  </a:cubicBezTo>
                  <a:close/>
                  <a:moveTo>
                    <a:pt x="1196" y="352"/>
                  </a:moveTo>
                  <a:cubicBezTo>
                    <a:pt x="1199" y="359"/>
                    <a:pt x="1189" y="366"/>
                    <a:pt x="1196" y="370"/>
                  </a:cubicBezTo>
                  <a:cubicBezTo>
                    <a:pt x="1203" y="357"/>
                    <a:pt x="1222" y="344"/>
                    <a:pt x="1226" y="336"/>
                  </a:cubicBezTo>
                  <a:cubicBezTo>
                    <a:pt x="1216" y="340"/>
                    <a:pt x="1209" y="349"/>
                    <a:pt x="1196" y="352"/>
                  </a:cubicBezTo>
                  <a:close/>
                  <a:moveTo>
                    <a:pt x="1495" y="618"/>
                  </a:moveTo>
                  <a:cubicBezTo>
                    <a:pt x="1462" y="612"/>
                    <a:pt x="1428" y="599"/>
                    <a:pt x="1396" y="600"/>
                  </a:cubicBezTo>
                  <a:cubicBezTo>
                    <a:pt x="1331" y="602"/>
                    <a:pt x="1262" y="611"/>
                    <a:pt x="1199" y="620"/>
                  </a:cubicBezTo>
                  <a:cubicBezTo>
                    <a:pt x="1127" y="631"/>
                    <a:pt x="1059" y="655"/>
                    <a:pt x="1006" y="687"/>
                  </a:cubicBezTo>
                  <a:cubicBezTo>
                    <a:pt x="956" y="737"/>
                    <a:pt x="914" y="795"/>
                    <a:pt x="875" y="857"/>
                  </a:cubicBezTo>
                  <a:cubicBezTo>
                    <a:pt x="836" y="918"/>
                    <a:pt x="791" y="979"/>
                    <a:pt x="764" y="1045"/>
                  </a:cubicBezTo>
                  <a:cubicBezTo>
                    <a:pt x="817" y="1009"/>
                    <a:pt x="892" y="975"/>
                    <a:pt x="983" y="970"/>
                  </a:cubicBezTo>
                  <a:cubicBezTo>
                    <a:pt x="1005" y="968"/>
                    <a:pt x="1029" y="971"/>
                    <a:pt x="1052" y="970"/>
                  </a:cubicBezTo>
                  <a:cubicBezTo>
                    <a:pt x="1164" y="964"/>
                    <a:pt x="1270" y="971"/>
                    <a:pt x="1350" y="997"/>
                  </a:cubicBezTo>
                  <a:cubicBezTo>
                    <a:pt x="1415" y="860"/>
                    <a:pt x="1513" y="757"/>
                    <a:pt x="1598" y="641"/>
                  </a:cubicBezTo>
                  <a:cubicBezTo>
                    <a:pt x="1568" y="628"/>
                    <a:pt x="1531" y="625"/>
                    <a:pt x="1495" y="618"/>
                  </a:cubicBezTo>
                  <a:close/>
                  <a:moveTo>
                    <a:pt x="806" y="662"/>
                  </a:moveTo>
                  <a:cubicBezTo>
                    <a:pt x="758" y="638"/>
                    <a:pt x="719" y="630"/>
                    <a:pt x="654" y="623"/>
                  </a:cubicBezTo>
                  <a:cubicBezTo>
                    <a:pt x="629" y="620"/>
                    <a:pt x="602" y="614"/>
                    <a:pt x="578" y="614"/>
                  </a:cubicBezTo>
                  <a:cubicBezTo>
                    <a:pt x="507" y="612"/>
                    <a:pt x="434" y="625"/>
                    <a:pt x="376" y="623"/>
                  </a:cubicBezTo>
                  <a:cubicBezTo>
                    <a:pt x="341" y="621"/>
                    <a:pt x="305" y="605"/>
                    <a:pt x="275" y="604"/>
                  </a:cubicBezTo>
                  <a:cubicBezTo>
                    <a:pt x="275" y="603"/>
                    <a:pt x="275" y="602"/>
                    <a:pt x="273" y="602"/>
                  </a:cubicBezTo>
                  <a:cubicBezTo>
                    <a:pt x="272" y="617"/>
                    <a:pt x="262" y="622"/>
                    <a:pt x="257" y="632"/>
                  </a:cubicBezTo>
                  <a:cubicBezTo>
                    <a:pt x="247" y="652"/>
                    <a:pt x="242" y="671"/>
                    <a:pt x="232" y="689"/>
                  </a:cubicBezTo>
                  <a:cubicBezTo>
                    <a:pt x="213" y="723"/>
                    <a:pt x="187" y="753"/>
                    <a:pt x="167" y="788"/>
                  </a:cubicBezTo>
                  <a:cubicBezTo>
                    <a:pt x="158" y="804"/>
                    <a:pt x="144" y="819"/>
                    <a:pt x="135" y="834"/>
                  </a:cubicBezTo>
                  <a:cubicBezTo>
                    <a:pt x="125" y="852"/>
                    <a:pt x="121" y="865"/>
                    <a:pt x="108" y="880"/>
                  </a:cubicBezTo>
                  <a:cubicBezTo>
                    <a:pt x="96" y="893"/>
                    <a:pt x="79" y="903"/>
                    <a:pt x="78" y="924"/>
                  </a:cubicBezTo>
                  <a:cubicBezTo>
                    <a:pt x="99" y="934"/>
                    <a:pt x="112" y="960"/>
                    <a:pt x="142" y="949"/>
                  </a:cubicBezTo>
                  <a:cubicBezTo>
                    <a:pt x="140" y="956"/>
                    <a:pt x="139" y="957"/>
                    <a:pt x="144" y="960"/>
                  </a:cubicBezTo>
                  <a:cubicBezTo>
                    <a:pt x="166" y="962"/>
                    <a:pt x="184" y="970"/>
                    <a:pt x="204" y="972"/>
                  </a:cubicBezTo>
                  <a:cubicBezTo>
                    <a:pt x="264" y="976"/>
                    <a:pt x="323" y="956"/>
                    <a:pt x="383" y="953"/>
                  </a:cubicBezTo>
                  <a:cubicBezTo>
                    <a:pt x="521" y="947"/>
                    <a:pt x="644" y="994"/>
                    <a:pt x="748" y="1041"/>
                  </a:cubicBezTo>
                  <a:cubicBezTo>
                    <a:pt x="797" y="944"/>
                    <a:pt x="856" y="859"/>
                    <a:pt x="914" y="772"/>
                  </a:cubicBezTo>
                  <a:cubicBezTo>
                    <a:pt x="902" y="706"/>
                    <a:pt x="859" y="688"/>
                    <a:pt x="806" y="662"/>
                  </a:cubicBezTo>
                  <a:close/>
                  <a:moveTo>
                    <a:pt x="1557" y="724"/>
                  </a:moveTo>
                  <a:cubicBezTo>
                    <a:pt x="1487" y="816"/>
                    <a:pt x="1405" y="909"/>
                    <a:pt x="1364" y="1022"/>
                  </a:cubicBezTo>
                  <a:cubicBezTo>
                    <a:pt x="1378" y="1025"/>
                    <a:pt x="1391" y="1029"/>
                    <a:pt x="1405" y="1032"/>
                  </a:cubicBezTo>
                  <a:cubicBezTo>
                    <a:pt x="1409" y="1029"/>
                    <a:pt x="1411" y="1025"/>
                    <a:pt x="1417" y="1025"/>
                  </a:cubicBezTo>
                  <a:cubicBezTo>
                    <a:pt x="1471" y="924"/>
                    <a:pt x="1537" y="835"/>
                    <a:pt x="1591" y="735"/>
                  </a:cubicBezTo>
                  <a:cubicBezTo>
                    <a:pt x="1582" y="729"/>
                    <a:pt x="1568" y="728"/>
                    <a:pt x="1557" y="724"/>
                  </a:cubicBezTo>
                  <a:close/>
                  <a:moveTo>
                    <a:pt x="1578" y="800"/>
                  </a:moveTo>
                  <a:cubicBezTo>
                    <a:pt x="1573" y="807"/>
                    <a:pt x="1564" y="811"/>
                    <a:pt x="1559" y="818"/>
                  </a:cubicBezTo>
                  <a:cubicBezTo>
                    <a:pt x="1540" y="846"/>
                    <a:pt x="1527" y="880"/>
                    <a:pt x="1509" y="910"/>
                  </a:cubicBezTo>
                  <a:cubicBezTo>
                    <a:pt x="1479" y="959"/>
                    <a:pt x="1440" y="1003"/>
                    <a:pt x="1431" y="1061"/>
                  </a:cubicBezTo>
                  <a:cubicBezTo>
                    <a:pt x="1432" y="1067"/>
                    <a:pt x="1439" y="1066"/>
                    <a:pt x="1437" y="1075"/>
                  </a:cubicBezTo>
                  <a:cubicBezTo>
                    <a:pt x="1435" y="1081"/>
                    <a:pt x="1425" y="1091"/>
                    <a:pt x="1433" y="1098"/>
                  </a:cubicBezTo>
                  <a:cubicBezTo>
                    <a:pt x="1499" y="1018"/>
                    <a:pt x="1538" y="910"/>
                    <a:pt x="1607" y="832"/>
                  </a:cubicBezTo>
                  <a:cubicBezTo>
                    <a:pt x="1583" y="813"/>
                    <a:pt x="1615" y="785"/>
                    <a:pt x="1605" y="751"/>
                  </a:cubicBezTo>
                  <a:cubicBezTo>
                    <a:pt x="1593" y="765"/>
                    <a:pt x="1588" y="784"/>
                    <a:pt x="1578" y="800"/>
                  </a:cubicBezTo>
                  <a:close/>
                  <a:moveTo>
                    <a:pt x="546" y="986"/>
                  </a:moveTo>
                  <a:cubicBezTo>
                    <a:pt x="501" y="975"/>
                    <a:pt x="440" y="968"/>
                    <a:pt x="390" y="970"/>
                  </a:cubicBezTo>
                  <a:cubicBezTo>
                    <a:pt x="342" y="971"/>
                    <a:pt x="298" y="990"/>
                    <a:pt x="250" y="988"/>
                  </a:cubicBezTo>
                  <a:cubicBezTo>
                    <a:pt x="209" y="986"/>
                    <a:pt x="164" y="985"/>
                    <a:pt x="133" y="970"/>
                  </a:cubicBezTo>
                  <a:cubicBezTo>
                    <a:pt x="118" y="982"/>
                    <a:pt x="105" y="997"/>
                    <a:pt x="89" y="1009"/>
                  </a:cubicBezTo>
                  <a:cubicBezTo>
                    <a:pt x="258" y="1015"/>
                    <a:pt x="459" y="999"/>
                    <a:pt x="636" y="1018"/>
                  </a:cubicBezTo>
                  <a:cubicBezTo>
                    <a:pt x="609" y="1003"/>
                    <a:pt x="573" y="992"/>
                    <a:pt x="546" y="986"/>
                  </a:cubicBezTo>
                  <a:close/>
                  <a:moveTo>
                    <a:pt x="1235" y="993"/>
                  </a:moveTo>
                  <a:cubicBezTo>
                    <a:pt x="1109" y="993"/>
                    <a:pt x="958" y="967"/>
                    <a:pt x="861" y="1015"/>
                  </a:cubicBezTo>
                  <a:cubicBezTo>
                    <a:pt x="1015" y="1001"/>
                    <a:pt x="1155" y="1016"/>
                    <a:pt x="1290" y="1013"/>
                  </a:cubicBezTo>
                  <a:cubicBezTo>
                    <a:pt x="1313" y="1013"/>
                    <a:pt x="1316" y="1013"/>
                    <a:pt x="1332" y="1018"/>
                  </a:cubicBezTo>
                  <a:cubicBezTo>
                    <a:pt x="1313" y="993"/>
                    <a:pt x="1271" y="992"/>
                    <a:pt x="1235" y="993"/>
                  </a:cubicBezTo>
                  <a:close/>
                  <a:moveTo>
                    <a:pt x="567" y="1034"/>
                  </a:moveTo>
                  <a:cubicBezTo>
                    <a:pt x="407" y="1018"/>
                    <a:pt x="257" y="1033"/>
                    <a:pt x="91" y="1029"/>
                  </a:cubicBezTo>
                  <a:cubicBezTo>
                    <a:pt x="93" y="1038"/>
                    <a:pt x="94" y="1047"/>
                    <a:pt x="96" y="1055"/>
                  </a:cubicBezTo>
                  <a:cubicBezTo>
                    <a:pt x="120" y="1058"/>
                    <a:pt x="149" y="1057"/>
                    <a:pt x="165" y="1068"/>
                  </a:cubicBezTo>
                  <a:cubicBezTo>
                    <a:pt x="145" y="1071"/>
                    <a:pt x="102" y="1070"/>
                    <a:pt x="78" y="1073"/>
                  </a:cubicBezTo>
                  <a:cubicBezTo>
                    <a:pt x="93" y="1096"/>
                    <a:pt x="119" y="1084"/>
                    <a:pt x="149" y="1087"/>
                  </a:cubicBezTo>
                  <a:cubicBezTo>
                    <a:pt x="232" y="1093"/>
                    <a:pt x="322" y="1084"/>
                    <a:pt x="404" y="1087"/>
                  </a:cubicBezTo>
                  <a:cubicBezTo>
                    <a:pt x="443" y="1088"/>
                    <a:pt x="478" y="1098"/>
                    <a:pt x="512" y="1091"/>
                  </a:cubicBezTo>
                  <a:cubicBezTo>
                    <a:pt x="508" y="1091"/>
                    <a:pt x="506" y="1090"/>
                    <a:pt x="505" y="1087"/>
                  </a:cubicBezTo>
                  <a:cubicBezTo>
                    <a:pt x="552" y="1077"/>
                    <a:pt x="612" y="1093"/>
                    <a:pt x="654" y="1078"/>
                  </a:cubicBezTo>
                  <a:cubicBezTo>
                    <a:pt x="619" y="1073"/>
                    <a:pt x="584" y="1069"/>
                    <a:pt x="549" y="1064"/>
                  </a:cubicBezTo>
                  <a:cubicBezTo>
                    <a:pt x="517" y="1059"/>
                    <a:pt x="481" y="1055"/>
                    <a:pt x="452" y="1041"/>
                  </a:cubicBezTo>
                  <a:cubicBezTo>
                    <a:pt x="532" y="1039"/>
                    <a:pt x="622" y="1070"/>
                    <a:pt x="707" y="1059"/>
                  </a:cubicBezTo>
                  <a:cubicBezTo>
                    <a:pt x="664" y="1033"/>
                    <a:pt x="612" y="1038"/>
                    <a:pt x="567" y="1034"/>
                  </a:cubicBezTo>
                  <a:close/>
                  <a:moveTo>
                    <a:pt x="1375" y="1043"/>
                  </a:moveTo>
                  <a:cubicBezTo>
                    <a:pt x="1326" y="1034"/>
                    <a:pt x="1276" y="1029"/>
                    <a:pt x="1224" y="1029"/>
                  </a:cubicBezTo>
                  <a:cubicBezTo>
                    <a:pt x="1119" y="1029"/>
                    <a:pt x="989" y="1014"/>
                    <a:pt x="875" y="1029"/>
                  </a:cubicBezTo>
                  <a:cubicBezTo>
                    <a:pt x="837" y="1034"/>
                    <a:pt x="797" y="1044"/>
                    <a:pt x="769" y="1066"/>
                  </a:cubicBezTo>
                  <a:cubicBezTo>
                    <a:pt x="776" y="1071"/>
                    <a:pt x="779" y="1081"/>
                    <a:pt x="787" y="1084"/>
                  </a:cubicBezTo>
                  <a:cubicBezTo>
                    <a:pt x="840" y="1066"/>
                    <a:pt x="888" y="1046"/>
                    <a:pt x="951" y="1043"/>
                  </a:cubicBezTo>
                  <a:cubicBezTo>
                    <a:pt x="966" y="1042"/>
                    <a:pt x="990" y="1038"/>
                    <a:pt x="994" y="1055"/>
                  </a:cubicBezTo>
                  <a:cubicBezTo>
                    <a:pt x="926" y="1058"/>
                    <a:pt x="858" y="1066"/>
                    <a:pt x="808" y="1094"/>
                  </a:cubicBezTo>
                  <a:cubicBezTo>
                    <a:pt x="994" y="1073"/>
                    <a:pt x="1183" y="1111"/>
                    <a:pt x="1336" y="1123"/>
                  </a:cubicBezTo>
                  <a:cubicBezTo>
                    <a:pt x="1365" y="1126"/>
                    <a:pt x="1395" y="1134"/>
                    <a:pt x="1412" y="1119"/>
                  </a:cubicBezTo>
                  <a:cubicBezTo>
                    <a:pt x="1388" y="1114"/>
                    <a:pt x="1362" y="1117"/>
                    <a:pt x="1346" y="1100"/>
                  </a:cubicBezTo>
                  <a:cubicBezTo>
                    <a:pt x="1372" y="1092"/>
                    <a:pt x="1407" y="1116"/>
                    <a:pt x="1417" y="1089"/>
                  </a:cubicBezTo>
                  <a:cubicBezTo>
                    <a:pt x="1380" y="1073"/>
                    <a:pt x="1309" y="1101"/>
                    <a:pt x="1286" y="1073"/>
                  </a:cubicBezTo>
                  <a:cubicBezTo>
                    <a:pt x="1323" y="1073"/>
                    <a:pt x="1369" y="1071"/>
                    <a:pt x="1410" y="1068"/>
                  </a:cubicBezTo>
                  <a:cubicBezTo>
                    <a:pt x="1403" y="1063"/>
                    <a:pt x="1384" y="1054"/>
                    <a:pt x="1375" y="1043"/>
                  </a:cubicBezTo>
                  <a:close/>
                  <a:moveTo>
                    <a:pt x="705" y="1098"/>
                  </a:moveTo>
                  <a:cubicBezTo>
                    <a:pt x="731" y="1106"/>
                    <a:pt x="751" y="1097"/>
                    <a:pt x="764" y="1084"/>
                  </a:cubicBezTo>
                  <a:cubicBezTo>
                    <a:pt x="759" y="1083"/>
                    <a:pt x="759" y="1076"/>
                    <a:pt x="755" y="1073"/>
                  </a:cubicBezTo>
                  <a:cubicBezTo>
                    <a:pt x="736" y="1076"/>
                    <a:pt x="717" y="1079"/>
                    <a:pt x="705" y="1098"/>
                  </a:cubicBezTo>
                  <a:close/>
                  <a:moveTo>
                    <a:pt x="677" y="1091"/>
                  </a:moveTo>
                  <a:cubicBezTo>
                    <a:pt x="661" y="1097"/>
                    <a:pt x="632" y="1091"/>
                    <a:pt x="620" y="1100"/>
                  </a:cubicBezTo>
                  <a:cubicBezTo>
                    <a:pt x="644" y="1105"/>
                    <a:pt x="668" y="1092"/>
                    <a:pt x="682" y="1100"/>
                  </a:cubicBezTo>
                  <a:cubicBezTo>
                    <a:pt x="684" y="1092"/>
                    <a:pt x="703" y="1083"/>
                    <a:pt x="693" y="1078"/>
                  </a:cubicBezTo>
                  <a:cubicBezTo>
                    <a:pt x="693" y="1081"/>
                    <a:pt x="684" y="1075"/>
                    <a:pt x="677" y="1078"/>
                  </a:cubicBezTo>
                  <a:cubicBezTo>
                    <a:pt x="677" y="1082"/>
                    <a:pt x="677" y="1087"/>
                    <a:pt x="677" y="1091"/>
                  </a:cubicBezTo>
                  <a:close/>
                  <a:moveTo>
                    <a:pt x="553" y="1096"/>
                  </a:moveTo>
                  <a:cubicBezTo>
                    <a:pt x="550" y="1096"/>
                    <a:pt x="549" y="1092"/>
                    <a:pt x="544" y="1094"/>
                  </a:cubicBezTo>
                  <a:cubicBezTo>
                    <a:pt x="559" y="1104"/>
                    <a:pt x="588" y="1095"/>
                    <a:pt x="553" y="1096"/>
                  </a:cubicBezTo>
                  <a:close/>
                  <a:moveTo>
                    <a:pt x="429" y="1110"/>
                  </a:moveTo>
                  <a:cubicBezTo>
                    <a:pt x="392" y="1107"/>
                    <a:pt x="355" y="1114"/>
                    <a:pt x="319" y="1112"/>
                  </a:cubicBezTo>
                  <a:cubicBezTo>
                    <a:pt x="224" y="1107"/>
                    <a:pt x="118" y="1104"/>
                    <a:pt x="46" y="1107"/>
                  </a:cubicBezTo>
                  <a:cubicBezTo>
                    <a:pt x="37" y="1114"/>
                    <a:pt x="30" y="1121"/>
                    <a:pt x="25" y="1130"/>
                  </a:cubicBezTo>
                  <a:cubicBezTo>
                    <a:pt x="43" y="1142"/>
                    <a:pt x="62" y="1134"/>
                    <a:pt x="80" y="1133"/>
                  </a:cubicBezTo>
                  <a:cubicBezTo>
                    <a:pt x="178" y="1126"/>
                    <a:pt x="265" y="1133"/>
                    <a:pt x="362" y="1140"/>
                  </a:cubicBezTo>
                  <a:cubicBezTo>
                    <a:pt x="455" y="1146"/>
                    <a:pt x="569" y="1141"/>
                    <a:pt x="668" y="1146"/>
                  </a:cubicBezTo>
                  <a:cubicBezTo>
                    <a:pt x="669" y="1132"/>
                    <a:pt x="656" y="1132"/>
                    <a:pt x="654" y="1121"/>
                  </a:cubicBezTo>
                  <a:cubicBezTo>
                    <a:pt x="580" y="1118"/>
                    <a:pt x="502" y="1116"/>
                    <a:pt x="429" y="1110"/>
                  </a:cubicBezTo>
                  <a:close/>
                  <a:moveTo>
                    <a:pt x="712" y="1126"/>
                  </a:moveTo>
                  <a:cubicBezTo>
                    <a:pt x="701" y="1125"/>
                    <a:pt x="691" y="1115"/>
                    <a:pt x="682" y="1123"/>
                  </a:cubicBezTo>
                  <a:cubicBezTo>
                    <a:pt x="691" y="1165"/>
                    <a:pt x="796" y="1164"/>
                    <a:pt x="783" y="1114"/>
                  </a:cubicBezTo>
                  <a:cubicBezTo>
                    <a:pt x="761" y="1115"/>
                    <a:pt x="738" y="1128"/>
                    <a:pt x="712" y="1126"/>
                  </a:cubicBezTo>
                  <a:close/>
                </a:path>
              </a:pathLst>
            </a:custGeom>
            <a:solidFill>
              <a:schemeClr val="bg1"/>
            </a:solidFill>
            <a:ln w="9525">
              <a:noFill/>
            </a:ln>
          </p:spPr>
          <p:txBody>
            <a:bodyPr/>
            <a:lstStyle/>
            <a:p>
              <a:endParaRPr lang="zh-CN" altLang="en-US"/>
            </a:p>
          </p:txBody>
        </p:sp>
      </p:grpSp>
      <p:sp>
        <p:nvSpPr>
          <p:cNvPr id="6" name="文本框 2">
            <a:extLst>
              <a:ext uri="{FF2B5EF4-FFF2-40B4-BE49-F238E27FC236}">
                <a16:creationId xmlns:a16="http://schemas.microsoft.com/office/drawing/2014/main" id="{63038EAE-0C07-299B-9C38-430A89040A4F}"/>
              </a:ext>
            </a:extLst>
          </p:cNvPr>
          <p:cNvSpPr txBox="1"/>
          <p:nvPr/>
        </p:nvSpPr>
        <p:spPr>
          <a:xfrm>
            <a:off x="560005" y="1277240"/>
            <a:ext cx="11304785" cy="2585323"/>
          </a:xfrm>
          <a:prstGeom prst="rect">
            <a:avLst/>
          </a:prstGeom>
          <a:noFill/>
          <a:ln w="9525" cap="flat" cmpd="sng">
            <a:solidFill>
              <a:schemeClr val="bg1">
                <a:alpha val="29999"/>
              </a:schemeClr>
            </a:solidFill>
            <a:prstDash val="solid"/>
            <a:round/>
            <a:headEnd type="none" w="med" len="med"/>
            <a:tailEnd type="none" w="med" len="med"/>
          </a:ln>
        </p:spPr>
        <p:txBody>
          <a:bodyPr wrap="square" anchor="t" anchorCtr="0">
            <a:spAutoFit/>
          </a:bodyPr>
          <a:lstStyle/>
          <a:p>
            <a:pPr marL="285750" indent="-285750">
              <a:buFont typeface="Arial" panose="020B0604020202020204" pitchFamily="34" charset="0"/>
              <a:buChar char="•"/>
            </a:pPr>
            <a:r>
              <a:rPr lang="en-GB" dirty="0" err="1">
                <a:solidFill>
                  <a:schemeClr val="bg1"/>
                </a:solidFill>
              </a:rPr>
              <a:t>Testhipify</a:t>
            </a:r>
            <a:r>
              <a:rPr lang="en-GB" dirty="0">
                <a:solidFill>
                  <a:schemeClr val="bg1"/>
                </a:solidFill>
              </a:rPr>
              <a:t> adheres to not be dependent on the </a:t>
            </a:r>
            <a:r>
              <a:rPr lang="en-GB" dirty="0" err="1">
                <a:solidFill>
                  <a:schemeClr val="bg1"/>
                </a:solidFill>
              </a:rPr>
              <a:t>makefiles</a:t>
            </a:r>
            <a:r>
              <a:rPr lang="en-GB" dirty="0">
                <a:solidFill>
                  <a:schemeClr val="bg1"/>
                </a:solidFill>
              </a:rPr>
              <a:t> of any </a:t>
            </a:r>
            <a:r>
              <a:rPr lang="en-GB" dirty="0" err="1">
                <a:solidFill>
                  <a:schemeClr val="bg1"/>
                </a:solidFill>
              </a:rPr>
              <a:t>sample.It</a:t>
            </a:r>
            <a:r>
              <a:rPr lang="en-GB" dirty="0">
                <a:solidFill>
                  <a:schemeClr val="bg1"/>
                </a:solidFill>
              </a:rPr>
              <a:t> has provisions for processing single or multiple samples in a </a:t>
            </a:r>
            <a:r>
              <a:rPr lang="en-GB" dirty="0" err="1">
                <a:solidFill>
                  <a:schemeClr val="bg1"/>
                </a:solidFill>
              </a:rPr>
              <a:t>folder.The</a:t>
            </a:r>
            <a:r>
              <a:rPr lang="en-GB" dirty="0">
                <a:solidFill>
                  <a:schemeClr val="bg1"/>
                </a:solidFill>
              </a:rPr>
              <a:t> -h command would give the methods of usage of every function.</a:t>
            </a:r>
          </a:p>
          <a:p>
            <a:pPr marL="285750" indent="-285750">
              <a:buFont typeface="Arial" panose="020B0604020202020204" pitchFamily="34" charset="0"/>
              <a:buChar char="•"/>
            </a:pPr>
            <a:r>
              <a:rPr lang="en-GB" dirty="0">
                <a:solidFill>
                  <a:schemeClr val="bg1"/>
                </a:solidFill>
              </a:rPr>
              <a:t>The repository also contains the executable files of samples which were successfully processed under HIP </a:t>
            </a:r>
            <a:r>
              <a:rPr lang="en-GB" dirty="0" err="1">
                <a:solidFill>
                  <a:schemeClr val="bg1"/>
                </a:solidFill>
              </a:rPr>
              <a:t>Architecture.The</a:t>
            </a:r>
            <a:r>
              <a:rPr lang="en-GB" dirty="0">
                <a:solidFill>
                  <a:schemeClr val="bg1"/>
                </a:solidFill>
              </a:rPr>
              <a:t> project helped in reporting underlying features, which when </a:t>
            </a:r>
            <a:r>
              <a:rPr lang="en-GB" dirty="0" err="1">
                <a:solidFill>
                  <a:schemeClr val="bg1"/>
                </a:solidFill>
              </a:rPr>
              <a:t>solved,would</a:t>
            </a:r>
            <a:r>
              <a:rPr lang="en-GB" dirty="0">
                <a:solidFill>
                  <a:schemeClr val="bg1"/>
                </a:solidFill>
              </a:rPr>
              <a:t> aid in execution of increased amount of samples which currently reside in the Ignored Samples Category.</a:t>
            </a:r>
          </a:p>
          <a:p>
            <a:pPr marL="285750" indent="-285750">
              <a:buFont typeface="Arial" panose="020B0604020202020204" pitchFamily="34" charset="0"/>
              <a:buChar char="•"/>
            </a:pPr>
            <a:r>
              <a:rPr lang="en-GB" dirty="0">
                <a:solidFill>
                  <a:schemeClr val="bg1"/>
                </a:solidFill>
              </a:rPr>
              <a:t>Our project ignored 94 Samples and processed 96 Samples in the end out of a total of 190 </a:t>
            </a:r>
            <a:r>
              <a:rPr lang="en-GB" dirty="0" err="1">
                <a:solidFill>
                  <a:schemeClr val="bg1"/>
                </a:solidFill>
              </a:rPr>
              <a:t>Samples.Unlike</a:t>
            </a:r>
            <a:r>
              <a:rPr lang="en-GB" dirty="0">
                <a:solidFill>
                  <a:schemeClr val="bg1"/>
                </a:solidFill>
              </a:rPr>
              <a:t> the original guideline which requires manipulation of the make </a:t>
            </a:r>
            <a:r>
              <a:rPr lang="en-GB" dirty="0" err="1">
                <a:solidFill>
                  <a:schemeClr val="bg1"/>
                </a:solidFill>
              </a:rPr>
              <a:t>file,the</a:t>
            </a:r>
            <a:r>
              <a:rPr lang="en-GB" dirty="0">
                <a:solidFill>
                  <a:schemeClr val="bg1"/>
                </a:solidFill>
              </a:rPr>
              <a:t> script will generate the </a:t>
            </a:r>
            <a:r>
              <a:rPr lang="en-GB" dirty="0" err="1">
                <a:solidFill>
                  <a:schemeClr val="bg1"/>
                </a:solidFill>
              </a:rPr>
              <a:t>executeable</a:t>
            </a:r>
            <a:r>
              <a:rPr lang="en-GB" dirty="0">
                <a:solidFill>
                  <a:schemeClr val="bg1"/>
                </a:solidFill>
              </a:rPr>
              <a:t> without specifying the hardware information as long as the stated dependencies are met.</a:t>
            </a:r>
            <a:endParaRPr lang="en-IN" dirty="0">
              <a:solidFill>
                <a:schemeClr val="bg1"/>
              </a:solidFill>
            </a:endParaRPr>
          </a:p>
          <a:p>
            <a:pPr marL="285750" indent="-285750">
              <a:buFont typeface="Arial" panose="020B0604020202020204" pitchFamily="34" charset="0"/>
              <a:buChar char="•"/>
            </a:pPr>
            <a:r>
              <a:rPr lang="en-IN" dirty="0">
                <a:solidFill>
                  <a:schemeClr val="bg1"/>
                </a:solidFill>
              </a:rPr>
              <a:t>It is open-source and the included report explains every system calls and functions to the minutest of details.</a:t>
            </a:r>
          </a:p>
        </p:txBody>
      </p:sp>
    </p:spTree>
    <p:extLst>
      <p:ext uri="{BB962C8B-B14F-4D97-AF65-F5344CB8AC3E}">
        <p14:creationId xmlns:p14="http://schemas.microsoft.com/office/powerpoint/2010/main" val="142302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6"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4084544-1409-4891-5C1F-19D52EBEFCCC}"/>
              </a:ext>
            </a:extLst>
          </p:cNvPr>
          <p:cNvSpPr txBox="1"/>
          <p:nvPr/>
        </p:nvSpPr>
        <p:spPr>
          <a:xfrm>
            <a:off x="3647830" y="2875002"/>
            <a:ext cx="10296715" cy="1107996"/>
          </a:xfrm>
          <a:prstGeom prst="rect">
            <a:avLst/>
          </a:prstGeom>
          <a:noFill/>
        </p:spPr>
        <p:txBody>
          <a:bodyPr wrap="square" rtlCol="0">
            <a:spAutoFit/>
          </a:bodyPr>
          <a:lstStyle/>
          <a:p>
            <a:r>
              <a:rPr lang="en-IN" sz="6600" b="1" dirty="0">
                <a:solidFill>
                  <a:schemeClr val="bg1"/>
                </a:solidFill>
              </a:rPr>
              <a:t>THANK YOU!</a:t>
            </a:r>
          </a:p>
        </p:txBody>
      </p:sp>
    </p:spTree>
    <p:extLst>
      <p:ext uri="{BB962C8B-B14F-4D97-AF65-F5344CB8AC3E}">
        <p14:creationId xmlns:p14="http://schemas.microsoft.com/office/powerpoint/2010/main" val="1308879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407605" y="1124840"/>
            <a:ext cx="8568595" cy="1631216"/>
          </a:xfrm>
          <a:prstGeom prst="rect">
            <a:avLst/>
          </a:prstGeom>
          <a:noFill/>
          <a:ln w="9525" cap="flat" cmpd="sng">
            <a:solidFill>
              <a:schemeClr val="bg1">
                <a:alpha val="29999"/>
              </a:schemeClr>
            </a:solidFill>
            <a:prstDash val="solid"/>
            <a:round/>
            <a:headEnd type="none" w="med" len="med"/>
            <a:tailEnd type="none" w="med" len="med"/>
          </a:ln>
        </p:spPr>
        <p:txBody>
          <a:bodyPr wrap="square" anchor="t" anchorCtr="0">
            <a:spAutoFit/>
          </a:bodyPr>
          <a:lstStyle/>
          <a:p>
            <a:pPr marL="342900" indent="-342900">
              <a:buFont typeface="Arial" panose="020B0604020202020204" pitchFamily="34" charset="0"/>
              <a:buChar char="•"/>
            </a:pPr>
            <a:r>
              <a:rPr lang="en-US" sz="2000" dirty="0">
                <a:solidFill>
                  <a:schemeClr val="bg1"/>
                </a:solidFill>
              </a:rPr>
              <a:t>Advanced Micro Devices (AMD) is a global semiconductor company.</a:t>
            </a:r>
          </a:p>
          <a:p>
            <a:pPr marL="342900" indent="-342900">
              <a:buFont typeface="Arial" panose="020B0604020202020204" pitchFamily="34" charset="0"/>
              <a:buChar char="•"/>
            </a:pPr>
            <a:r>
              <a:rPr lang="en-US" sz="2000" dirty="0">
                <a:solidFill>
                  <a:schemeClr val="bg1"/>
                </a:solidFill>
              </a:rPr>
              <a:t>Founded in 1969, with headquarters in Santa Clara, California.</a:t>
            </a:r>
          </a:p>
          <a:p>
            <a:pPr marL="342900" indent="-342900">
              <a:buFont typeface="Arial" panose="020B0604020202020204" pitchFamily="34" charset="0"/>
              <a:buChar char="•"/>
            </a:pPr>
            <a:r>
              <a:rPr lang="en-US" sz="2000" dirty="0">
                <a:solidFill>
                  <a:schemeClr val="bg1"/>
                </a:solidFill>
              </a:rPr>
              <a:t>Leader in high-performance computing, graphics, and visualization technologies.</a:t>
            </a:r>
          </a:p>
          <a:p>
            <a:pPr marL="342900" indent="-342900">
              <a:buFont typeface="Arial" panose="020B0604020202020204" pitchFamily="34" charset="0"/>
              <a:buChar char="•"/>
            </a:pPr>
            <a:endParaRPr lang="zh-CN" altLang="zh-CN" sz="2000" dirty="0">
              <a:solidFill>
                <a:schemeClr val="bg1"/>
              </a:solidFill>
              <a:latin typeface="Elsie" panose="02000000000000000000" charset="0"/>
              <a:ea typeface="Elsie" panose="02000000000000000000" charset="0"/>
            </a:endParaRPr>
          </a:p>
        </p:txBody>
      </p:sp>
      <p:grpSp>
        <p:nvGrpSpPr>
          <p:cNvPr id="8" name="组合 7"/>
          <p:cNvGrpSpPr/>
          <p:nvPr/>
        </p:nvGrpSpPr>
        <p:grpSpPr>
          <a:xfrm>
            <a:off x="327025" y="188913"/>
            <a:ext cx="3476625" cy="584200"/>
            <a:chOff x="327446" y="188640"/>
            <a:chExt cx="3475990" cy="584200"/>
          </a:xfrm>
        </p:grpSpPr>
        <p:sp>
          <p:nvSpPr>
            <p:cNvPr id="7172" name="文本框 5"/>
            <p:cNvSpPr txBox="1"/>
            <p:nvPr/>
          </p:nvSpPr>
          <p:spPr>
            <a:xfrm>
              <a:off x="1055156" y="404540"/>
              <a:ext cx="2748280" cy="368300"/>
            </a:xfrm>
            <a:prstGeom prst="rect">
              <a:avLst/>
            </a:prstGeom>
            <a:noFill/>
            <a:ln w="9525">
              <a:noFill/>
            </a:ln>
          </p:spPr>
          <p:txBody>
            <a:bodyPr wrap="square" anchor="t" anchorCtr="0">
              <a:spAutoFit/>
            </a:bodyPr>
            <a:lstStyle/>
            <a:p>
              <a:r>
                <a:rPr lang="en-IN" altLang="zh-CN" dirty="0">
                  <a:solidFill>
                    <a:schemeClr val="bg1"/>
                  </a:solidFill>
                  <a:latin typeface="Elsie" panose="02000000000000000000" charset="0"/>
                  <a:ea typeface="宋体" panose="02010600030101010101" pitchFamily="2" charset="-122"/>
                  <a:cs typeface="Elsie" panose="02000000000000000000" charset="0"/>
                </a:rPr>
                <a:t>HISTORY</a:t>
              </a:r>
              <a:endParaRPr lang="zh-CN" altLang="en-US" dirty="0">
                <a:solidFill>
                  <a:schemeClr val="bg1"/>
                </a:solidFill>
                <a:latin typeface="Elsie" panose="02000000000000000000" charset="0"/>
                <a:ea typeface="Elsie" panose="02000000000000000000" charset="0"/>
              </a:endParaRPr>
            </a:p>
          </p:txBody>
        </p:sp>
        <p:sp>
          <p:nvSpPr>
            <p:cNvPr id="7173" name="Freeform 169"/>
            <p:cNvSpPr>
              <a:spLocks noEditPoints="1"/>
            </p:cNvSpPr>
            <p:nvPr/>
          </p:nvSpPr>
          <p:spPr>
            <a:xfrm>
              <a:off x="327446" y="188640"/>
              <a:ext cx="723306" cy="513348"/>
            </a:xfrm>
            <a:custGeom>
              <a:avLst/>
              <a:gdLst/>
              <a:ahLst/>
              <a:cxnLst>
                <a:cxn ang="0">
                  <a:pos x="521105" y="2997"/>
                </a:cxn>
                <a:cxn ang="0">
                  <a:pos x="600617" y="149423"/>
                </a:cxn>
                <a:cxn ang="0">
                  <a:pos x="672435" y="301843"/>
                </a:cxn>
                <a:cxn ang="0">
                  <a:pos x="723306" y="345086"/>
                </a:cxn>
                <a:cxn ang="0">
                  <a:pos x="616434" y="513348"/>
                </a:cxn>
                <a:cxn ang="0">
                  <a:pos x="318904" y="504785"/>
                </a:cxn>
                <a:cxn ang="0">
                  <a:pos x="84214" y="493653"/>
                </a:cxn>
                <a:cxn ang="0">
                  <a:pos x="25221" y="464111"/>
                </a:cxn>
                <a:cxn ang="0">
                  <a:pos x="38901" y="372915"/>
                </a:cxn>
                <a:cxn ang="0">
                  <a:pos x="175696" y="257744"/>
                </a:cxn>
                <a:cxn ang="0">
                  <a:pos x="411241" y="285145"/>
                </a:cxn>
                <a:cxn ang="0">
                  <a:pos x="430050" y="96333"/>
                </a:cxn>
                <a:cxn ang="0">
                  <a:pos x="501440" y="119881"/>
                </a:cxn>
                <a:cxn ang="0">
                  <a:pos x="632251" y="458545"/>
                </a:cxn>
                <a:cxn ang="0">
                  <a:pos x="545899" y="486802"/>
                </a:cxn>
                <a:cxn ang="0">
                  <a:pos x="529227" y="500503"/>
                </a:cxn>
                <a:cxn ang="0">
                  <a:pos x="643793" y="459401"/>
                </a:cxn>
                <a:cxn ang="0">
                  <a:pos x="497593" y="48380"/>
                </a:cxn>
                <a:cxn ang="0">
                  <a:pos x="523242" y="95476"/>
                </a:cxn>
                <a:cxn ang="0">
                  <a:pos x="509563" y="34679"/>
                </a:cxn>
                <a:cxn ang="0">
                  <a:pos x="544616" y="80919"/>
                </a:cxn>
                <a:cxn ang="0">
                  <a:pos x="513410" y="14985"/>
                </a:cxn>
                <a:cxn ang="0">
                  <a:pos x="444585" y="91623"/>
                </a:cxn>
                <a:cxn ang="0">
                  <a:pos x="450570" y="75781"/>
                </a:cxn>
                <a:cxn ang="0">
                  <a:pos x="565563" y="139575"/>
                </a:cxn>
                <a:cxn ang="0">
                  <a:pos x="489898" y="153704"/>
                </a:cxn>
                <a:cxn ang="0">
                  <a:pos x="428768" y="284289"/>
                </a:cxn>
                <a:cxn ang="0">
                  <a:pos x="511273" y="150707"/>
                </a:cxn>
                <a:cxn ang="0">
                  <a:pos x="639091" y="264594"/>
                </a:cxn>
                <a:cxn ang="0">
                  <a:pos x="374050" y="366921"/>
                </a:cxn>
                <a:cxn ang="0">
                  <a:pos x="577105" y="426862"/>
                </a:cxn>
                <a:cxn ang="0">
                  <a:pos x="279575" y="266735"/>
                </a:cxn>
                <a:cxn ang="0">
                  <a:pos x="116703" y="257744"/>
                </a:cxn>
                <a:cxn ang="0">
                  <a:pos x="57710" y="357074"/>
                </a:cxn>
                <a:cxn ang="0">
                  <a:pos x="61557" y="411020"/>
                </a:cxn>
                <a:cxn ang="0">
                  <a:pos x="390722" y="330529"/>
                </a:cxn>
                <a:cxn ang="0">
                  <a:pos x="600617" y="441847"/>
                </a:cxn>
                <a:cxn ang="0">
                  <a:pos x="674572" y="342517"/>
                </a:cxn>
                <a:cxn ang="0">
                  <a:pos x="614297" y="460257"/>
                </a:cxn>
                <a:cxn ang="0">
                  <a:pos x="674572" y="342517"/>
                </a:cxn>
                <a:cxn ang="0">
                  <a:pos x="56855" y="415302"/>
                </a:cxn>
                <a:cxn ang="0">
                  <a:pos x="527944" y="425149"/>
                </a:cxn>
                <a:cxn ang="0">
                  <a:pos x="527944" y="425149"/>
                </a:cxn>
                <a:cxn ang="0">
                  <a:pos x="70535" y="457260"/>
                </a:cxn>
                <a:cxn ang="0">
                  <a:pos x="218872" y="467108"/>
                </a:cxn>
                <a:cxn ang="0">
                  <a:pos x="193223" y="445700"/>
                </a:cxn>
                <a:cxn ang="0">
                  <a:pos x="523242" y="440563"/>
                </a:cxn>
                <a:cxn ang="0">
                  <a:pos x="406539" y="446557"/>
                </a:cxn>
                <a:cxn ang="0">
                  <a:pos x="603609" y="479096"/>
                </a:cxn>
                <a:cxn ang="0">
                  <a:pos x="602755" y="457260"/>
                </a:cxn>
                <a:cxn ang="0">
                  <a:pos x="322751" y="459401"/>
                </a:cxn>
                <a:cxn ang="0">
                  <a:pos x="291545" y="470961"/>
                </a:cxn>
                <a:cxn ang="0">
                  <a:pos x="236399" y="469248"/>
                </a:cxn>
                <a:cxn ang="0">
                  <a:pos x="136367" y="476099"/>
                </a:cxn>
                <a:cxn ang="0">
                  <a:pos x="154749" y="488087"/>
                </a:cxn>
                <a:cxn ang="0">
                  <a:pos x="304369" y="482093"/>
                </a:cxn>
              </a:cxnLst>
              <a:rect l="0" t="0" r="0" b="0"/>
              <a:pathLst>
                <a:path w="1692" h="1199">
                  <a:moveTo>
                    <a:pt x="1173" y="280"/>
                  </a:moveTo>
                  <a:cubicBezTo>
                    <a:pt x="1178" y="256"/>
                    <a:pt x="1155" y="232"/>
                    <a:pt x="1148" y="202"/>
                  </a:cubicBezTo>
                  <a:cubicBezTo>
                    <a:pt x="1130" y="126"/>
                    <a:pt x="1166" y="46"/>
                    <a:pt x="1203" y="3"/>
                  </a:cubicBezTo>
                  <a:cubicBezTo>
                    <a:pt x="1213" y="0"/>
                    <a:pt x="1212" y="7"/>
                    <a:pt x="1219" y="7"/>
                  </a:cubicBezTo>
                  <a:cubicBezTo>
                    <a:pt x="1224" y="12"/>
                    <a:pt x="1217" y="17"/>
                    <a:pt x="1219" y="26"/>
                  </a:cubicBezTo>
                  <a:cubicBezTo>
                    <a:pt x="1236" y="54"/>
                    <a:pt x="1274" y="71"/>
                    <a:pt x="1290" y="101"/>
                  </a:cubicBezTo>
                  <a:cubicBezTo>
                    <a:pt x="1331" y="178"/>
                    <a:pt x="1290" y="252"/>
                    <a:pt x="1240" y="310"/>
                  </a:cubicBezTo>
                  <a:cubicBezTo>
                    <a:pt x="1301" y="304"/>
                    <a:pt x="1363" y="314"/>
                    <a:pt x="1405" y="349"/>
                  </a:cubicBezTo>
                  <a:cubicBezTo>
                    <a:pt x="1469" y="403"/>
                    <a:pt x="1472" y="496"/>
                    <a:pt x="1437" y="584"/>
                  </a:cubicBezTo>
                  <a:cubicBezTo>
                    <a:pt x="1504" y="602"/>
                    <a:pt x="1581" y="611"/>
                    <a:pt x="1637" y="627"/>
                  </a:cubicBezTo>
                  <a:cubicBezTo>
                    <a:pt x="1633" y="645"/>
                    <a:pt x="1616" y="654"/>
                    <a:pt x="1605" y="666"/>
                  </a:cubicBezTo>
                  <a:cubicBezTo>
                    <a:pt x="1594" y="679"/>
                    <a:pt x="1586" y="694"/>
                    <a:pt x="1573" y="705"/>
                  </a:cubicBezTo>
                  <a:cubicBezTo>
                    <a:pt x="1590" y="719"/>
                    <a:pt x="1614" y="712"/>
                    <a:pt x="1630" y="724"/>
                  </a:cubicBezTo>
                  <a:cubicBezTo>
                    <a:pt x="1631" y="738"/>
                    <a:pt x="1623" y="757"/>
                    <a:pt x="1623" y="777"/>
                  </a:cubicBezTo>
                  <a:cubicBezTo>
                    <a:pt x="1636" y="774"/>
                    <a:pt x="1646" y="792"/>
                    <a:pt x="1660" y="797"/>
                  </a:cubicBezTo>
                  <a:cubicBezTo>
                    <a:pt x="1672" y="802"/>
                    <a:pt x="1688" y="795"/>
                    <a:pt x="1692" y="806"/>
                  </a:cubicBezTo>
                  <a:cubicBezTo>
                    <a:pt x="1689" y="835"/>
                    <a:pt x="1650" y="861"/>
                    <a:pt x="1646" y="889"/>
                  </a:cubicBezTo>
                  <a:cubicBezTo>
                    <a:pt x="1591" y="979"/>
                    <a:pt x="1520" y="1066"/>
                    <a:pt x="1486" y="1169"/>
                  </a:cubicBezTo>
                  <a:cubicBezTo>
                    <a:pt x="1475" y="1172"/>
                    <a:pt x="1476" y="1185"/>
                    <a:pt x="1467" y="1190"/>
                  </a:cubicBezTo>
                  <a:cubicBezTo>
                    <a:pt x="1459" y="1196"/>
                    <a:pt x="1449" y="1192"/>
                    <a:pt x="1442" y="1199"/>
                  </a:cubicBezTo>
                  <a:cubicBezTo>
                    <a:pt x="1375" y="1174"/>
                    <a:pt x="1303" y="1193"/>
                    <a:pt x="1212" y="1188"/>
                  </a:cubicBezTo>
                  <a:cubicBezTo>
                    <a:pt x="1133" y="1183"/>
                    <a:pt x="1055" y="1193"/>
                    <a:pt x="976" y="1188"/>
                  </a:cubicBezTo>
                  <a:cubicBezTo>
                    <a:pt x="936" y="1185"/>
                    <a:pt x="897" y="1180"/>
                    <a:pt x="861" y="1179"/>
                  </a:cubicBezTo>
                  <a:cubicBezTo>
                    <a:pt x="816" y="1177"/>
                    <a:pt x="775" y="1162"/>
                    <a:pt x="746" y="1179"/>
                  </a:cubicBezTo>
                  <a:cubicBezTo>
                    <a:pt x="726" y="1171"/>
                    <a:pt x="705" y="1176"/>
                    <a:pt x="686" y="1174"/>
                  </a:cubicBezTo>
                  <a:cubicBezTo>
                    <a:pt x="664" y="1172"/>
                    <a:pt x="641" y="1164"/>
                    <a:pt x="615" y="1162"/>
                  </a:cubicBezTo>
                  <a:cubicBezTo>
                    <a:pt x="588" y="1161"/>
                    <a:pt x="559" y="1163"/>
                    <a:pt x="530" y="1162"/>
                  </a:cubicBezTo>
                  <a:cubicBezTo>
                    <a:pt x="410" y="1161"/>
                    <a:pt x="311" y="1154"/>
                    <a:pt x="197" y="1153"/>
                  </a:cubicBezTo>
                  <a:cubicBezTo>
                    <a:pt x="188" y="1153"/>
                    <a:pt x="177" y="1149"/>
                    <a:pt x="167" y="1149"/>
                  </a:cubicBezTo>
                  <a:cubicBezTo>
                    <a:pt x="130" y="1149"/>
                    <a:pt x="93" y="1158"/>
                    <a:pt x="55" y="1160"/>
                  </a:cubicBezTo>
                  <a:cubicBezTo>
                    <a:pt x="29" y="1161"/>
                    <a:pt x="13" y="1163"/>
                    <a:pt x="0" y="1144"/>
                  </a:cubicBezTo>
                  <a:cubicBezTo>
                    <a:pt x="11" y="1113"/>
                    <a:pt x="26" y="1080"/>
                    <a:pt x="59" y="1084"/>
                  </a:cubicBezTo>
                  <a:cubicBezTo>
                    <a:pt x="59" y="1066"/>
                    <a:pt x="67" y="1057"/>
                    <a:pt x="75" y="1048"/>
                  </a:cubicBezTo>
                  <a:cubicBezTo>
                    <a:pt x="18" y="1032"/>
                    <a:pt x="90" y="986"/>
                    <a:pt x="112" y="967"/>
                  </a:cubicBezTo>
                  <a:cubicBezTo>
                    <a:pt x="102" y="946"/>
                    <a:pt x="46" y="941"/>
                    <a:pt x="46" y="924"/>
                  </a:cubicBezTo>
                  <a:cubicBezTo>
                    <a:pt x="45" y="906"/>
                    <a:pt x="78" y="886"/>
                    <a:pt x="91" y="871"/>
                  </a:cubicBezTo>
                  <a:cubicBezTo>
                    <a:pt x="109" y="851"/>
                    <a:pt x="123" y="834"/>
                    <a:pt x="128" y="811"/>
                  </a:cubicBezTo>
                  <a:cubicBezTo>
                    <a:pt x="179" y="737"/>
                    <a:pt x="232" y="665"/>
                    <a:pt x="266" y="574"/>
                  </a:cubicBezTo>
                  <a:cubicBezTo>
                    <a:pt x="282" y="574"/>
                    <a:pt x="290" y="579"/>
                    <a:pt x="300" y="588"/>
                  </a:cubicBezTo>
                  <a:cubicBezTo>
                    <a:pt x="337" y="595"/>
                    <a:pt x="372" y="603"/>
                    <a:pt x="411" y="602"/>
                  </a:cubicBezTo>
                  <a:cubicBezTo>
                    <a:pt x="541" y="598"/>
                    <a:pt x="673" y="583"/>
                    <a:pt x="781" y="627"/>
                  </a:cubicBezTo>
                  <a:cubicBezTo>
                    <a:pt x="842" y="653"/>
                    <a:pt x="903" y="681"/>
                    <a:pt x="928" y="747"/>
                  </a:cubicBezTo>
                  <a:cubicBezTo>
                    <a:pt x="946" y="725"/>
                    <a:pt x="970" y="708"/>
                    <a:pt x="985" y="682"/>
                  </a:cubicBezTo>
                  <a:cubicBezTo>
                    <a:pt x="980" y="674"/>
                    <a:pt x="970" y="671"/>
                    <a:pt x="962" y="666"/>
                  </a:cubicBezTo>
                  <a:cubicBezTo>
                    <a:pt x="951" y="644"/>
                    <a:pt x="931" y="630"/>
                    <a:pt x="918" y="607"/>
                  </a:cubicBezTo>
                  <a:cubicBezTo>
                    <a:pt x="880" y="534"/>
                    <a:pt x="886" y="418"/>
                    <a:pt x="955" y="359"/>
                  </a:cubicBezTo>
                  <a:cubicBezTo>
                    <a:pt x="991" y="328"/>
                    <a:pt x="1065" y="303"/>
                    <a:pt x="1127" y="329"/>
                  </a:cubicBezTo>
                  <a:cubicBezTo>
                    <a:pt x="1116" y="281"/>
                    <a:pt x="1057" y="241"/>
                    <a:pt x="1006" y="225"/>
                  </a:cubicBezTo>
                  <a:cubicBezTo>
                    <a:pt x="989" y="207"/>
                    <a:pt x="1002" y="179"/>
                    <a:pt x="1006" y="161"/>
                  </a:cubicBezTo>
                  <a:cubicBezTo>
                    <a:pt x="1021" y="155"/>
                    <a:pt x="1040" y="152"/>
                    <a:pt x="1054" y="156"/>
                  </a:cubicBezTo>
                  <a:cubicBezTo>
                    <a:pt x="1084" y="166"/>
                    <a:pt x="1146" y="224"/>
                    <a:pt x="1166" y="258"/>
                  </a:cubicBezTo>
                  <a:cubicBezTo>
                    <a:pt x="1171" y="265"/>
                    <a:pt x="1173" y="273"/>
                    <a:pt x="1173" y="280"/>
                  </a:cubicBezTo>
                  <a:close/>
                  <a:moveTo>
                    <a:pt x="1619" y="804"/>
                  </a:moveTo>
                  <a:cubicBezTo>
                    <a:pt x="1616" y="815"/>
                    <a:pt x="1630" y="816"/>
                    <a:pt x="1630" y="829"/>
                  </a:cubicBezTo>
                  <a:cubicBezTo>
                    <a:pt x="1631" y="838"/>
                    <a:pt x="1623" y="843"/>
                    <a:pt x="1621" y="852"/>
                  </a:cubicBezTo>
                  <a:cubicBezTo>
                    <a:pt x="1556" y="907"/>
                    <a:pt x="1522" y="994"/>
                    <a:pt x="1479" y="1071"/>
                  </a:cubicBezTo>
                  <a:cubicBezTo>
                    <a:pt x="1458" y="1084"/>
                    <a:pt x="1452" y="1111"/>
                    <a:pt x="1435" y="1128"/>
                  </a:cubicBezTo>
                  <a:cubicBezTo>
                    <a:pt x="1431" y="1140"/>
                    <a:pt x="1440" y="1127"/>
                    <a:pt x="1435" y="1140"/>
                  </a:cubicBezTo>
                  <a:cubicBezTo>
                    <a:pt x="1417" y="1156"/>
                    <a:pt x="1403" y="1144"/>
                    <a:pt x="1385" y="1142"/>
                  </a:cubicBezTo>
                  <a:cubicBezTo>
                    <a:pt x="1352" y="1139"/>
                    <a:pt x="1307" y="1139"/>
                    <a:pt x="1277" y="1137"/>
                  </a:cubicBezTo>
                  <a:cubicBezTo>
                    <a:pt x="1250" y="1135"/>
                    <a:pt x="1224" y="1126"/>
                    <a:pt x="1196" y="1123"/>
                  </a:cubicBezTo>
                  <a:cubicBezTo>
                    <a:pt x="1074" y="1113"/>
                    <a:pt x="924" y="1096"/>
                    <a:pt x="813" y="1112"/>
                  </a:cubicBezTo>
                  <a:cubicBezTo>
                    <a:pt x="808" y="1126"/>
                    <a:pt x="800" y="1148"/>
                    <a:pt x="806" y="1153"/>
                  </a:cubicBezTo>
                  <a:cubicBezTo>
                    <a:pt x="949" y="1170"/>
                    <a:pt x="1082" y="1168"/>
                    <a:pt x="1238" y="1169"/>
                  </a:cubicBezTo>
                  <a:cubicBezTo>
                    <a:pt x="1261" y="1170"/>
                    <a:pt x="1301" y="1163"/>
                    <a:pt x="1341" y="1165"/>
                  </a:cubicBezTo>
                  <a:cubicBezTo>
                    <a:pt x="1418" y="1169"/>
                    <a:pt x="1450" y="1182"/>
                    <a:pt x="1479" y="1128"/>
                  </a:cubicBezTo>
                  <a:cubicBezTo>
                    <a:pt x="1482" y="1123"/>
                    <a:pt x="1479" y="1118"/>
                    <a:pt x="1481" y="1112"/>
                  </a:cubicBezTo>
                  <a:cubicBezTo>
                    <a:pt x="1486" y="1100"/>
                    <a:pt x="1499" y="1087"/>
                    <a:pt x="1506" y="1073"/>
                  </a:cubicBezTo>
                  <a:cubicBezTo>
                    <a:pt x="1536" y="1020"/>
                    <a:pt x="1573" y="964"/>
                    <a:pt x="1603" y="917"/>
                  </a:cubicBezTo>
                  <a:cubicBezTo>
                    <a:pt x="1625" y="882"/>
                    <a:pt x="1642" y="851"/>
                    <a:pt x="1663" y="818"/>
                  </a:cubicBezTo>
                  <a:cubicBezTo>
                    <a:pt x="1651" y="816"/>
                    <a:pt x="1634" y="797"/>
                    <a:pt x="1619" y="804"/>
                  </a:cubicBezTo>
                  <a:close/>
                  <a:moveTo>
                    <a:pt x="1164" y="113"/>
                  </a:moveTo>
                  <a:cubicBezTo>
                    <a:pt x="1152" y="186"/>
                    <a:pt x="1187" y="238"/>
                    <a:pt x="1201" y="303"/>
                  </a:cubicBezTo>
                  <a:cubicBezTo>
                    <a:pt x="1208" y="286"/>
                    <a:pt x="1218" y="272"/>
                    <a:pt x="1222" y="251"/>
                  </a:cubicBezTo>
                  <a:cubicBezTo>
                    <a:pt x="1209" y="231"/>
                    <a:pt x="1176" y="219"/>
                    <a:pt x="1176" y="195"/>
                  </a:cubicBezTo>
                  <a:cubicBezTo>
                    <a:pt x="1194" y="203"/>
                    <a:pt x="1210" y="219"/>
                    <a:pt x="1224" y="223"/>
                  </a:cubicBezTo>
                  <a:cubicBezTo>
                    <a:pt x="1228" y="215"/>
                    <a:pt x="1222" y="203"/>
                    <a:pt x="1222" y="193"/>
                  </a:cubicBezTo>
                  <a:cubicBezTo>
                    <a:pt x="1198" y="190"/>
                    <a:pt x="1176" y="175"/>
                    <a:pt x="1178" y="154"/>
                  </a:cubicBezTo>
                  <a:cubicBezTo>
                    <a:pt x="1190" y="157"/>
                    <a:pt x="1195" y="175"/>
                    <a:pt x="1210" y="168"/>
                  </a:cubicBezTo>
                  <a:cubicBezTo>
                    <a:pt x="1215" y="143"/>
                    <a:pt x="1172" y="104"/>
                    <a:pt x="1192" y="81"/>
                  </a:cubicBezTo>
                  <a:cubicBezTo>
                    <a:pt x="1208" y="104"/>
                    <a:pt x="1212" y="128"/>
                    <a:pt x="1226" y="156"/>
                  </a:cubicBezTo>
                  <a:cubicBezTo>
                    <a:pt x="1241" y="142"/>
                    <a:pt x="1237" y="108"/>
                    <a:pt x="1261" y="101"/>
                  </a:cubicBezTo>
                  <a:cubicBezTo>
                    <a:pt x="1262" y="142"/>
                    <a:pt x="1223" y="174"/>
                    <a:pt x="1242" y="216"/>
                  </a:cubicBezTo>
                  <a:cubicBezTo>
                    <a:pt x="1259" y="213"/>
                    <a:pt x="1261" y="195"/>
                    <a:pt x="1274" y="189"/>
                  </a:cubicBezTo>
                  <a:cubicBezTo>
                    <a:pt x="1296" y="211"/>
                    <a:pt x="1254" y="232"/>
                    <a:pt x="1242" y="237"/>
                  </a:cubicBezTo>
                  <a:cubicBezTo>
                    <a:pt x="1242" y="255"/>
                    <a:pt x="1224" y="283"/>
                    <a:pt x="1224" y="301"/>
                  </a:cubicBezTo>
                  <a:cubicBezTo>
                    <a:pt x="1251" y="270"/>
                    <a:pt x="1288" y="228"/>
                    <a:pt x="1290" y="175"/>
                  </a:cubicBezTo>
                  <a:cubicBezTo>
                    <a:pt x="1293" y="107"/>
                    <a:pt x="1237" y="75"/>
                    <a:pt x="1201" y="35"/>
                  </a:cubicBezTo>
                  <a:cubicBezTo>
                    <a:pt x="1187" y="64"/>
                    <a:pt x="1170" y="79"/>
                    <a:pt x="1164" y="113"/>
                  </a:cubicBezTo>
                  <a:close/>
                  <a:moveTo>
                    <a:pt x="1054" y="177"/>
                  </a:moveTo>
                  <a:cubicBezTo>
                    <a:pt x="1027" y="172"/>
                    <a:pt x="1017" y="183"/>
                    <a:pt x="1017" y="205"/>
                  </a:cubicBezTo>
                  <a:cubicBezTo>
                    <a:pt x="1024" y="208"/>
                    <a:pt x="1027" y="216"/>
                    <a:pt x="1040" y="214"/>
                  </a:cubicBezTo>
                  <a:cubicBezTo>
                    <a:pt x="1065" y="235"/>
                    <a:pt x="1096" y="250"/>
                    <a:pt x="1118" y="274"/>
                  </a:cubicBezTo>
                  <a:cubicBezTo>
                    <a:pt x="1134" y="295"/>
                    <a:pt x="1143" y="322"/>
                    <a:pt x="1160" y="342"/>
                  </a:cubicBezTo>
                  <a:cubicBezTo>
                    <a:pt x="1159" y="354"/>
                    <a:pt x="1163" y="362"/>
                    <a:pt x="1169" y="368"/>
                  </a:cubicBezTo>
                  <a:cubicBezTo>
                    <a:pt x="1176" y="283"/>
                    <a:pt x="1119" y="212"/>
                    <a:pt x="1054" y="177"/>
                  </a:cubicBezTo>
                  <a:close/>
                  <a:moveTo>
                    <a:pt x="1440" y="439"/>
                  </a:moveTo>
                  <a:cubicBezTo>
                    <a:pt x="1439" y="433"/>
                    <a:pt x="1432" y="430"/>
                    <a:pt x="1431" y="425"/>
                  </a:cubicBezTo>
                  <a:cubicBezTo>
                    <a:pt x="1428" y="419"/>
                    <a:pt x="1431" y="412"/>
                    <a:pt x="1428" y="407"/>
                  </a:cubicBezTo>
                  <a:cubicBezTo>
                    <a:pt x="1410" y="371"/>
                    <a:pt x="1367" y="336"/>
                    <a:pt x="1323" y="326"/>
                  </a:cubicBezTo>
                  <a:cubicBezTo>
                    <a:pt x="1223" y="306"/>
                    <a:pt x="1185" y="467"/>
                    <a:pt x="1100" y="407"/>
                  </a:cubicBezTo>
                  <a:cubicBezTo>
                    <a:pt x="1099" y="390"/>
                    <a:pt x="1087" y="382"/>
                    <a:pt x="1097" y="370"/>
                  </a:cubicBezTo>
                  <a:cubicBezTo>
                    <a:pt x="1111" y="384"/>
                    <a:pt x="1122" y="413"/>
                    <a:pt x="1150" y="398"/>
                  </a:cubicBezTo>
                  <a:cubicBezTo>
                    <a:pt x="1157" y="380"/>
                    <a:pt x="1150" y="378"/>
                    <a:pt x="1146" y="359"/>
                  </a:cubicBezTo>
                  <a:cubicBezTo>
                    <a:pt x="1050" y="300"/>
                    <a:pt x="919" y="371"/>
                    <a:pt x="914" y="473"/>
                  </a:cubicBezTo>
                  <a:cubicBezTo>
                    <a:pt x="913" y="480"/>
                    <a:pt x="915" y="495"/>
                    <a:pt x="916" y="508"/>
                  </a:cubicBezTo>
                  <a:cubicBezTo>
                    <a:pt x="919" y="544"/>
                    <a:pt x="931" y="592"/>
                    <a:pt x="951" y="620"/>
                  </a:cubicBezTo>
                  <a:cubicBezTo>
                    <a:pt x="960" y="635"/>
                    <a:pt x="988" y="664"/>
                    <a:pt x="1003" y="664"/>
                  </a:cubicBezTo>
                  <a:cubicBezTo>
                    <a:pt x="1012" y="664"/>
                    <a:pt x="1028" y="651"/>
                    <a:pt x="1042" y="646"/>
                  </a:cubicBezTo>
                  <a:cubicBezTo>
                    <a:pt x="1155" y="602"/>
                    <a:pt x="1290" y="588"/>
                    <a:pt x="1419" y="584"/>
                  </a:cubicBezTo>
                  <a:cubicBezTo>
                    <a:pt x="1431" y="542"/>
                    <a:pt x="1451" y="498"/>
                    <a:pt x="1440" y="439"/>
                  </a:cubicBezTo>
                  <a:close/>
                  <a:moveTo>
                    <a:pt x="1196" y="352"/>
                  </a:moveTo>
                  <a:cubicBezTo>
                    <a:pt x="1199" y="359"/>
                    <a:pt x="1189" y="366"/>
                    <a:pt x="1196" y="370"/>
                  </a:cubicBezTo>
                  <a:cubicBezTo>
                    <a:pt x="1203" y="357"/>
                    <a:pt x="1222" y="344"/>
                    <a:pt x="1226" y="336"/>
                  </a:cubicBezTo>
                  <a:cubicBezTo>
                    <a:pt x="1216" y="340"/>
                    <a:pt x="1209" y="349"/>
                    <a:pt x="1196" y="352"/>
                  </a:cubicBezTo>
                  <a:close/>
                  <a:moveTo>
                    <a:pt x="1495" y="618"/>
                  </a:moveTo>
                  <a:cubicBezTo>
                    <a:pt x="1462" y="612"/>
                    <a:pt x="1428" y="599"/>
                    <a:pt x="1396" y="600"/>
                  </a:cubicBezTo>
                  <a:cubicBezTo>
                    <a:pt x="1331" y="602"/>
                    <a:pt x="1262" y="611"/>
                    <a:pt x="1199" y="620"/>
                  </a:cubicBezTo>
                  <a:cubicBezTo>
                    <a:pt x="1127" y="631"/>
                    <a:pt x="1059" y="655"/>
                    <a:pt x="1006" y="687"/>
                  </a:cubicBezTo>
                  <a:cubicBezTo>
                    <a:pt x="956" y="737"/>
                    <a:pt x="914" y="795"/>
                    <a:pt x="875" y="857"/>
                  </a:cubicBezTo>
                  <a:cubicBezTo>
                    <a:pt x="836" y="918"/>
                    <a:pt x="791" y="979"/>
                    <a:pt x="764" y="1045"/>
                  </a:cubicBezTo>
                  <a:cubicBezTo>
                    <a:pt x="817" y="1009"/>
                    <a:pt x="892" y="975"/>
                    <a:pt x="983" y="970"/>
                  </a:cubicBezTo>
                  <a:cubicBezTo>
                    <a:pt x="1005" y="968"/>
                    <a:pt x="1029" y="971"/>
                    <a:pt x="1052" y="970"/>
                  </a:cubicBezTo>
                  <a:cubicBezTo>
                    <a:pt x="1164" y="964"/>
                    <a:pt x="1270" y="971"/>
                    <a:pt x="1350" y="997"/>
                  </a:cubicBezTo>
                  <a:cubicBezTo>
                    <a:pt x="1415" y="860"/>
                    <a:pt x="1513" y="757"/>
                    <a:pt x="1598" y="641"/>
                  </a:cubicBezTo>
                  <a:cubicBezTo>
                    <a:pt x="1568" y="628"/>
                    <a:pt x="1531" y="625"/>
                    <a:pt x="1495" y="618"/>
                  </a:cubicBezTo>
                  <a:close/>
                  <a:moveTo>
                    <a:pt x="806" y="662"/>
                  </a:moveTo>
                  <a:cubicBezTo>
                    <a:pt x="758" y="638"/>
                    <a:pt x="719" y="630"/>
                    <a:pt x="654" y="623"/>
                  </a:cubicBezTo>
                  <a:cubicBezTo>
                    <a:pt x="629" y="620"/>
                    <a:pt x="602" y="614"/>
                    <a:pt x="578" y="614"/>
                  </a:cubicBezTo>
                  <a:cubicBezTo>
                    <a:pt x="507" y="612"/>
                    <a:pt x="434" y="625"/>
                    <a:pt x="376" y="623"/>
                  </a:cubicBezTo>
                  <a:cubicBezTo>
                    <a:pt x="341" y="621"/>
                    <a:pt x="305" y="605"/>
                    <a:pt x="275" y="604"/>
                  </a:cubicBezTo>
                  <a:cubicBezTo>
                    <a:pt x="275" y="603"/>
                    <a:pt x="275" y="602"/>
                    <a:pt x="273" y="602"/>
                  </a:cubicBezTo>
                  <a:cubicBezTo>
                    <a:pt x="272" y="617"/>
                    <a:pt x="262" y="622"/>
                    <a:pt x="257" y="632"/>
                  </a:cubicBezTo>
                  <a:cubicBezTo>
                    <a:pt x="247" y="652"/>
                    <a:pt x="242" y="671"/>
                    <a:pt x="232" y="689"/>
                  </a:cubicBezTo>
                  <a:cubicBezTo>
                    <a:pt x="213" y="723"/>
                    <a:pt x="187" y="753"/>
                    <a:pt x="167" y="788"/>
                  </a:cubicBezTo>
                  <a:cubicBezTo>
                    <a:pt x="158" y="804"/>
                    <a:pt x="144" y="819"/>
                    <a:pt x="135" y="834"/>
                  </a:cubicBezTo>
                  <a:cubicBezTo>
                    <a:pt x="125" y="852"/>
                    <a:pt x="121" y="865"/>
                    <a:pt x="108" y="880"/>
                  </a:cubicBezTo>
                  <a:cubicBezTo>
                    <a:pt x="96" y="893"/>
                    <a:pt x="79" y="903"/>
                    <a:pt x="78" y="924"/>
                  </a:cubicBezTo>
                  <a:cubicBezTo>
                    <a:pt x="99" y="934"/>
                    <a:pt x="112" y="960"/>
                    <a:pt x="142" y="949"/>
                  </a:cubicBezTo>
                  <a:cubicBezTo>
                    <a:pt x="140" y="956"/>
                    <a:pt x="139" y="957"/>
                    <a:pt x="144" y="960"/>
                  </a:cubicBezTo>
                  <a:cubicBezTo>
                    <a:pt x="166" y="962"/>
                    <a:pt x="184" y="970"/>
                    <a:pt x="204" y="972"/>
                  </a:cubicBezTo>
                  <a:cubicBezTo>
                    <a:pt x="264" y="976"/>
                    <a:pt x="323" y="956"/>
                    <a:pt x="383" y="953"/>
                  </a:cubicBezTo>
                  <a:cubicBezTo>
                    <a:pt x="521" y="947"/>
                    <a:pt x="644" y="994"/>
                    <a:pt x="748" y="1041"/>
                  </a:cubicBezTo>
                  <a:cubicBezTo>
                    <a:pt x="797" y="944"/>
                    <a:pt x="856" y="859"/>
                    <a:pt x="914" y="772"/>
                  </a:cubicBezTo>
                  <a:cubicBezTo>
                    <a:pt x="902" y="706"/>
                    <a:pt x="859" y="688"/>
                    <a:pt x="806" y="662"/>
                  </a:cubicBezTo>
                  <a:close/>
                  <a:moveTo>
                    <a:pt x="1557" y="724"/>
                  </a:moveTo>
                  <a:cubicBezTo>
                    <a:pt x="1487" y="816"/>
                    <a:pt x="1405" y="909"/>
                    <a:pt x="1364" y="1022"/>
                  </a:cubicBezTo>
                  <a:cubicBezTo>
                    <a:pt x="1378" y="1025"/>
                    <a:pt x="1391" y="1029"/>
                    <a:pt x="1405" y="1032"/>
                  </a:cubicBezTo>
                  <a:cubicBezTo>
                    <a:pt x="1409" y="1029"/>
                    <a:pt x="1411" y="1025"/>
                    <a:pt x="1417" y="1025"/>
                  </a:cubicBezTo>
                  <a:cubicBezTo>
                    <a:pt x="1471" y="924"/>
                    <a:pt x="1537" y="835"/>
                    <a:pt x="1591" y="735"/>
                  </a:cubicBezTo>
                  <a:cubicBezTo>
                    <a:pt x="1582" y="729"/>
                    <a:pt x="1568" y="728"/>
                    <a:pt x="1557" y="724"/>
                  </a:cubicBezTo>
                  <a:close/>
                  <a:moveTo>
                    <a:pt x="1578" y="800"/>
                  </a:moveTo>
                  <a:cubicBezTo>
                    <a:pt x="1573" y="807"/>
                    <a:pt x="1564" y="811"/>
                    <a:pt x="1559" y="818"/>
                  </a:cubicBezTo>
                  <a:cubicBezTo>
                    <a:pt x="1540" y="846"/>
                    <a:pt x="1527" y="880"/>
                    <a:pt x="1509" y="910"/>
                  </a:cubicBezTo>
                  <a:cubicBezTo>
                    <a:pt x="1479" y="959"/>
                    <a:pt x="1440" y="1003"/>
                    <a:pt x="1431" y="1061"/>
                  </a:cubicBezTo>
                  <a:cubicBezTo>
                    <a:pt x="1432" y="1067"/>
                    <a:pt x="1439" y="1066"/>
                    <a:pt x="1437" y="1075"/>
                  </a:cubicBezTo>
                  <a:cubicBezTo>
                    <a:pt x="1435" y="1081"/>
                    <a:pt x="1425" y="1091"/>
                    <a:pt x="1433" y="1098"/>
                  </a:cubicBezTo>
                  <a:cubicBezTo>
                    <a:pt x="1499" y="1018"/>
                    <a:pt x="1538" y="910"/>
                    <a:pt x="1607" y="832"/>
                  </a:cubicBezTo>
                  <a:cubicBezTo>
                    <a:pt x="1583" y="813"/>
                    <a:pt x="1615" y="785"/>
                    <a:pt x="1605" y="751"/>
                  </a:cubicBezTo>
                  <a:cubicBezTo>
                    <a:pt x="1593" y="765"/>
                    <a:pt x="1588" y="784"/>
                    <a:pt x="1578" y="800"/>
                  </a:cubicBezTo>
                  <a:close/>
                  <a:moveTo>
                    <a:pt x="546" y="986"/>
                  </a:moveTo>
                  <a:cubicBezTo>
                    <a:pt x="501" y="975"/>
                    <a:pt x="440" y="968"/>
                    <a:pt x="390" y="970"/>
                  </a:cubicBezTo>
                  <a:cubicBezTo>
                    <a:pt x="342" y="971"/>
                    <a:pt x="298" y="990"/>
                    <a:pt x="250" y="988"/>
                  </a:cubicBezTo>
                  <a:cubicBezTo>
                    <a:pt x="209" y="986"/>
                    <a:pt x="164" y="985"/>
                    <a:pt x="133" y="970"/>
                  </a:cubicBezTo>
                  <a:cubicBezTo>
                    <a:pt x="118" y="982"/>
                    <a:pt x="105" y="997"/>
                    <a:pt x="89" y="1009"/>
                  </a:cubicBezTo>
                  <a:cubicBezTo>
                    <a:pt x="258" y="1015"/>
                    <a:pt x="459" y="999"/>
                    <a:pt x="636" y="1018"/>
                  </a:cubicBezTo>
                  <a:cubicBezTo>
                    <a:pt x="609" y="1003"/>
                    <a:pt x="573" y="992"/>
                    <a:pt x="546" y="986"/>
                  </a:cubicBezTo>
                  <a:close/>
                  <a:moveTo>
                    <a:pt x="1235" y="993"/>
                  </a:moveTo>
                  <a:cubicBezTo>
                    <a:pt x="1109" y="993"/>
                    <a:pt x="958" y="967"/>
                    <a:pt x="861" y="1015"/>
                  </a:cubicBezTo>
                  <a:cubicBezTo>
                    <a:pt x="1015" y="1001"/>
                    <a:pt x="1155" y="1016"/>
                    <a:pt x="1290" y="1013"/>
                  </a:cubicBezTo>
                  <a:cubicBezTo>
                    <a:pt x="1313" y="1013"/>
                    <a:pt x="1316" y="1013"/>
                    <a:pt x="1332" y="1018"/>
                  </a:cubicBezTo>
                  <a:cubicBezTo>
                    <a:pt x="1313" y="993"/>
                    <a:pt x="1271" y="992"/>
                    <a:pt x="1235" y="993"/>
                  </a:cubicBezTo>
                  <a:close/>
                  <a:moveTo>
                    <a:pt x="567" y="1034"/>
                  </a:moveTo>
                  <a:cubicBezTo>
                    <a:pt x="407" y="1018"/>
                    <a:pt x="257" y="1033"/>
                    <a:pt x="91" y="1029"/>
                  </a:cubicBezTo>
                  <a:cubicBezTo>
                    <a:pt x="93" y="1038"/>
                    <a:pt x="94" y="1047"/>
                    <a:pt x="96" y="1055"/>
                  </a:cubicBezTo>
                  <a:cubicBezTo>
                    <a:pt x="120" y="1058"/>
                    <a:pt x="149" y="1057"/>
                    <a:pt x="165" y="1068"/>
                  </a:cubicBezTo>
                  <a:cubicBezTo>
                    <a:pt x="145" y="1071"/>
                    <a:pt x="102" y="1070"/>
                    <a:pt x="78" y="1073"/>
                  </a:cubicBezTo>
                  <a:cubicBezTo>
                    <a:pt x="93" y="1096"/>
                    <a:pt x="119" y="1084"/>
                    <a:pt x="149" y="1087"/>
                  </a:cubicBezTo>
                  <a:cubicBezTo>
                    <a:pt x="232" y="1093"/>
                    <a:pt x="322" y="1084"/>
                    <a:pt x="404" y="1087"/>
                  </a:cubicBezTo>
                  <a:cubicBezTo>
                    <a:pt x="443" y="1088"/>
                    <a:pt x="478" y="1098"/>
                    <a:pt x="512" y="1091"/>
                  </a:cubicBezTo>
                  <a:cubicBezTo>
                    <a:pt x="508" y="1091"/>
                    <a:pt x="506" y="1090"/>
                    <a:pt x="505" y="1087"/>
                  </a:cubicBezTo>
                  <a:cubicBezTo>
                    <a:pt x="552" y="1077"/>
                    <a:pt x="612" y="1093"/>
                    <a:pt x="654" y="1078"/>
                  </a:cubicBezTo>
                  <a:cubicBezTo>
                    <a:pt x="619" y="1073"/>
                    <a:pt x="584" y="1069"/>
                    <a:pt x="549" y="1064"/>
                  </a:cubicBezTo>
                  <a:cubicBezTo>
                    <a:pt x="517" y="1059"/>
                    <a:pt x="481" y="1055"/>
                    <a:pt x="452" y="1041"/>
                  </a:cubicBezTo>
                  <a:cubicBezTo>
                    <a:pt x="532" y="1039"/>
                    <a:pt x="622" y="1070"/>
                    <a:pt x="707" y="1059"/>
                  </a:cubicBezTo>
                  <a:cubicBezTo>
                    <a:pt x="664" y="1033"/>
                    <a:pt x="612" y="1038"/>
                    <a:pt x="567" y="1034"/>
                  </a:cubicBezTo>
                  <a:close/>
                  <a:moveTo>
                    <a:pt x="1375" y="1043"/>
                  </a:moveTo>
                  <a:cubicBezTo>
                    <a:pt x="1326" y="1034"/>
                    <a:pt x="1276" y="1029"/>
                    <a:pt x="1224" y="1029"/>
                  </a:cubicBezTo>
                  <a:cubicBezTo>
                    <a:pt x="1119" y="1029"/>
                    <a:pt x="989" y="1014"/>
                    <a:pt x="875" y="1029"/>
                  </a:cubicBezTo>
                  <a:cubicBezTo>
                    <a:pt x="837" y="1034"/>
                    <a:pt x="797" y="1044"/>
                    <a:pt x="769" y="1066"/>
                  </a:cubicBezTo>
                  <a:cubicBezTo>
                    <a:pt x="776" y="1071"/>
                    <a:pt x="779" y="1081"/>
                    <a:pt x="787" y="1084"/>
                  </a:cubicBezTo>
                  <a:cubicBezTo>
                    <a:pt x="840" y="1066"/>
                    <a:pt x="888" y="1046"/>
                    <a:pt x="951" y="1043"/>
                  </a:cubicBezTo>
                  <a:cubicBezTo>
                    <a:pt x="966" y="1042"/>
                    <a:pt x="990" y="1038"/>
                    <a:pt x="994" y="1055"/>
                  </a:cubicBezTo>
                  <a:cubicBezTo>
                    <a:pt x="926" y="1058"/>
                    <a:pt x="858" y="1066"/>
                    <a:pt x="808" y="1094"/>
                  </a:cubicBezTo>
                  <a:cubicBezTo>
                    <a:pt x="994" y="1073"/>
                    <a:pt x="1183" y="1111"/>
                    <a:pt x="1336" y="1123"/>
                  </a:cubicBezTo>
                  <a:cubicBezTo>
                    <a:pt x="1365" y="1126"/>
                    <a:pt x="1395" y="1134"/>
                    <a:pt x="1412" y="1119"/>
                  </a:cubicBezTo>
                  <a:cubicBezTo>
                    <a:pt x="1388" y="1114"/>
                    <a:pt x="1362" y="1117"/>
                    <a:pt x="1346" y="1100"/>
                  </a:cubicBezTo>
                  <a:cubicBezTo>
                    <a:pt x="1372" y="1092"/>
                    <a:pt x="1407" y="1116"/>
                    <a:pt x="1417" y="1089"/>
                  </a:cubicBezTo>
                  <a:cubicBezTo>
                    <a:pt x="1380" y="1073"/>
                    <a:pt x="1309" y="1101"/>
                    <a:pt x="1286" y="1073"/>
                  </a:cubicBezTo>
                  <a:cubicBezTo>
                    <a:pt x="1323" y="1073"/>
                    <a:pt x="1369" y="1071"/>
                    <a:pt x="1410" y="1068"/>
                  </a:cubicBezTo>
                  <a:cubicBezTo>
                    <a:pt x="1403" y="1063"/>
                    <a:pt x="1384" y="1054"/>
                    <a:pt x="1375" y="1043"/>
                  </a:cubicBezTo>
                  <a:close/>
                  <a:moveTo>
                    <a:pt x="705" y="1098"/>
                  </a:moveTo>
                  <a:cubicBezTo>
                    <a:pt x="731" y="1106"/>
                    <a:pt x="751" y="1097"/>
                    <a:pt x="764" y="1084"/>
                  </a:cubicBezTo>
                  <a:cubicBezTo>
                    <a:pt x="759" y="1083"/>
                    <a:pt x="759" y="1076"/>
                    <a:pt x="755" y="1073"/>
                  </a:cubicBezTo>
                  <a:cubicBezTo>
                    <a:pt x="736" y="1076"/>
                    <a:pt x="717" y="1079"/>
                    <a:pt x="705" y="1098"/>
                  </a:cubicBezTo>
                  <a:close/>
                  <a:moveTo>
                    <a:pt x="677" y="1091"/>
                  </a:moveTo>
                  <a:cubicBezTo>
                    <a:pt x="661" y="1097"/>
                    <a:pt x="632" y="1091"/>
                    <a:pt x="620" y="1100"/>
                  </a:cubicBezTo>
                  <a:cubicBezTo>
                    <a:pt x="644" y="1105"/>
                    <a:pt x="668" y="1092"/>
                    <a:pt x="682" y="1100"/>
                  </a:cubicBezTo>
                  <a:cubicBezTo>
                    <a:pt x="684" y="1092"/>
                    <a:pt x="703" y="1083"/>
                    <a:pt x="693" y="1078"/>
                  </a:cubicBezTo>
                  <a:cubicBezTo>
                    <a:pt x="693" y="1081"/>
                    <a:pt x="684" y="1075"/>
                    <a:pt x="677" y="1078"/>
                  </a:cubicBezTo>
                  <a:cubicBezTo>
                    <a:pt x="677" y="1082"/>
                    <a:pt x="677" y="1087"/>
                    <a:pt x="677" y="1091"/>
                  </a:cubicBezTo>
                  <a:close/>
                  <a:moveTo>
                    <a:pt x="553" y="1096"/>
                  </a:moveTo>
                  <a:cubicBezTo>
                    <a:pt x="550" y="1096"/>
                    <a:pt x="549" y="1092"/>
                    <a:pt x="544" y="1094"/>
                  </a:cubicBezTo>
                  <a:cubicBezTo>
                    <a:pt x="559" y="1104"/>
                    <a:pt x="588" y="1095"/>
                    <a:pt x="553" y="1096"/>
                  </a:cubicBezTo>
                  <a:close/>
                  <a:moveTo>
                    <a:pt x="429" y="1110"/>
                  </a:moveTo>
                  <a:cubicBezTo>
                    <a:pt x="392" y="1107"/>
                    <a:pt x="355" y="1114"/>
                    <a:pt x="319" y="1112"/>
                  </a:cubicBezTo>
                  <a:cubicBezTo>
                    <a:pt x="224" y="1107"/>
                    <a:pt x="118" y="1104"/>
                    <a:pt x="46" y="1107"/>
                  </a:cubicBezTo>
                  <a:cubicBezTo>
                    <a:pt x="37" y="1114"/>
                    <a:pt x="30" y="1121"/>
                    <a:pt x="25" y="1130"/>
                  </a:cubicBezTo>
                  <a:cubicBezTo>
                    <a:pt x="43" y="1142"/>
                    <a:pt x="62" y="1134"/>
                    <a:pt x="80" y="1133"/>
                  </a:cubicBezTo>
                  <a:cubicBezTo>
                    <a:pt x="178" y="1126"/>
                    <a:pt x="265" y="1133"/>
                    <a:pt x="362" y="1140"/>
                  </a:cubicBezTo>
                  <a:cubicBezTo>
                    <a:pt x="455" y="1146"/>
                    <a:pt x="569" y="1141"/>
                    <a:pt x="668" y="1146"/>
                  </a:cubicBezTo>
                  <a:cubicBezTo>
                    <a:pt x="669" y="1132"/>
                    <a:pt x="656" y="1132"/>
                    <a:pt x="654" y="1121"/>
                  </a:cubicBezTo>
                  <a:cubicBezTo>
                    <a:pt x="580" y="1118"/>
                    <a:pt x="502" y="1116"/>
                    <a:pt x="429" y="1110"/>
                  </a:cubicBezTo>
                  <a:close/>
                  <a:moveTo>
                    <a:pt x="712" y="1126"/>
                  </a:moveTo>
                  <a:cubicBezTo>
                    <a:pt x="701" y="1125"/>
                    <a:pt x="691" y="1115"/>
                    <a:pt x="682" y="1123"/>
                  </a:cubicBezTo>
                  <a:cubicBezTo>
                    <a:pt x="691" y="1165"/>
                    <a:pt x="796" y="1164"/>
                    <a:pt x="783" y="1114"/>
                  </a:cubicBezTo>
                  <a:cubicBezTo>
                    <a:pt x="761" y="1115"/>
                    <a:pt x="738" y="1128"/>
                    <a:pt x="712" y="1126"/>
                  </a:cubicBezTo>
                  <a:close/>
                </a:path>
              </a:pathLst>
            </a:custGeom>
            <a:solidFill>
              <a:schemeClr val="bg1"/>
            </a:solidFill>
            <a:ln w="9525">
              <a:noFill/>
            </a:ln>
          </p:spPr>
          <p:txBody>
            <a:bodyPr/>
            <a:lstStyle/>
            <a:p>
              <a:endParaRPr lang="zh-CN" altLang="en-US"/>
            </a:p>
          </p:txBody>
        </p:sp>
      </p:grpSp>
      <p:grpSp>
        <p:nvGrpSpPr>
          <p:cNvPr id="18" name="组合 7">
            <a:extLst>
              <a:ext uri="{FF2B5EF4-FFF2-40B4-BE49-F238E27FC236}">
                <a16:creationId xmlns:a16="http://schemas.microsoft.com/office/drawing/2014/main" id="{53FFBF86-9264-64AC-78A0-9A8AD64CE311}"/>
              </a:ext>
            </a:extLst>
          </p:cNvPr>
          <p:cNvGrpSpPr/>
          <p:nvPr/>
        </p:nvGrpSpPr>
        <p:grpSpPr>
          <a:xfrm>
            <a:off x="327025" y="2708950"/>
            <a:ext cx="3476625" cy="585232"/>
            <a:chOff x="327446" y="188640"/>
            <a:chExt cx="3475990" cy="585232"/>
          </a:xfrm>
        </p:grpSpPr>
        <p:sp>
          <p:nvSpPr>
            <p:cNvPr id="19" name="文本框 5">
              <a:extLst>
                <a:ext uri="{FF2B5EF4-FFF2-40B4-BE49-F238E27FC236}">
                  <a16:creationId xmlns:a16="http://schemas.microsoft.com/office/drawing/2014/main" id="{8A919620-A5F8-8415-1DAF-7E294DADD0B5}"/>
                </a:ext>
              </a:extLst>
            </p:cNvPr>
            <p:cNvSpPr txBox="1"/>
            <p:nvPr/>
          </p:nvSpPr>
          <p:spPr>
            <a:xfrm>
              <a:off x="1055156" y="404540"/>
              <a:ext cx="2748280" cy="369332"/>
            </a:xfrm>
            <a:prstGeom prst="rect">
              <a:avLst/>
            </a:prstGeom>
            <a:noFill/>
            <a:ln w="9525">
              <a:noFill/>
            </a:ln>
          </p:spPr>
          <p:txBody>
            <a:bodyPr wrap="square" anchor="t" anchorCtr="0">
              <a:spAutoFit/>
            </a:bodyPr>
            <a:lstStyle/>
            <a:p>
              <a:r>
                <a:rPr lang="en-IN" altLang="zh-CN" dirty="0">
                  <a:solidFill>
                    <a:schemeClr val="bg1"/>
                  </a:solidFill>
                  <a:latin typeface="Elsie" panose="02000000000000000000" charset="0"/>
                  <a:ea typeface="宋体" panose="02010600030101010101" pitchFamily="2" charset="-122"/>
                  <a:cs typeface="Elsie" panose="02000000000000000000" charset="0"/>
                </a:rPr>
                <a:t>KEY VALUES</a:t>
              </a:r>
            </a:p>
          </p:txBody>
        </p:sp>
        <p:sp>
          <p:nvSpPr>
            <p:cNvPr id="20" name="Freeform 169">
              <a:extLst>
                <a:ext uri="{FF2B5EF4-FFF2-40B4-BE49-F238E27FC236}">
                  <a16:creationId xmlns:a16="http://schemas.microsoft.com/office/drawing/2014/main" id="{284ABF6B-B735-88A5-DEDF-69307D6EFF33}"/>
                </a:ext>
              </a:extLst>
            </p:cNvPr>
            <p:cNvSpPr>
              <a:spLocks noEditPoints="1"/>
            </p:cNvSpPr>
            <p:nvPr/>
          </p:nvSpPr>
          <p:spPr>
            <a:xfrm>
              <a:off x="327446" y="188640"/>
              <a:ext cx="723306" cy="513348"/>
            </a:xfrm>
            <a:custGeom>
              <a:avLst/>
              <a:gdLst/>
              <a:ahLst/>
              <a:cxnLst>
                <a:cxn ang="0">
                  <a:pos x="521105" y="2997"/>
                </a:cxn>
                <a:cxn ang="0">
                  <a:pos x="600617" y="149423"/>
                </a:cxn>
                <a:cxn ang="0">
                  <a:pos x="672435" y="301843"/>
                </a:cxn>
                <a:cxn ang="0">
                  <a:pos x="723306" y="345086"/>
                </a:cxn>
                <a:cxn ang="0">
                  <a:pos x="616434" y="513348"/>
                </a:cxn>
                <a:cxn ang="0">
                  <a:pos x="318904" y="504785"/>
                </a:cxn>
                <a:cxn ang="0">
                  <a:pos x="84214" y="493653"/>
                </a:cxn>
                <a:cxn ang="0">
                  <a:pos x="25221" y="464111"/>
                </a:cxn>
                <a:cxn ang="0">
                  <a:pos x="38901" y="372915"/>
                </a:cxn>
                <a:cxn ang="0">
                  <a:pos x="175696" y="257744"/>
                </a:cxn>
                <a:cxn ang="0">
                  <a:pos x="411241" y="285145"/>
                </a:cxn>
                <a:cxn ang="0">
                  <a:pos x="430050" y="96333"/>
                </a:cxn>
                <a:cxn ang="0">
                  <a:pos x="501440" y="119881"/>
                </a:cxn>
                <a:cxn ang="0">
                  <a:pos x="632251" y="458545"/>
                </a:cxn>
                <a:cxn ang="0">
                  <a:pos x="545899" y="486802"/>
                </a:cxn>
                <a:cxn ang="0">
                  <a:pos x="529227" y="500503"/>
                </a:cxn>
                <a:cxn ang="0">
                  <a:pos x="643793" y="459401"/>
                </a:cxn>
                <a:cxn ang="0">
                  <a:pos x="497593" y="48380"/>
                </a:cxn>
                <a:cxn ang="0">
                  <a:pos x="523242" y="95476"/>
                </a:cxn>
                <a:cxn ang="0">
                  <a:pos x="509563" y="34679"/>
                </a:cxn>
                <a:cxn ang="0">
                  <a:pos x="544616" y="80919"/>
                </a:cxn>
                <a:cxn ang="0">
                  <a:pos x="513410" y="14985"/>
                </a:cxn>
                <a:cxn ang="0">
                  <a:pos x="444585" y="91623"/>
                </a:cxn>
                <a:cxn ang="0">
                  <a:pos x="450570" y="75781"/>
                </a:cxn>
                <a:cxn ang="0">
                  <a:pos x="565563" y="139575"/>
                </a:cxn>
                <a:cxn ang="0">
                  <a:pos x="489898" y="153704"/>
                </a:cxn>
                <a:cxn ang="0">
                  <a:pos x="428768" y="284289"/>
                </a:cxn>
                <a:cxn ang="0">
                  <a:pos x="511273" y="150707"/>
                </a:cxn>
                <a:cxn ang="0">
                  <a:pos x="639091" y="264594"/>
                </a:cxn>
                <a:cxn ang="0">
                  <a:pos x="374050" y="366921"/>
                </a:cxn>
                <a:cxn ang="0">
                  <a:pos x="577105" y="426862"/>
                </a:cxn>
                <a:cxn ang="0">
                  <a:pos x="279575" y="266735"/>
                </a:cxn>
                <a:cxn ang="0">
                  <a:pos x="116703" y="257744"/>
                </a:cxn>
                <a:cxn ang="0">
                  <a:pos x="57710" y="357074"/>
                </a:cxn>
                <a:cxn ang="0">
                  <a:pos x="61557" y="411020"/>
                </a:cxn>
                <a:cxn ang="0">
                  <a:pos x="390722" y="330529"/>
                </a:cxn>
                <a:cxn ang="0">
                  <a:pos x="600617" y="441847"/>
                </a:cxn>
                <a:cxn ang="0">
                  <a:pos x="674572" y="342517"/>
                </a:cxn>
                <a:cxn ang="0">
                  <a:pos x="614297" y="460257"/>
                </a:cxn>
                <a:cxn ang="0">
                  <a:pos x="674572" y="342517"/>
                </a:cxn>
                <a:cxn ang="0">
                  <a:pos x="56855" y="415302"/>
                </a:cxn>
                <a:cxn ang="0">
                  <a:pos x="527944" y="425149"/>
                </a:cxn>
                <a:cxn ang="0">
                  <a:pos x="527944" y="425149"/>
                </a:cxn>
                <a:cxn ang="0">
                  <a:pos x="70535" y="457260"/>
                </a:cxn>
                <a:cxn ang="0">
                  <a:pos x="218872" y="467108"/>
                </a:cxn>
                <a:cxn ang="0">
                  <a:pos x="193223" y="445700"/>
                </a:cxn>
                <a:cxn ang="0">
                  <a:pos x="523242" y="440563"/>
                </a:cxn>
                <a:cxn ang="0">
                  <a:pos x="406539" y="446557"/>
                </a:cxn>
                <a:cxn ang="0">
                  <a:pos x="603609" y="479096"/>
                </a:cxn>
                <a:cxn ang="0">
                  <a:pos x="602755" y="457260"/>
                </a:cxn>
                <a:cxn ang="0">
                  <a:pos x="322751" y="459401"/>
                </a:cxn>
                <a:cxn ang="0">
                  <a:pos x="291545" y="470961"/>
                </a:cxn>
                <a:cxn ang="0">
                  <a:pos x="236399" y="469248"/>
                </a:cxn>
                <a:cxn ang="0">
                  <a:pos x="136367" y="476099"/>
                </a:cxn>
                <a:cxn ang="0">
                  <a:pos x="154749" y="488087"/>
                </a:cxn>
                <a:cxn ang="0">
                  <a:pos x="304369" y="482093"/>
                </a:cxn>
              </a:cxnLst>
              <a:rect l="0" t="0" r="0" b="0"/>
              <a:pathLst>
                <a:path w="1692" h="1199">
                  <a:moveTo>
                    <a:pt x="1173" y="280"/>
                  </a:moveTo>
                  <a:cubicBezTo>
                    <a:pt x="1178" y="256"/>
                    <a:pt x="1155" y="232"/>
                    <a:pt x="1148" y="202"/>
                  </a:cubicBezTo>
                  <a:cubicBezTo>
                    <a:pt x="1130" y="126"/>
                    <a:pt x="1166" y="46"/>
                    <a:pt x="1203" y="3"/>
                  </a:cubicBezTo>
                  <a:cubicBezTo>
                    <a:pt x="1213" y="0"/>
                    <a:pt x="1212" y="7"/>
                    <a:pt x="1219" y="7"/>
                  </a:cubicBezTo>
                  <a:cubicBezTo>
                    <a:pt x="1224" y="12"/>
                    <a:pt x="1217" y="17"/>
                    <a:pt x="1219" y="26"/>
                  </a:cubicBezTo>
                  <a:cubicBezTo>
                    <a:pt x="1236" y="54"/>
                    <a:pt x="1274" y="71"/>
                    <a:pt x="1290" y="101"/>
                  </a:cubicBezTo>
                  <a:cubicBezTo>
                    <a:pt x="1331" y="178"/>
                    <a:pt x="1290" y="252"/>
                    <a:pt x="1240" y="310"/>
                  </a:cubicBezTo>
                  <a:cubicBezTo>
                    <a:pt x="1301" y="304"/>
                    <a:pt x="1363" y="314"/>
                    <a:pt x="1405" y="349"/>
                  </a:cubicBezTo>
                  <a:cubicBezTo>
                    <a:pt x="1469" y="403"/>
                    <a:pt x="1472" y="496"/>
                    <a:pt x="1437" y="584"/>
                  </a:cubicBezTo>
                  <a:cubicBezTo>
                    <a:pt x="1504" y="602"/>
                    <a:pt x="1581" y="611"/>
                    <a:pt x="1637" y="627"/>
                  </a:cubicBezTo>
                  <a:cubicBezTo>
                    <a:pt x="1633" y="645"/>
                    <a:pt x="1616" y="654"/>
                    <a:pt x="1605" y="666"/>
                  </a:cubicBezTo>
                  <a:cubicBezTo>
                    <a:pt x="1594" y="679"/>
                    <a:pt x="1586" y="694"/>
                    <a:pt x="1573" y="705"/>
                  </a:cubicBezTo>
                  <a:cubicBezTo>
                    <a:pt x="1590" y="719"/>
                    <a:pt x="1614" y="712"/>
                    <a:pt x="1630" y="724"/>
                  </a:cubicBezTo>
                  <a:cubicBezTo>
                    <a:pt x="1631" y="738"/>
                    <a:pt x="1623" y="757"/>
                    <a:pt x="1623" y="777"/>
                  </a:cubicBezTo>
                  <a:cubicBezTo>
                    <a:pt x="1636" y="774"/>
                    <a:pt x="1646" y="792"/>
                    <a:pt x="1660" y="797"/>
                  </a:cubicBezTo>
                  <a:cubicBezTo>
                    <a:pt x="1672" y="802"/>
                    <a:pt x="1688" y="795"/>
                    <a:pt x="1692" y="806"/>
                  </a:cubicBezTo>
                  <a:cubicBezTo>
                    <a:pt x="1689" y="835"/>
                    <a:pt x="1650" y="861"/>
                    <a:pt x="1646" y="889"/>
                  </a:cubicBezTo>
                  <a:cubicBezTo>
                    <a:pt x="1591" y="979"/>
                    <a:pt x="1520" y="1066"/>
                    <a:pt x="1486" y="1169"/>
                  </a:cubicBezTo>
                  <a:cubicBezTo>
                    <a:pt x="1475" y="1172"/>
                    <a:pt x="1476" y="1185"/>
                    <a:pt x="1467" y="1190"/>
                  </a:cubicBezTo>
                  <a:cubicBezTo>
                    <a:pt x="1459" y="1196"/>
                    <a:pt x="1449" y="1192"/>
                    <a:pt x="1442" y="1199"/>
                  </a:cubicBezTo>
                  <a:cubicBezTo>
                    <a:pt x="1375" y="1174"/>
                    <a:pt x="1303" y="1193"/>
                    <a:pt x="1212" y="1188"/>
                  </a:cubicBezTo>
                  <a:cubicBezTo>
                    <a:pt x="1133" y="1183"/>
                    <a:pt x="1055" y="1193"/>
                    <a:pt x="976" y="1188"/>
                  </a:cubicBezTo>
                  <a:cubicBezTo>
                    <a:pt x="936" y="1185"/>
                    <a:pt x="897" y="1180"/>
                    <a:pt x="861" y="1179"/>
                  </a:cubicBezTo>
                  <a:cubicBezTo>
                    <a:pt x="816" y="1177"/>
                    <a:pt x="775" y="1162"/>
                    <a:pt x="746" y="1179"/>
                  </a:cubicBezTo>
                  <a:cubicBezTo>
                    <a:pt x="726" y="1171"/>
                    <a:pt x="705" y="1176"/>
                    <a:pt x="686" y="1174"/>
                  </a:cubicBezTo>
                  <a:cubicBezTo>
                    <a:pt x="664" y="1172"/>
                    <a:pt x="641" y="1164"/>
                    <a:pt x="615" y="1162"/>
                  </a:cubicBezTo>
                  <a:cubicBezTo>
                    <a:pt x="588" y="1161"/>
                    <a:pt x="559" y="1163"/>
                    <a:pt x="530" y="1162"/>
                  </a:cubicBezTo>
                  <a:cubicBezTo>
                    <a:pt x="410" y="1161"/>
                    <a:pt x="311" y="1154"/>
                    <a:pt x="197" y="1153"/>
                  </a:cubicBezTo>
                  <a:cubicBezTo>
                    <a:pt x="188" y="1153"/>
                    <a:pt x="177" y="1149"/>
                    <a:pt x="167" y="1149"/>
                  </a:cubicBezTo>
                  <a:cubicBezTo>
                    <a:pt x="130" y="1149"/>
                    <a:pt x="93" y="1158"/>
                    <a:pt x="55" y="1160"/>
                  </a:cubicBezTo>
                  <a:cubicBezTo>
                    <a:pt x="29" y="1161"/>
                    <a:pt x="13" y="1163"/>
                    <a:pt x="0" y="1144"/>
                  </a:cubicBezTo>
                  <a:cubicBezTo>
                    <a:pt x="11" y="1113"/>
                    <a:pt x="26" y="1080"/>
                    <a:pt x="59" y="1084"/>
                  </a:cubicBezTo>
                  <a:cubicBezTo>
                    <a:pt x="59" y="1066"/>
                    <a:pt x="67" y="1057"/>
                    <a:pt x="75" y="1048"/>
                  </a:cubicBezTo>
                  <a:cubicBezTo>
                    <a:pt x="18" y="1032"/>
                    <a:pt x="90" y="986"/>
                    <a:pt x="112" y="967"/>
                  </a:cubicBezTo>
                  <a:cubicBezTo>
                    <a:pt x="102" y="946"/>
                    <a:pt x="46" y="941"/>
                    <a:pt x="46" y="924"/>
                  </a:cubicBezTo>
                  <a:cubicBezTo>
                    <a:pt x="45" y="906"/>
                    <a:pt x="78" y="886"/>
                    <a:pt x="91" y="871"/>
                  </a:cubicBezTo>
                  <a:cubicBezTo>
                    <a:pt x="109" y="851"/>
                    <a:pt x="123" y="834"/>
                    <a:pt x="128" y="811"/>
                  </a:cubicBezTo>
                  <a:cubicBezTo>
                    <a:pt x="179" y="737"/>
                    <a:pt x="232" y="665"/>
                    <a:pt x="266" y="574"/>
                  </a:cubicBezTo>
                  <a:cubicBezTo>
                    <a:pt x="282" y="574"/>
                    <a:pt x="290" y="579"/>
                    <a:pt x="300" y="588"/>
                  </a:cubicBezTo>
                  <a:cubicBezTo>
                    <a:pt x="337" y="595"/>
                    <a:pt x="372" y="603"/>
                    <a:pt x="411" y="602"/>
                  </a:cubicBezTo>
                  <a:cubicBezTo>
                    <a:pt x="541" y="598"/>
                    <a:pt x="673" y="583"/>
                    <a:pt x="781" y="627"/>
                  </a:cubicBezTo>
                  <a:cubicBezTo>
                    <a:pt x="842" y="653"/>
                    <a:pt x="903" y="681"/>
                    <a:pt x="928" y="747"/>
                  </a:cubicBezTo>
                  <a:cubicBezTo>
                    <a:pt x="946" y="725"/>
                    <a:pt x="970" y="708"/>
                    <a:pt x="985" y="682"/>
                  </a:cubicBezTo>
                  <a:cubicBezTo>
                    <a:pt x="980" y="674"/>
                    <a:pt x="970" y="671"/>
                    <a:pt x="962" y="666"/>
                  </a:cubicBezTo>
                  <a:cubicBezTo>
                    <a:pt x="951" y="644"/>
                    <a:pt x="931" y="630"/>
                    <a:pt x="918" y="607"/>
                  </a:cubicBezTo>
                  <a:cubicBezTo>
                    <a:pt x="880" y="534"/>
                    <a:pt x="886" y="418"/>
                    <a:pt x="955" y="359"/>
                  </a:cubicBezTo>
                  <a:cubicBezTo>
                    <a:pt x="991" y="328"/>
                    <a:pt x="1065" y="303"/>
                    <a:pt x="1127" y="329"/>
                  </a:cubicBezTo>
                  <a:cubicBezTo>
                    <a:pt x="1116" y="281"/>
                    <a:pt x="1057" y="241"/>
                    <a:pt x="1006" y="225"/>
                  </a:cubicBezTo>
                  <a:cubicBezTo>
                    <a:pt x="989" y="207"/>
                    <a:pt x="1002" y="179"/>
                    <a:pt x="1006" y="161"/>
                  </a:cubicBezTo>
                  <a:cubicBezTo>
                    <a:pt x="1021" y="155"/>
                    <a:pt x="1040" y="152"/>
                    <a:pt x="1054" y="156"/>
                  </a:cubicBezTo>
                  <a:cubicBezTo>
                    <a:pt x="1084" y="166"/>
                    <a:pt x="1146" y="224"/>
                    <a:pt x="1166" y="258"/>
                  </a:cubicBezTo>
                  <a:cubicBezTo>
                    <a:pt x="1171" y="265"/>
                    <a:pt x="1173" y="273"/>
                    <a:pt x="1173" y="280"/>
                  </a:cubicBezTo>
                  <a:close/>
                  <a:moveTo>
                    <a:pt x="1619" y="804"/>
                  </a:moveTo>
                  <a:cubicBezTo>
                    <a:pt x="1616" y="815"/>
                    <a:pt x="1630" y="816"/>
                    <a:pt x="1630" y="829"/>
                  </a:cubicBezTo>
                  <a:cubicBezTo>
                    <a:pt x="1631" y="838"/>
                    <a:pt x="1623" y="843"/>
                    <a:pt x="1621" y="852"/>
                  </a:cubicBezTo>
                  <a:cubicBezTo>
                    <a:pt x="1556" y="907"/>
                    <a:pt x="1522" y="994"/>
                    <a:pt x="1479" y="1071"/>
                  </a:cubicBezTo>
                  <a:cubicBezTo>
                    <a:pt x="1458" y="1084"/>
                    <a:pt x="1452" y="1111"/>
                    <a:pt x="1435" y="1128"/>
                  </a:cubicBezTo>
                  <a:cubicBezTo>
                    <a:pt x="1431" y="1140"/>
                    <a:pt x="1440" y="1127"/>
                    <a:pt x="1435" y="1140"/>
                  </a:cubicBezTo>
                  <a:cubicBezTo>
                    <a:pt x="1417" y="1156"/>
                    <a:pt x="1403" y="1144"/>
                    <a:pt x="1385" y="1142"/>
                  </a:cubicBezTo>
                  <a:cubicBezTo>
                    <a:pt x="1352" y="1139"/>
                    <a:pt x="1307" y="1139"/>
                    <a:pt x="1277" y="1137"/>
                  </a:cubicBezTo>
                  <a:cubicBezTo>
                    <a:pt x="1250" y="1135"/>
                    <a:pt x="1224" y="1126"/>
                    <a:pt x="1196" y="1123"/>
                  </a:cubicBezTo>
                  <a:cubicBezTo>
                    <a:pt x="1074" y="1113"/>
                    <a:pt x="924" y="1096"/>
                    <a:pt x="813" y="1112"/>
                  </a:cubicBezTo>
                  <a:cubicBezTo>
                    <a:pt x="808" y="1126"/>
                    <a:pt x="800" y="1148"/>
                    <a:pt x="806" y="1153"/>
                  </a:cubicBezTo>
                  <a:cubicBezTo>
                    <a:pt x="949" y="1170"/>
                    <a:pt x="1082" y="1168"/>
                    <a:pt x="1238" y="1169"/>
                  </a:cubicBezTo>
                  <a:cubicBezTo>
                    <a:pt x="1261" y="1170"/>
                    <a:pt x="1301" y="1163"/>
                    <a:pt x="1341" y="1165"/>
                  </a:cubicBezTo>
                  <a:cubicBezTo>
                    <a:pt x="1418" y="1169"/>
                    <a:pt x="1450" y="1182"/>
                    <a:pt x="1479" y="1128"/>
                  </a:cubicBezTo>
                  <a:cubicBezTo>
                    <a:pt x="1482" y="1123"/>
                    <a:pt x="1479" y="1118"/>
                    <a:pt x="1481" y="1112"/>
                  </a:cubicBezTo>
                  <a:cubicBezTo>
                    <a:pt x="1486" y="1100"/>
                    <a:pt x="1499" y="1087"/>
                    <a:pt x="1506" y="1073"/>
                  </a:cubicBezTo>
                  <a:cubicBezTo>
                    <a:pt x="1536" y="1020"/>
                    <a:pt x="1573" y="964"/>
                    <a:pt x="1603" y="917"/>
                  </a:cubicBezTo>
                  <a:cubicBezTo>
                    <a:pt x="1625" y="882"/>
                    <a:pt x="1642" y="851"/>
                    <a:pt x="1663" y="818"/>
                  </a:cubicBezTo>
                  <a:cubicBezTo>
                    <a:pt x="1651" y="816"/>
                    <a:pt x="1634" y="797"/>
                    <a:pt x="1619" y="804"/>
                  </a:cubicBezTo>
                  <a:close/>
                  <a:moveTo>
                    <a:pt x="1164" y="113"/>
                  </a:moveTo>
                  <a:cubicBezTo>
                    <a:pt x="1152" y="186"/>
                    <a:pt x="1187" y="238"/>
                    <a:pt x="1201" y="303"/>
                  </a:cubicBezTo>
                  <a:cubicBezTo>
                    <a:pt x="1208" y="286"/>
                    <a:pt x="1218" y="272"/>
                    <a:pt x="1222" y="251"/>
                  </a:cubicBezTo>
                  <a:cubicBezTo>
                    <a:pt x="1209" y="231"/>
                    <a:pt x="1176" y="219"/>
                    <a:pt x="1176" y="195"/>
                  </a:cubicBezTo>
                  <a:cubicBezTo>
                    <a:pt x="1194" y="203"/>
                    <a:pt x="1210" y="219"/>
                    <a:pt x="1224" y="223"/>
                  </a:cubicBezTo>
                  <a:cubicBezTo>
                    <a:pt x="1228" y="215"/>
                    <a:pt x="1222" y="203"/>
                    <a:pt x="1222" y="193"/>
                  </a:cubicBezTo>
                  <a:cubicBezTo>
                    <a:pt x="1198" y="190"/>
                    <a:pt x="1176" y="175"/>
                    <a:pt x="1178" y="154"/>
                  </a:cubicBezTo>
                  <a:cubicBezTo>
                    <a:pt x="1190" y="157"/>
                    <a:pt x="1195" y="175"/>
                    <a:pt x="1210" y="168"/>
                  </a:cubicBezTo>
                  <a:cubicBezTo>
                    <a:pt x="1215" y="143"/>
                    <a:pt x="1172" y="104"/>
                    <a:pt x="1192" y="81"/>
                  </a:cubicBezTo>
                  <a:cubicBezTo>
                    <a:pt x="1208" y="104"/>
                    <a:pt x="1212" y="128"/>
                    <a:pt x="1226" y="156"/>
                  </a:cubicBezTo>
                  <a:cubicBezTo>
                    <a:pt x="1241" y="142"/>
                    <a:pt x="1237" y="108"/>
                    <a:pt x="1261" y="101"/>
                  </a:cubicBezTo>
                  <a:cubicBezTo>
                    <a:pt x="1262" y="142"/>
                    <a:pt x="1223" y="174"/>
                    <a:pt x="1242" y="216"/>
                  </a:cubicBezTo>
                  <a:cubicBezTo>
                    <a:pt x="1259" y="213"/>
                    <a:pt x="1261" y="195"/>
                    <a:pt x="1274" y="189"/>
                  </a:cubicBezTo>
                  <a:cubicBezTo>
                    <a:pt x="1296" y="211"/>
                    <a:pt x="1254" y="232"/>
                    <a:pt x="1242" y="237"/>
                  </a:cubicBezTo>
                  <a:cubicBezTo>
                    <a:pt x="1242" y="255"/>
                    <a:pt x="1224" y="283"/>
                    <a:pt x="1224" y="301"/>
                  </a:cubicBezTo>
                  <a:cubicBezTo>
                    <a:pt x="1251" y="270"/>
                    <a:pt x="1288" y="228"/>
                    <a:pt x="1290" y="175"/>
                  </a:cubicBezTo>
                  <a:cubicBezTo>
                    <a:pt x="1293" y="107"/>
                    <a:pt x="1237" y="75"/>
                    <a:pt x="1201" y="35"/>
                  </a:cubicBezTo>
                  <a:cubicBezTo>
                    <a:pt x="1187" y="64"/>
                    <a:pt x="1170" y="79"/>
                    <a:pt x="1164" y="113"/>
                  </a:cubicBezTo>
                  <a:close/>
                  <a:moveTo>
                    <a:pt x="1054" y="177"/>
                  </a:moveTo>
                  <a:cubicBezTo>
                    <a:pt x="1027" y="172"/>
                    <a:pt x="1017" y="183"/>
                    <a:pt x="1017" y="205"/>
                  </a:cubicBezTo>
                  <a:cubicBezTo>
                    <a:pt x="1024" y="208"/>
                    <a:pt x="1027" y="216"/>
                    <a:pt x="1040" y="214"/>
                  </a:cubicBezTo>
                  <a:cubicBezTo>
                    <a:pt x="1065" y="235"/>
                    <a:pt x="1096" y="250"/>
                    <a:pt x="1118" y="274"/>
                  </a:cubicBezTo>
                  <a:cubicBezTo>
                    <a:pt x="1134" y="295"/>
                    <a:pt x="1143" y="322"/>
                    <a:pt x="1160" y="342"/>
                  </a:cubicBezTo>
                  <a:cubicBezTo>
                    <a:pt x="1159" y="354"/>
                    <a:pt x="1163" y="362"/>
                    <a:pt x="1169" y="368"/>
                  </a:cubicBezTo>
                  <a:cubicBezTo>
                    <a:pt x="1176" y="283"/>
                    <a:pt x="1119" y="212"/>
                    <a:pt x="1054" y="177"/>
                  </a:cubicBezTo>
                  <a:close/>
                  <a:moveTo>
                    <a:pt x="1440" y="439"/>
                  </a:moveTo>
                  <a:cubicBezTo>
                    <a:pt x="1439" y="433"/>
                    <a:pt x="1432" y="430"/>
                    <a:pt x="1431" y="425"/>
                  </a:cubicBezTo>
                  <a:cubicBezTo>
                    <a:pt x="1428" y="419"/>
                    <a:pt x="1431" y="412"/>
                    <a:pt x="1428" y="407"/>
                  </a:cubicBezTo>
                  <a:cubicBezTo>
                    <a:pt x="1410" y="371"/>
                    <a:pt x="1367" y="336"/>
                    <a:pt x="1323" y="326"/>
                  </a:cubicBezTo>
                  <a:cubicBezTo>
                    <a:pt x="1223" y="306"/>
                    <a:pt x="1185" y="467"/>
                    <a:pt x="1100" y="407"/>
                  </a:cubicBezTo>
                  <a:cubicBezTo>
                    <a:pt x="1099" y="390"/>
                    <a:pt x="1087" y="382"/>
                    <a:pt x="1097" y="370"/>
                  </a:cubicBezTo>
                  <a:cubicBezTo>
                    <a:pt x="1111" y="384"/>
                    <a:pt x="1122" y="413"/>
                    <a:pt x="1150" y="398"/>
                  </a:cubicBezTo>
                  <a:cubicBezTo>
                    <a:pt x="1157" y="380"/>
                    <a:pt x="1150" y="378"/>
                    <a:pt x="1146" y="359"/>
                  </a:cubicBezTo>
                  <a:cubicBezTo>
                    <a:pt x="1050" y="300"/>
                    <a:pt x="919" y="371"/>
                    <a:pt x="914" y="473"/>
                  </a:cubicBezTo>
                  <a:cubicBezTo>
                    <a:pt x="913" y="480"/>
                    <a:pt x="915" y="495"/>
                    <a:pt x="916" y="508"/>
                  </a:cubicBezTo>
                  <a:cubicBezTo>
                    <a:pt x="919" y="544"/>
                    <a:pt x="931" y="592"/>
                    <a:pt x="951" y="620"/>
                  </a:cubicBezTo>
                  <a:cubicBezTo>
                    <a:pt x="960" y="635"/>
                    <a:pt x="988" y="664"/>
                    <a:pt x="1003" y="664"/>
                  </a:cubicBezTo>
                  <a:cubicBezTo>
                    <a:pt x="1012" y="664"/>
                    <a:pt x="1028" y="651"/>
                    <a:pt x="1042" y="646"/>
                  </a:cubicBezTo>
                  <a:cubicBezTo>
                    <a:pt x="1155" y="602"/>
                    <a:pt x="1290" y="588"/>
                    <a:pt x="1419" y="584"/>
                  </a:cubicBezTo>
                  <a:cubicBezTo>
                    <a:pt x="1431" y="542"/>
                    <a:pt x="1451" y="498"/>
                    <a:pt x="1440" y="439"/>
                  </a:cubicBezTo>
                  <a:close/>
                  <a:moveTo>
                    <a:pt x="1196" y="352"/>
                  </a:moveTo>
                  <a:cubicBezTo>
                    <a:pt x="1199" y="359"/>
                    <a:pt x="1189" y="366"/>
                    <a:pt x="1196" y="370"/>
                  </a:cubicBezTo>
                  <a:cubicBezTo>
                    <a:pt x="1203" y="357"/>
                    <a:pt x="1222" y="344"/>
                    <a:pt x="1226" y="336"/>
                  </a:cubicBezTo>
                  <a:cubicBezTo>
                    <a:pt x="1216" y="340"/>
                    <a:pt x="1209" y="349"/>
                    <a:pt x="1196" y="352"/>
                  </a:cubicBezTo>
                  <a:close/>
                  <a:moveTo>
                    <a:pt x="1495" y="618"/>
                  </a:moveTo>
                  <a:cubicBezTo>
                    <a:pt x="1462" y="612"/>
                    <a:pt x="1428" y="599"/>
                    <a:pt x="1396" y="600"/>
                  </a:cubicBezTo>
                  <a:cubicBezTo>
                    <a:pt x="1331" y="602"/>
                    <a:pt x="1262" y="611"/>
                    <a:pt x="1199" y="620"/>
                  </a:cubicBezTo>
                  <a:cubicBezTo>
                    <a:pt x="1127" y="631"/>
                    <a:pt x="1059" y="655"/>
                    <a:pt x="1006" y="687"/>
                  </a:cubicBezTo>
                  <a:cubicBezTo>
                    <a:pt x="956" y="737"/>
                    <a:pt x="914" y="795"/>
                    <a:pt x="875" y="857"/>
                  </a:cubicBezTo>
                  <a:cubicBezTo>
                    <a:pt x="836" y="918"/>
                    <a:pt x="791" y="979"/>
                    <a:pt x="764" y="1045"/>
                  </a:cubicBezTo>
                  <a:cubicBezTo>
                    <a:pt x="817" y="1009"/>
                    <a:pt x="892" y="975"/>
                    <a:pt x="983" y="970"/>
                  </a:cubicBezTo>
                  <a:cubicBezTo>
                    <a:pt x="1005" y="968"/>
                    <a:pt x="1029" y="971"/>
                    <a:pt x="1052" y="970"/>
                  </a:cubicBezTo>
                  <a:cubicBezTo>
                    <a:pt x="1164" y="964"/>
                    <a:pt x="1270" y="971"/>
                    <a:pt x="1350" y="997"/>
                  </a:cubicBezTo>
                  <a:cubicBezTo>
                    <a:pt x="1415" y="860"/>
                    <a:pt x="1513" y="757"/>
                    <a:pt x="1598" y="641"/>
                  </a:cubicBezTo>
                  <a:cubicBezTo>
                    <a:pt x="1568" y="628"/>
                    <a:pt x="1531" y="625"/>
                    <a:pt x="1495" y="618"/>
                  </a:cubicBezTo>
                  <a:close/>
                  <a:moveTo>
                    <a:pt x="806" y="662"/>
                  </a:moveTo>
                  <a:cubicBezTo>
                    <a:pt x="758" y="638"/>
                    <a:pt x="719" y="630"/>
                    <a:pt x="654" y="623"/>
                  </a:cubicBezTo>
                  <a:cubicBezTo>
                    <a:pt x="629" y="620"/>
                    <a:pt x="602" y="614"/>
                    <a:pt x="578" y="614"/>
                  </a:cubicBezTo>
                  <a:cubicBezTo>
                    <a:pt x="507" y="612"/>
                    <a:pt x="434" y="625"/>
                    <a:pt x="376" y="623"/>
                  </a:cubicBezTo>
                  <a:cubicBezTo>
                    <a:pt x="341" y="621"/>
                    <a:pt x="305" y="605"/>
                    <a:pt x="275" y="604"/>
                  </a:cubicBezTo>
                  <a:cubicBezTo>
                    <a:pt x="275" y="603"/>
                    <a:pt x="275" y="602"/>
                    <a:pt x="273" y="602"/>
                  </a:cubicBezTo>
                  <a:cubicBezTo>
                    <a:pt x="272" y="617"/>
                    <a:pt x="262" y="622"/>
                    <a:pt x="257" y="632"/>
                  </a:cubicBezTo>
                  <a:cubicBezTo>
                    <a:pt x="247" y="652"/>
                    <a:pt x="242" y="671"/>
                    <a:pt x="232" y="689"/>
                  </a:cubicBezTo>
                  <a:cubicBezTo>
                    <a:pt x="213" y="723"/>
                    <a:pt x="187" y="753"/>
                    <a:pt x="167" y="788"/>
                  </a:cubicBezTo>
                  <a:cubicBezTo>
                    <a:pt x="158" y="804"/>
                    <a:pt x="144" y="819"/>
                    <a:pt x="135" y="834"/>
                  </a:cubicBezTo>
                  <a:cubicBezTo>
                    <a:pt x="125" y="852"/>
                    <a:pt x="121" y="865"/>
                    <a:pt x="108" y="880"/>
                  </a:cubicBezTo>
                  <a:cubicBezTo>
                    <a:pt x="96" y="893"/>
                    <a:pt x="79" y="903"/>
                    <a:pt x="78" y="924"/>
                  </a:cubicBezTo>
                  <a:cubicBezTo>
                    <a:pt x="99" y="934"/>
                    <a:pt x="112" y="960"/>
                    <a:pt x="142" y="949"/>
                  </a:cubicBezTo>
                  <a:cubicBezTo>
                    <a:pt x="140" y="956"/>
                    <a:pt x="139" y="957"/>
                    <a:pt x="144" y="960"/>
                  </a:cubicBezTo>
                  <a:cubicBezTo>
                    <a:pt x="166" y="962"/>
                    <a:pt x="184" y="970"/>
                    <a:pt x="204" y="972"/>
                  </a:cubicBezTo>
                  <a:cubicBezTo>
                    <a:pt x="264" y="976"/>
                    <a:pt x="323" y="956"/>
                    <a:pt x="383" y="953"/>
                  </a:cubicBezTo>
                  <a:cubicBezTo>
                    <a:pt x="521" y="947"/>
                    <a:pt x="644" y="994"/>
                    <a:pt x="748" y="1041"/>
                  </a:cubicBezTo>
                  <a:cubicBezTo>
                    <a:pt x="797" y="944"/>
                    <a:pt x="856" y="859"/>
                    <a:pt x="914" y="772"/>
                  </a:cubicBezTo>
                  <a:cubicBezTo>
                    <a:pt x="902" y="706"/>
                    <a:pt x="859" y="688"/>
                    <a:pt x="806" y="662"/>
                  </a:cubicBezTo>
                  <a:close/>
                  <a:moveTo>
                    <a:pt x="1557" y="724"/>
                  </a:moveTo>
                  <a:cubicBezTo>
                    <a:pt x="1487" y="816"/>
                    <a:pt x="1405" y="909"/>
                    <a:pt x="1364" y="1022"/>
                  </a:cubicBezTo>
                  <a:cubicBezTo>
                    <a:pt x="1378" y="1025"/>
                    <a:pt x="1391" y="1029"/>
                    <a:pt x="1405" y="1032"/>
                  </a:cubicBezTo>
                  <a:cubicBezTo>
                    <a:pt x="1409" y="1029"/>
                    <a:pt x="1411" y="1025"/>
                    <a:pt x="1417" y="1025"/>
                  </a:cubicBezTo>
                  <a:cubicBezTo>
                    <a:pt x="1471" y="924"/>
                    <a:pt x="1537" y="835"/>
                    <a:pt x="1591" y="735"/>
                  </a:cubicBezTo>
                  <a:cubicBezTo>
                    <a:pt x="1582" y="729"/>
                    <a:pt x="1568" y="728"/>
                    <a:pt x="1557" y="724"/>
                  </a:cubicBezTo>
                  <a:close/>
                  <a:moveTo>
                    <a:pt x="1578" y="800"/>
                  </a:moveTo>
                  <a:cubicBezTo>
                    <a:pt x="1573" y="807"/>
                    <a:pt x="1564" y="811"/>
                    <a:pt x="1559" y="818"/>
                  </a:cubicBezTo>
                  <a:cubicBezTo>
                    <a:pt x="1540" y="846"/>
                    <a:pt x="1527" y="880"/>
                    <a:pt x="1509" y="910"/>
                  </a:cubicBezTo>
                  <a:cubicBezTo>
                    <a:pt x="1479" y="959"/>
                    <a:pt x="1440" y="1003"/>
                    <a:pt x="1431" y="1061"/>
                  </a:cubicBezTo>
                  <a:cubicBezTo>
                    <a:pt x="1432" y="1067"/>
                    <a:pt x="1439" y="1066"/>
                    <a:pt x="1437" y="1075"/>
                  </a:cubicBezTo>
                  <a:cubicBezTo>
                    <a:pt x="1435" y="1081"/>
                    <a:pt x="1425" y="1091"/>
                    <a:pt x="1433" y="1098"/>
                  </a:cubicBezTo>
                  <a:cubicBezTo>
                    <a:pt x="1499" y="1018"/>
                    <a:pt x="1538" y="910"/>
                    <a:pt x="1607" y="832"/>
                  </a:cubicBezTo>
                  <a:cubicBezTo>
                    <a:pt x="1583" y="813"/>
                    <a:pt x="1615" y="785"/>
                    <a:pt x="1605" y="751"/>
                  </a:cubicBezTo>
                  <a:cubicBezTo>
                    <a:pt x="1593" y="765"/>
                    <a:pt x="1588" y="784"/>
                    <a:pt x="1578" y="800"/>
                  </a:cubicBezTo>
                  <a:close/>
                  <a:moveTo>
                    <a:pt x="546" y="986"/>
                  </a:moveTo>
                  <a:cubicBezTo>
                    <a:pt x="501" y="975"/>
                    <a:pt x="440" y="968"/>
                    <a:pt x="390" y="970"/>
                  </a:cubicBezTo>
                  <a:cubicBezTo>
                    <a:pt x="342" y="971"/>
                    <a:pt x="298" y="990"/>
                    <a:pt x="250" y="988"/>
                  </a:cubicBezTo>
                  <a:cubicBezTo>
                    <a:pt x="209" y="986"/>
                    <a:pt x="164" y="985"/>
                    <a:pt x="133" y="970"/>
                  </a:cubicBezTo>
                  <a:cubicBezTo>
                    <a:pt x="118" y="982"/>
                    <a:pt x="105" y="997"/>
                    <a:pt x="89" y="1009"/>
                  </a:cubicBezTo>
                  <a:cubicBezTo>
                    <a:pt x="258" y="1015"/>
                    <a:pt x="459" y="999"/>
                    <a:pt x="636" y="1018"/>
                  </a:cubicBezTo>
                  <a:cubicBezTo>
                    <a:pt x="609" y="1003"/>
                    <a:pt x="573" y="992"/>
                    <a:pt x="546" y="986"/>
                  </a:cubicBezTo>
                  <a:close/>
                  <a:moveTo>
                    <a:pt x="1235" y="993"/>
                  </a:moveTo>
                  <a:cubicBezTo>
                    <a:pt x="1109" y="993"/>
                    <a:pt x="958" y="967"/>
                    <a:pt x="861" y="1015"/>
                  </a:cubicBezTo>
                  <a:cubicBezTo>
                    <a:pt x="1015" y="1001"/>
                    <a:pt x="1155" y="1016"/>
                    <a:pt x="1290" y="1013"/>
                  </a:cubicBezTo>
                  <a:cubicBezTo>
                    <a:pt x="1313" y="1013"/>
                    <a:pt x="1316" y="1013"/>
                    <a:pt x="1332" y="1018"/>
                  </a:cubicBezTo>
                  <a:cubicBezTo>
                    <a:pt x="1313" y="993"/>
                    <a:pt x="1271" y="992"/>
                    <a:pt x="1235" y="993"/>
                  </a:cubicBezTo>
                  <a:close/>
                  <a:moveTo>
                    <a:pt x="567" y="1034"/>
                  </a:moveTo>
                  <a:cubicBezTo>
                    <a:pt x="407" y="1018"/>
                    <a:pt x="257" y="1033"/>
                    <a:pt x="91" y="1029"/>
                  </a:cubicBezTo>
                  <a:cubicBezTo>
                    <a:pt x="93" y="1038"/>
                    <a:pt x="94" y="1047"/>
                    <a:pt x="96" y="1055"/>
                  </a:cubicBezTo>
                  <a:cubicBezTo>
                    <a:pt x="120" y="1058"/>
                    <a:pt x="149" y="1057"/>
                    <a:pt x="165" y="1068"/>
                  </a:cubicBezTo>
                  <a:cubicBezTo>
                    <a:pt x="145" y="1071"/>
                    <a:pt x="102" y="1070"/>
                    <a:pt x="78" y="1073"/>
                  </a:cubicBezTo>
                  <a:cubicBezTo>
                    <a:pt x="93" y="1096"/>
                    <a:pt x="119" y="1084"/>
                    <a:pt x="149" y="1087"/>
                  </a:cubicBezTo>
                  <a:cubicBezTo>
                    <a:pt x="232" y="1093"/>
                    <a:pt x="322" y="1084"/>
                    <a:pt x="404" y="1087"/>
                  </a:cubicBezTo>
                  <a:cubicBezTo>
                    <a:pt x="443" y="1088"/>
                    <a:pt x="478" y="1098"/>
                    <a:pt x="512" y="1091"/>
                  </a:cubicBezTo>
                  <a:cubicBezTo>
                    <a:pt x="508" y="1091"/>
                    <a:pt x="506" y="1090"/>
                    <a:pt x="505" y="1087"/>
                  </a:cubicBezTo>
                  <a:cubicBezTo>
                    <a:pt x="552" y="1077"/>
                    <a:pt x="612" y="1093"/>
                    <a:pt x="654" y="1078"/>
                  </a:cubicBezTo>
                  <a:cubicBezTo>
                    <a:pt x="619" y="1073"/>
                    <a:pt x="584" y="1069"/>
                    <a:pt x="549" y="1064"/>
                  </a:cubicBezTo>
                  <a:cubicBezTo>
                    <a:pt x="517" y="1059"/>
                    <a:pt x="481" y="1055"/>
                    <a:pt x="452" y="1041"/>
                  </a:cubicBezTo>
                  <a:cubicBezTo>
                    <a:pt x="532" y="1039"/>
                    <a:pt x="622" y="1070"/>
                    <a:pt x="707" y="1059"/>
                  </a:cubicBezTo>
                  <a:cubicBezTo>
                    <a:pt x="664" y="1033"/>
                    <a:pt x="612" y="1038"/>
                    <a:pt x="567" y="1034"/>
                  </a:cubicBezTo>
                  <a:close/>
                  <a:moveTo>
                    <a:pt x="1375" y="1043"/>
                  </a:moveTo>
                  <a:cubicBezTo>
                    <a:pt x="1326" y="1034"/>
                    <a:pt x="1276" y="1029"/>
                    <a:pt x="1224" y="1029"/>
                  </a:cubicBezTo>
                  <a:cubicBezTo>
                    <a:pt x="1119" y="1029"/>
                    <a:pt x="989" y="1014"/>
                    <a:pt x="875" y="1029"/>
                  </a:cubicBezTo>
                  <a:cubicBezTo>
                    <a:pt x="837" y="1034"/>
                    <a:pt x="797" y="1044"/>
                    <a:pt x="769" y="1066"/>
                  </a:cubicBezTo>
                  <a:cubicBezTo>
                    <a:pt x="776" y="1071"/>
                    <a:pt x="779" y="1081"/>
                    <a:pt x="787" y="1084"/>
                  </a:cubicBezTo>
                  <a:cubicBezTo>
                    <a:pt x="840" y="1066"/>
                    <a:pt x="888" y="1046"/>
                    <a:pt x="951" y="1043"/>
                  </a:cubicBezTo>
                  <a:cubicBezTo>
                    <a:pt x="966" y="1042"/>
                    <a:pt x="990" y="1038"/>
                    <a:pt x="994" y="1055"/>
                  </a:cubicBezTo>
                  <a:cubicBezTo>
                    <a:pt x="926" y="1058"/>
                    <a:pt x="858" y="1066"/>
                    <a:pt x="808" y="1094"/>
                  </a:cubicBezTo>
                  <a:cubicBezTo>
                    <a:pt x="994" y="1073"/>
                    <a:pt x="1183" y="1111"/>
                    <a:pt x="1336" y="1123"/>
                  </a:cubicBezTo>
                  <a:cubicBezTo>
                    <a:pt x="1365" y="1126"/>
                    <a:pt x="1395" y="1134"/>
                    <a:pt x="1412" y="1119"/>
                  </a:cubicBezTo>
                  <a:cubicBezTo>
                    <a:pt x="1388" y="1114"/>
                    <a:pt x="1362" y="1117"/>
                    <a:pt x="1346" y="1100"/>
                  </a:cubicBezTo>
                  <a:cubicBezTo>
                    <a:pt x="1372" y="1092"/>
                    <a:pt x="1407" y="1116"/>
                    <a:pt x="1417" y="1089"/>
                  </a:cubicBezTo>
                  <a:cubicBezTo>
                    <a:pt x="1380" y="1073"/>
                    <a:pt x="1309" y="1101"/>
                    <a:pt x="1286" y="1073"/>
                  </a:cubicBezTo>
                  <a:cubicBezTo>
                    <a:pt x="1323" y="1073"/>
                    <a:pt x="1369" y="1071"/>
                    <a:pt x="1410" y="1068"/>
                  </a:cubicBezTo>
                  <a:cubicBezTo>
                    <a:pt x="1403" y="1063"/>
                    <a:pt x="1384" y="1054"/>
                    <a:pt x="1375" y="1043"/>
                  </a:cubicBezTo>
                  <a:close/>
                  <a:moveTo>
                    <a:pt x="705" y="1098"/>
                  </a:moveTo>
                  <a:cubicBezTo>
                    <a:pt x="731" y="1106"/>
                    <a:pt x="751" y="1097"/>
                    <a:pt x="764" y="1084"/>
                  </a:cubicBezTo>
                  <a:cubicBezTo>
                    <a:pt x="759" y="1083"/>
                    <a:pt x="759" y="1076"/>
                    <a:pt x="755" y="1073"/>
                  </a:cubicBezTo>
                  <a:cubicBezTo>
                    <a:pt x="736" y="1076"/>
                    <a:pt x="717" y="1079"/>
                    <a:pt x="705" y="1098"/>
                  </a:cubicBezTo>
                  <a:close/>
                  <a:moveTo>
                    <a:pt x="677" y="1091"/>
                  </a:moveTo>
                  <a:cubicBezTo>
                    <a:pt x="661" y="1097"/>
                    <a:pt x="632" y="1091"/>
                    <a:pt x="620" y="1100"/>
                  </a:cubicBezTo>
                  <a:cubicBezTo>
                    <a:pt x="644" y="1105"/>
                    <a:pt x="668" y="1092"/>
                    <a:pt x="682" y="1100"/>
                  </a:cubicBezTo>
                  <a:cubicBezTo>
                    <a:pt x="684" y="1092"/>
                    <a:pt x="703" y="1083"/>
                    <a:pt x="693" y="1078"/>
                  </a:cubicBezTo>
                  <a:cubicBezTo>
                    <a:pt x="693" y="1081"/>
                    <a:pt x="684" y="1075"/>
                    <a:pt x="677" y="1078"/>
                  </a:cubicBezTo>
                  <a:cubicBezTo>
                    <a:pt x="677" y="1082"/>
                    <a:pt x="677" y="1087"/>
                    <a:pt x="677" y="1091"/>
                  </a:cubicBezTo>
                  <a:close/>
                  <a:moveTo>
                    <a:pt x="553" y="1096"/>
                  </a:moveTo>
                  <a:cubicBezTo>
                    <a:pt x="550" y="1096"/>
                    <a:pt x="549" y="1092"/>
                    <a:pt x="544" y="1094"/>
                  </a:cubicBezTo>
                  <a:cubicBezTo>
                    <a:pt x="559" y="1104"/>
                    <a:pt x="588" y="1095"/>
                    <a:pt x="553" y="1096"/>
                  </a:cubicBezTo>
                  <a:close/>
                  <a:moveTo>
                    <a:pt x="429" y="1110"/>
                  </a:moveTo>
                  <a:cubicBezTo>
                    <a:pt x="392" y="1107"/>
                    <a:pt x="355" y="1114"/>
                    <a:pt x="319" y="1112"/>
                  </a:cubicBezTo>
                  <a:cubicBezTo>
                    <a:pt x="224" y="1107"/>
                    <a:pt x="118" y="1104"/>
                    <a:pt x="46" y="1107"/>
                  </a:cubicBezTo>
                  <a:cubicBezTo>
                    <a:pt x="37" y="1114"/>
                    <a:pt x="30" y="1121"/>
                    <a:pt x="25" y="1130"/>
                  </a:cubicBezTo>
                  <a:cubicBezTo>
                    <a:pt x="43" y="1142"/>
                    <a:pt x="62" y="1134"/>
                    <a:pt x="80" y="1133"/>
                  </a:cubicBezTo>
                  <a:cubicBezTo>
                    <a:pt x="178" y="1126"/>
                    <a:pt x="265" y="1133"/>
                    <a:pt x="362" y="1140"/>
                  </a:cubicBezTo>
                  <a:cubicBezTo>
                    <a:pt x="455" y="1146"/>
                    <a:pt x="569" y="1141"/>
                    <a:pt x="668" y="1146"/>
                  </a:cubicBezTo>
                  <a:cubicBezTo>
                    <a:pt x="669" y="1132"/>
                    <a:pt x="656" y="1132"/>
                    <a:pt x="654" y="1121"/>
                  </a:cubicBezTo>
                  <a:cubicBezTo>
                    <a:pt x="580" y="1118"/>
                    <a:pt x="502" y="1116"/>
                    <a:pt x="429" y="1110"/>
                  </a:cubicBezTo>
                  <a:close/>
                  <a:moveTo>
                    <a:pt x="712" y="1126"/>
                  </a:moveTo>
                  <a:cubicBezTo>
                    <a:pt x="701" y="1125"/>
                    <a:pt x="691" y="1115"/>
                    <a:pt x="682" y="1123"/>
                  </a:cubicBezTo>
                  <a:cubicBezTo>
                    <a:pt x="691" y="1165"/>
                    <a:pt x="796" y="1164"/>
                    <a:pt x="783" y="1114"/>
                  </a:cubicBezTo>
                  <a:cubicBezTo>
                    <a:pt x="761" y="1115"/>
                    <a:pt x="738" y="1128"/>
                    <a:pt x="712" y="1126"/>
                  </a:cubicBezTo>
                  <a:close/>
                </a:path>
              </a:pathLst>
            </a:custGeom>
            <a:solidFill>
              <a:schemeClr val="bg1"/>
            </a:solidFill>
            <a:ln w="9525">
              <a:noFill/>
            </a:ln>
          </p:spPr>
          <p:txBody>
            <a:bodyPr/>
            <a:lstStyle/>
            <a:p>
              <a:endParaRPr lang="zh-CN" altLang="en-US"/>
            </a:p>
          </p:txBody>
        </p:sp>
      </p:grpSp>
      <p:sp>
        <p:nvSpPr>
          <p:cNvPr id="21" name="文本框 2">
            <a:extLst>
              <a:ext uri="{FF2B5EF4-FFF2-40B4-BE49-F238E27FC236}">
                <a16:creationId xmlns:a16="http://schemas.microsoft.com/office/drawing/2014/main" id="{FFD98E2E-B67F-88DF-122A-EFE6F037FFFE}"/>
              </a:ext>
            </a:extLst>
          </p:cNvPr>
          <p:cNvSpPr txBox="1"/>
          <p:nvPr/>
        </p:nvSpPr>
        <p:spPr>
          <a:xfrm>
            <a:off x="407604" y="3429000"/>
            <a:ext cx="8568595" cy="1015663"/>
          </a:xfrm>
          <a:prstGeom prst="rect">
            <a:avLst/>
          </a:prstGeom>
          <a:noFill/>
          <a:ln w="9525" cap="flat" cmpd="sng">
            <a:solidFill>
              <a:schemeClr val="bg1">
                <a:alpha val="29999"/>
              </a:schemeClr>
            </a:solidFill>
            <a:prstDash val="solid"/>
            <a:round/>
            <a:headEnd type="none" w="med" len="med"/>
            <a:tailEnd type="none" w="med" len="med"/>
          </a:ln>
        </p:spPr>
        <p:txBody>
          <a:bodyPr wrap="square" anchor="t" anchorCtr="0">
            <a:spAutoFit/>
          </a:bodyPr>
          <a:lstStyle/>
          <a:p>
            <a:pPr marL="342900" indent="-342900">
              <a:buFont typeface="Arial" panose="020B0604020202020204" pitchFamily="34" charset="0"/>
              <a:buChar char="•"/>
            </a:pPr>
            <a:r>
              <a:rPr lang="en-US" sz="2000" dirty="0">
                <a:solidFill>
                  <a:schemeClr val="bg1"/>
                </a:solidFill>
              </a:rPr>
              <a:t>Empower people with innovative computing technologies.</a:t>
            </a:r>
          </a:p>
          <a:p>
            <a:pPr marL="342900" indent="-342900">
              <a:buFont typeface="Arial" panose="020B0604020202020204" pitchFamily="34" charset="0"/>
              <a:buChar char="•"/>
            </a:pPr>
            <a:r>
              <a:rPr lang="en-US" sz="2000" dirty="0">
                <a:solidFill>
                  <a:schemeClr val="bg1"/>
                </a:solidFill>
              </a:rPr>
              <a:t>Deliver superior performance, energy efficiency, and reliability.</a:t>
            </a:r>
          </a:p>
          <a:p>
            <a:pPr marL="342900" indent="-342900">
              <a:buFont typeface="Arial" panose="020B0604020202020204" pitchFamily="34" charset="0"/>
              <a:buChar char="•"/>
            </a:pPr>
            <a:r>
              <a:rPr lang="en-US" sz="2000" dirty="0">
                <a:solidFill>
                  <a:schemeClr val="bg1"/>
                </a:solidFill>
              </a:rPr>
              <a:t>Transforming industries and pushing the boundaries of what's possible.</a:t>
            </a:r>
          </a:p>
        </p:txBody>
      </p:sp>
      <p:pic>
        <p:nvPicPr>
          <p:cNvPr id="22" name="Picture 21" descr="AMD Logo PNG Vector (CDR) Free Download">
            <a:extLst>
              <a:ext uri="{FF2B5EF4-FFF2-40B4-BE49-F238E27FC236}">
                <a16:creationId xmlns:a16="http://schemas.microsoft.com/office/drawing/2014/main" id="{0CC77977-8B44-28C8-0DFB-51F75366A7B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52240" y="4653085"/>
            <a:ext cx="1852605" cy="185260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1"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407605" y="1124840"/>
            <a:ext cx="8568595" cy="4093428"/>
          </a:xfrm>
          <a:prstGeom prst="rect">
            <a:avLst/>
          </a:prstGeom>
          <a:noFill/>
          <a:ln w="9525" cap="flat" cmpd="sng">
            <a:solidFill>
              <a:schemeClr val="bg1">
                <a:alpha val="29999"/>
              </a:schemeClr>
            </a:solidFill>
            <a:prstDash val="solid"/>
            <a:round/>
            <a:headEnd type="none" w="med" len="med"/>
            <a:tailEnd type="none" w="med" len="med"/>
          </a:ln>
        </p:spPr>
        <p:txBody>
          <a:bodyPr wrap="square" anchor="t" anchorCtr="0">
            <a:spAutoFit/>
          </a:bodyPr>
          <a:lstStyle/>
          <a:p>
            <a:pPr marL="342900" indent="-342900">
              <a:buFont typeface="Arial" panose="020B0604020202020204" pitchFamily="34" charset="0"/>
              <a:buChar char="•"/>
            </a:pPr>
            <a:r>
              <a:rPr lang="en-IN" sz="2000" dirty="0" err="1">
                <a:solidFill>
                  <a:schemeClr val="bg1"/>
                </a:solidFill>
              </a:rPr>
              <a:t>Ryzen</a:t>
            </a:r>
            <a:r>
              <a:rPr lang="en-IN" sz="2000" dirty="0">
                <a:solidFill>
                  <a:schemeClr val="bg1"/>
                </a:solidFill>
              </a:rPr>
              <a:t>™ Processors</a:t>
            </a:r>
          </a:p>
          <a:p>
            <a:r>
              <a:rPr lang="en-IN" sz="2000" dirty="0">
                <a:solidFill>
                  <a:schemeClr val="bg1"/>
                </a:solidFill>
              </a:rPr>
              <a:t>High-performance CPUs for desktop, mobile, and server applications.</a:t>
            </a:r>
          </a:p>
          <a:p>
            <a:r>
              <a:rPr lang="en-IN" sz="2000" dirty="0">
                <a:solidFill>
                  <a:schemeClr val="bg1"/>
                </a:solidFill>
              </a:rPr>
              <a:t>Unleash the power of multi-core processing and efficient architectures.</a:t>
            </a:r>
          </a:p>
          <a:p>
            <a:pPr marL="342900" indent="-342900">
              <a:buFont typeface="Arial" panose="020B0604020202020204" pitchFamily="34" charset="0"/>
              <a:buChar char="•"/>
            </a:pPr>
            <a:endParaRPr lang="en-IN" sz="2000" dirty="0">
              <a:solidFill>
                <a:schemeClr val="bg1"/>
              </a:solidFill>
            </a:endParaRPr>
          </a:p>
          <a:p>
            <a:pPr marL="342900" indent="-342900">
              <a:buFont typeface="Arial" panose="020B0604020202020204" pitchFamily="34" charset="0"/>
              <a:buChar char="•"/>
            </a:pPr>
            <a:r>
              <a:rPr lang="en-IN" sz="2000" dirty="0">
                <a:solidFill>
                  <a:schemeClr val="bg1"/>
                </a:solidFill>
              </a:rPr>
              <a:t>Radeon™ Graphics Cards</a:t>
            </a:r>
          </a:p>
          <a:p>
            <a:endParaRPr lang="en-IN" sz="2000" dirty="0">
              <a:solidFill>
                <a:schemeClr val="bg1"/>
              </a:solidFill>
            </a:endParaRPr>
          </a:p>
          <a:p>
            <a:r>
              <a:rPr lang="en-IN" sz="2000" dirty="0">
                <a:solidFill>
                  <a:schemeClr val="bg1"/>
                </a:solidFill>
              </a:rPr>
              <a:t>Cutting-edge GPUs for gaming, content creation, and professional workloads.</a:t>
            </a:r>
          </a:p>
          <a:p>
            <a:r>
              <a:rPr lang="en-IN" sz="2000" dirty="0">
                <a:solidFill>
                  <a:schemeClr val="bg1"/>
                </a:solidFill>
              </a:rPr>
              <a:t>Provide exceptional visual fidelity, real-time rendering, and AI capabilities.</a:t>
            </a:r>
          </a:p>
          <a:p>
            <a:endParaRPr lang="en-IN" sz="2000" dirty="0">
              <a:solidFill>
                <a:schemeClr val="bg1"/>
              </a:solidFill>
            </a:endParaRPr>
          </a:p>
          <a:p>
            <a:pPr marL="342900" indent="-342900">
              <a:buFont typeface="Arial" panose="020B0604020202020204" pitchFamily="34" charset="0"/>
              <a:buChar char="•"/>
            </a:pPr>
            <a:r>
              <a:rPr lang="en-IN" sz="2000" dirty="0">
                <a:solidFill>
                  <a:schemeClr val="bg1"/>
                </a:solidFill>
              </a:rPr>
              <a:t>EPYC™ Processors</a:t>
            </a:r>
          </a:p>
          <a:p>
            <a:endParaRPr lang="en-IN" sz="2000" dirty="0">
              <a:solidFill>
                <a:schemeClr val="bg1"/>
              </a:solidFill>
            </a:endParaRPr>
          </a:p>
          <a:p>
            <a:r>
              <a:rPr lang="en-IN" sz="2000" dirty="0">
                <a:solidFill>
                  <a:schemeClr val="bg1"/>
                </a:solidFill>
              </a:rPr>
              <a:t>Enterprise-grade server CPUs offering superior performance and security.</a:t>
            </a:r>
          </a:p>
          <a:p>
            <a:r>
              <a:rPr lang="en-IN" sz="2000" dirty="0">
                <a:solidFill>
                  <a:schemeClr val="bg1"/>
                </a:solidFill>
              </a:rPr>
              <a:t>Enable efficient data </a:t>
            </a:r>
            <a:r>
              <a:rPr lang="en-IN" sz="2000" dirty="0" err="1">
                <a:solidFill>
                  <a:schemeClr val="bg1"/>
                </a:solidFill>
              </a:rPr>
              <a:t>centers</a:t>
            </a:r>
            <a:r>
              <a:rPr lang="en-IN" sz="2000" dirty="0">
                <a:solidFill>
                  <a:schemeClr val="bg1"/>
                </a:solidFill>
              </a:rPr>
              <a:t> and cloud computing solutions.</a:t>
            </a:r>
          </a:p>
        </p:txBody>
      </p:sp>
      <p:grpSp>
        <p:nvGrpSpPr>
          <p:cNvPr id="8" name="组合 7"/>
          <p:cNvGrpSpPr/>
          <p:nvPr/>
        </p:nvGrpSpPr>
        <p:grpSpPr>
          <a:xfrm>
            <a:off x="327025" y="188913"/>
            <a:ext cx="3476625" cy="584200"/>
            <a:chOff x="327446" y="188640"/>
            <a:chExt cx="3475990" cy="584200"/>
          </a:xfrm>
        </p:grpSpPr>
        <p:sp>
          <p:nvSpPr>
            <p:cNvPr id="7172" name="文本框 5"/>
            <p:cNvSpPr txBox="1"/>
            <p:nvPr/>
          </p:nvSpPr>
          <p:spPr>
            <a:xfrm>
              <a:off x="1055156" y="404540"/>
              <a:ext cx="2748280" cy="368300"/>
            </a:xfrm>
            <a:prstGeom prst="rect">
              <a:avLst/>
            </a:prstGeom>
            <a:noFill/>
            <a:ln w="9525">
              <a:noFill/>
            </a:ln>
          </p:spPr>
          <p:txBody>
            <a:bodyPr wrap="square" anchor="t" anchorCtr="0">
              <a:spAutoFit/>
            </a:bodyPr>
            <a:lstStyle/>
            <a:p>
              <a:r>
                <a:rPr lang="en-IN" b="0" i="0" dirty="0">
                  <a:solidFill>
                    <a:srgbClr val="D1D5DB"/>
                  </a:solidFill>
                  <a:effectLst/>
                  <a:latin typeface="Söhne"/>
                </a:rPr>
                <a:t>Key Products</a:t>
              </a:r>
              <a:endParaRPr lang="zh-CN" altLang="en-US" dirty="0">
                <a:solidFill>
                  <a:schemeClr val="bg1"/>
                </a:solidFill>
                <a:latin typeface="Elsie" panose="02000000000000000000" charset="0"/>
                <a:ea typeface="Elsie" panose="02000000000000000000" charset="0"/>
              </a:endParaRPr>
            </a:p>
          </p:txBody>
        </p:sp>
        <p:sp>
          <p:nvSpPr>
            <p:cNvPr id="7173" name="Freeform 169"/>
            <p:cNvSpPr>
              <a:spLocks noEditPoints="1"/>
            </p:cNvSpPr>
            <p:nvPr/>
          </p:nvSpPr>
          <p:spPr>
            <a:xfrm>
              <a:off x="327446" y="188640"/>
              <a:ext cx="723306" cy="513348"/>
            </a:xfrm>
            <a:custGeom>
              <a:avLst/>
              <a:gdLst/>
              <a:ahLst/>
              <a:cxnLst>
                <a:cxn ang="0">
                  <a:pos x="521105" y="2997"/>
                </a:cxn>
                <a:cxn ang="0">
                  <a:pos x="600617" y="149423"/>
                </a:cxn>
                <a:cxn ang="0">
                  <a:pos x="672435" y="301843"/>
                </a:cxn>
                <a:cxn ang="0">
                  <a:pos x="723306" y="345086"/>
                </a:cxn>
                <a:cxn ang="0">
                  <a:pos x="616434" y="513348"/>
                </a:cxn>
                <a:cxn ang="0">
                  <a:pos x="318904" y="504785"/>
                </a:cxn>
                <a:cxn ang="0">
                  <a:pos x="84214" y="493653"/>
                </a:cxn>
                <a:cxn ang="0">
                  <a:pos x="25221" y="464111"/>
                </a:cxn>
                <a:cxn ang="0">
                  <a:pos x="38901" y="372915"/>
                </a:cxn>
                <a:cxn ang="0">
                  <a:pos x="175696" y="257744"/>
                </a:cxn>
                <a:cxn ang="0">
                  <a:pos x="411241" y="285145"/>
                </a:cxn>
                <a:cxn ang="0">
                  <a:pos x="430050" y="96333"/>
                </a:cxn>
                <a:cxn ang="0">
                  <a:pos x="501440" y="119881"/>
                </a:cxn>
                <a:cxn ang="0">
                  <a:pos x="632251" y="458545"/>
                </a:cxn>
                <a:cxn ang="0">
                  <a:pos x="545899" y="486802"/>
                </a:cxn>
                <a:cxn ang="0">
                  <a:pos x="529227" y="500503"/>
                </a:cxn>
                <a:cxn ang="0">
                  <a:pos x="643793" y="459401"/>
                </a:cxn>
                <a:cxn ang="0">
                  <a:pos x="497593" y="48380"/>
                </a:cxn>
                <a:cxn ang="0">
                  <a:pos x="523242" y="95476"/>
                </a:cxn>
                <a:cxn ang="0">
                  <a:pos x="509563" y="34679"/>
                </a:cxn>
                <a:cxn ang="0">
                  <a:pos x="544616" y="80919"/>
                </a:cxn>
                <a:cxn ang="0">
                  <a:pos x="513410" y="14985"/>
                </a:cxn>
                <a:cxn ang="0">
                  <a:pos x="444585" y="91623"/>
                </a:cxn>
                <a:cxn ang="0">
                  <a:pos x="450570" y="75781"/>
                </a:cxn>
                <a:cxn ang="0">
                  <a:pos x="565563" y="139575"/>
                </a:cxn>
                <a:cxn ang="0">
                  <a:pos x="489898" y="153704"/>
                </a:cxn>
                <a:cxn ang="0">
                  <a:pos x="428768" y="284289"/>
                </a:cxn>
                <a:cxn ang="0">
                  <a:pos x="511273" y="150707"/>
                </a:cxn>
                <a:cxn ang="0">
                  <a:pos x="639091" y="264594"/>
                </a:cxn>
                <a:cxn ang="0">
                  <a:pos x="374050" y="366921"/>
                </a:cxn>
                <a:cxn ang="0">
                  <a:pos x="577105" y="426862"/>
                </a:cxn>
                <a:cxn ang="0">
                  <a:pos x="279575" y="266735"/>
                </a:cxn>
                <a:cxn ang="0">
                  <a:pos x="116703" y="257744"/>
                </a:cxn>
                <a:cxn ang="0">
                  <a:pos x="57710" y="357074"/>
                </a:cxn>
                <a:cxn ang="0">
                  <a:pos x="61557" y="411020"/>
                </a:cxn>
                <a:cxn ang="0">
                  <a:pos x="390722" y="330529"/>
                </a:cxn>
                <a:cxn ang="0">
                  <a:pos x="600617" y="441847"/>
                </a:cxn>
                <a:cxn ang="0">
                  <a:pos x="674572" y="342517"/>
                </a:cxn>
                <a:cxn ang="0">
                  <a:pos x="614297" y="460257"/>
                </a:cxn>
                <a:cxn ang="0">
                  <a:pos x="674572" y="342517"/>
                </a:cxn>
                <a:cxn ang="0">
                  <a:pos x="56855" y="415302"/>
                </a:cxn>
                <a:cxn ang="0">
                  <a:pos x="527944" y="425149"/>
                </a:cxn>
                <a:cxn ang="0">
                  <a:pos x="527944" y="425149"/>
                </a:cxn>
                <a:cxn ang="0">
                  <a:pos x="70535" y="457260"/>
                </a:cxn>
                <a:cxn ang="0">
                  <a:pos x="218872" y="467108"/>
                </a:cxn>
                <a:cxn ang="0">
                  <a:pos x="193223" y="445700"/>
                </a:cxn>
                <a:cxn ang="0">
                  <a:pos x="523242" y="440563"/>
                </a:cxn>
                <a:cxn ang="0">
                  <a:pos x="406539" y="446557"/>
                </a:cxn>
                <a:cxn ang="0">
                  <a:pos x="603609" y="479096"/>
                </a:cxn>
                <a:cxn ang="0">
                  <a:pos x="602755" y="457260"/>
                </a:cxn>
                <a:cxn ang="0">
                  <a:pos x="322751" y="459401"/>
                </a:cxn>
                <a:cxn ang="0">
                  <a:pos x="291545" y="470961"/>
                </a:cxn>
                <a:cxn ang="0">
                  <a:pos x="236399" y="469248"/>
                </a:cxn>
                <a:cxn ang="0">
                  <a:pos x="136367" y="476099"/>
                </a:cxn>
                <a:cxn ang="0">
                  <a:pos x="154749" y="488087"/>
                </a:cxn>
                <a:cxn ang="0">
                  <a:pos x="304369" y="482093"/>
                </a:cxn>
              </a:cxnLst>
              <a:rect l="0" t="0" r="0" b="0"/>
              <a:pathLst>
                <a:path w="1692" h="1199">
                  <a:moveTo>
                    <a:pt x="1173" y="280"/>
                  </a:moveTo>
                  <a:cubicBezTo>
                    <a:pt x="1178" y="256"/>
                    <a:pt x="1155" y="232"/>
                    <a:pt x="1148" y="202"/>
                  </a:cubicBezTo>
                  <a:cubicBezTo>
                    <a:pt x="1130" y="126"/>
                    <a:pt x="1166" y="46"/>
                    <a:pt x="1203" y="3"/>
                  </a:cubicBezTo>
                  <a:cubicBezTo>
                    <a:pt x="1213" y="0"/>
                    <a:pt x="1212" y="7"/>
                    <a:pt x="1219" y="7"/>
                  </a:cubicBezTo>
                  <a:cubicBezTo>
                    <a:pt x="1224" y="12"/>
                    <a:pt x="1217" y="17"/>
                    <a:pt x="1219" y="26"/>
                  </a:cubicBezTo>
                  <a:cubicBezTo>
                    <a:pt x="1236" y="54"/>
                    <a:pt x="1274" y="71"/>
                    <a:pt x="1290" y="101"/>
                  </a:cubicBezTo>
                  <a:cubicBezTo>
                    <a:pt x="1331" y="178"/>
                    <a:pt x="1290" y="252"/>
                    <a:pt x="1240" y="310"/>
                  </a:cubicBezTo>
                  <a:cubicBezTo>
                    <a:pt x="1301" y="304"/>
                    <a:pt x="1363" y="314"/>
                    <a:pt x="1405" y="349"/>
                  </a:cubicBezTo>
                  <a:cubicBezTo>
                    <a:pt x="1469" y="403"/>
                    <a:pt x="1472" y="496"/>
                    <a:pt x="1437" y="584"/>
                  </a:cubicBezTo>
                  <a:cubicBezTo>
                    <a:pt x="1504" y="602"/>
                    <a:pt x="1581" y="611"/>
                    <a:pt x="1637" y="627"/>
                  </a:cubicBezTo>
                  <a:cubicBezTo>
                    <a:pt x="1633" y="645"/>
                    <a:pt x="1616" y="654"/>
                    <a:pt x="1605" y="666"/>
                  </a:cubicBezTo>
                  <a:cubicBezTo>
                    <a:pt x="1594" y="679"/>
                    <a:pt x="1586" y="694"/>
                    <a:pt x="1573" y="705"/>
                  </a:cubicBezTo>
                  <a:cubicBezTo>
                    <a:pt x="1590" y="719"/>
                    <a:pt x="1614" y="712"/>
                    <a:pt x="1630" y="724"/>
                  </a:cubicBezTo>
                  <a:cubicBezTo>
                    <a:pt x="1631" y="738"/>
                    <a:pt x="1623" y="757"/>
                    <a:pt x="1623" y="777"/>
                  </a:cubicBezTo>
                  <a:cubicBezTo>
                    <a:pt x="1636" y="774"/>
                    <a:pt x="1646" y="792"/>
                    <a:pt x="1660" y="797"/>
                  </a:cubicBezTo>
                  <a:cubicBezTo>
                    <a:pt x="1672" y="802"/>
                    <a:pt x="1688" y="795"/>
                    <a:pt x="1692" y="806"/>
                  </a:cubicBezTo>
                  <a:cubicBezTo>
                    <a:pt x="1689" y="835"/>
                    <a:pt x="1650" y="861"/>
                    <a:pt x="1646" y="889"/>
                  </a:cubicBezTo>
                  <a:cubicBezTo>
                    <a:pt x="1591" y="979"/>
                    <a:pt x="1520" y="1066"/>
                    <a:pt x="1486" y="1169"/>
                  </a:cubicBezTo>
                  <a:cubicBezTo>
                    <a:pt x="1475" y="1172"/>
                    <a:pt x="1476" y="1185"/>
                    <a:pt x="1467" y="1190"/>
                  </a:cubicBezTo>
                  <a:cubicBezTo>
                    <a:pt x="1459" y="1196"/>
                    <a:pt x="1449" y="1192"/>
                    <a:pt x="1442" y="1199"/>
                  </a:cubicBezTo>
                  <a:cubicBezTo>
                    <a:pt x="1375" y="1174"/>
                    <a:pt x="1303" y="1193"/>
                    <a:pt x="1212" y="1188"/>
                  </a:cubicBezTo>
                  <a:cubicBezTo>
                    <a:pt x="1133" y="1183"/>
                    <a:pt x="1055" y="1193"/>
                    <a:pt x="976" y="1188"/>
                  </a:cubicBezTo>
                  <a:cubicBezTo>
                    <a:pt x="936" y="1185"/>
                    <a:pt x="897" y="1180"/>
                    <a:pt x="861" y="1179"/>
                  </a:cubicBezTo>
                  <a:cubicBezTo>
                    <a:pt x="816" y="1177"/>
                    <a:pt x="775" y="1162"/>
                    <a:pt x="746" y="1179"/>
                  </a:cubicBezTo>
                  <a:cubicBezTo>
                    <a:pt x="726" y="1171"/>
                    <a:pt x="705" y="1176"/>
                    <a:pt x="686" y="1174"/>
                  </a:cubicBezTo>
                  <a:cubicBezTo>
                    <a:pt x="664" y="1172"/>
                    <a:pt x="641" y="1164"/>
                    <a:pt x="615" y="1162"/>
                  </a:cubicBezTo>
                  <a:cubicBezTo>
                    <a:pt x="588" y="1161"/>
                    <a:pt x="559" y="1163"/>
                    <a:pt x="530" y="1162"/>
                  </a:cubicBezTo>
                  <a:cubicBezTo>
                    <a:pt x="410" y="1161"/>
                    <a:pt x="311" y="1154"/>
                    <a:pt x="197" y="1153"/>
                  </a:cubicBezTo>
                  <a:cubicBezTo>
                    <a:pt x="188" y="1153"/>
                    <a:pt x="177" y="1149"/>
                    <a:pt x="167" y="1149"/>
                  </a:cubicBezTo>
                  <a:cubicBezTo>
                    <a:pt x="130" y="1149"/>
                    <a:pt x="93" y="1158"/>
                    <a:pt x="55" y="1160"/>
                  </a:cubicBezTo>
                  <a:cubicBezTo>
                    <a:pt x="29" y="1161"/>
                    <a:pt x="13" y="1163"/>
                    <a:pt x="0" y="1144"/>
                  </a:cubicBezTo>
                  <a:cubicBezTo>
                    <a:pt x="11" y="1113"/>
                    <a:pt x="26" y="1080"/>
                    <a:pt x="59" y="1084"/>
                  </a:cubicBezTo>
                  <a:cubicBezTo>
                    <a:pt x="59" y="1066"/>
                    <a:pt x="67" y="1057"/>
                    <a:pt x="75" y="1048"/>
                  </a:cubicBezTo>
                  <a:cubicBezTo>
                    <a:pt x="18" y="1032"/>
                    <a:pt x="90" y="986"/>
                    <a:pt x="112" y="967"/>
                  </a:cubicBezTo>
                  <a:cubicBezTo>
                    <a:pt x="102" y="946"/>
                    <a:pt x="46" y="941"/>
                    <a:pt x="46" y="924"/>
                  </a:cubicBezTo>
                  <a:cubicBezTo>
                    <a:pt x="45" y="906"/>
                    <a:pt x="78" y="886"/>
                    <a:pt x="91" y="871"/>
                  </a:cubicBezTo>
                  <a:cubicBezTo>
                    <a:pt x="109" y="851"/>
                    <a:pt x="123" y="834"/>
                    <a:pt x="128" y="811"/>
                  </a:cubicBezTo>
                  <a:cubicBezTo>
                    <a:pt x="179" y="737"/>
                    <a:pt x="232" y="665"/>
                    <a:pt x="266" y="574"/>
                  </a:cubicBezTo>
                  <a:cubicBezTo>
                    <a:pt x="282" y="574"/>
                    <a:pt x="290" y="579"/>
                    <a:pt x="300" y="588"/>
                  </a:cubicBezTo>
                  <a:cubicBezTo>
                    <a:pt x="337" y="595"/>
                    <a:pt x="372" y="603"/>
                    <a:pt x="411" y="602"/>
                  </a:cubicBezTo>
                  <a:cubicBezTo>
                    <a:pt x="541" y="598"/>
                    <a:pt x="673" y="583"/>
                    <a:pt x="781" y="627"/>
                  </a:cubicBezTo>
                  <a:cubicBezTo>
                    <a:pt x="842" y="653"/>
                    <a:pt x="903" y="681"/>
                    <a:pt x="928" y="747"/>
                  </a:cubicBezTo>
                  <a:cubicBezTo>
                    <a:pt x="946" y="725"/>
                    <a:pt x="970" y="708"/>
                    <a:pt x="985" y="682"/>
                  </a:cubicBezTo>
                  <a:cubicBezTo>
                    <a:pt x="980" y="674"/>
                    <a:pt x="970" y="671"/>
                    <a:pt x="962" y="666"/>
                  </a:cubicBezTo>
                  <a:cubicBezTo>
                    <a:pt x="951" y="644"/>
                    <a:pt x="931" y="630"/>
                    <a:pt x="918" y="607"/>
                  </a:cubicBezTo>
                  <a:cubicBezTo>
                    <a:pt x="880" y="534"/>
                    <a:pt x="886" y="418"/>
                    <a:pt x="955" y="359"/>
                  </a:cubicBezTo>
                  <a:cubicBezTo>
                    <a:pt x="991" y="328"/>
                    <a:pt x="1065" y="303"/>
                    <a:pt x="1127" y="329"/>
                  </a:cubicBezTo>
                  <a:cubicBezTo>
                    <a:pt x="1116" y="281"/>
                    <a:pt x="1057" y="241"/>
                    <a:pt x="1006" y="225"/>
                  </a:cubicBezTo>
                  <a:cubicBezTo>
                    <a:pt x="989" y="207"/>
                    <a:pt x="1002" y="179"/>
                    <a:pt x="1006" y="161"/>
                  </a:cubicBezTo>
                  <a:cubicBezTo>
                    <a:pt x="1021" y="155"/>
                    <a:pt x="1040" y="152"/>
                    <a:pt x="1054" y="156"/>
                  </a:cubicBezTo>
                  <a:cubicBezTo>
                    <a:pt x="1084" y="166"/>
                    <a:pt x="1146" y="224"/>
                    <a:pt x="1166" y="258"/>
                  </a:cubicBezTo>
                  <a:cubicBezTo>
                    <a:pt x="1171" y="265"/>
                    <a:pt x="1173" y="273"/>
                    <a:pt x="1173" y="280"/>
                  </a:cubicBezTo>
                  <a:close/>
                  <a:moveTo>
                    <a:pt x="1619" y="804"/>
                  </a:moveTo>
                  <a:cubicBezTo>
                    <a:pt x="1616" y="815"/>
                    <a:pt x="1630" y="816"/>
                    <a:pt x="1630" y="829"/>
                  </a:cubicBezTo>
                  <a:cubicBezTo>
                    <a:pt x="1631" y="838"/>
                    <a:pt x="1623" y="843"/>
                    <a:pt x="1621" y="852"/>
                  </a:cubicBezTo>
                  <a:cubicBezTo>
                    <a:pt x="1556" y="907"/>
                    <a:pt x="1522" y="994"/>
                    <a:pt x="1479" y="1071"/>
                  </a:cubicBezTo>
                  <a:cubicBezTo>
                    <a:pt x="1458" y="1084"/>
                    <a:pt x="1452" y="1111"/>
                    <a:pt x="1435" y="1128"/>
                  </a:cubicBezTo>
                  <a:cubicBezTo>
                    <a:pt x="1431" y="1140"/>
                    <a:pt x="1440" y="1127"/>
                    <a:pt x="1435" y="1140"/>
                  </a:cubicBezTo>
                  <a:cubicBezTo>
                    <a:pt x="1417" y="1156"/>
                    <a:pt x="1403" y="1144"/>
                    <a:pt x="1385" y="1142"/>
                  </a:cubicBezTo>
                  <a:cubicBezTo>
                    <a:pt x="1352" y="1139"/>
                    <a:pt x="1307" y="1139"/>
                    <a:pt x="1277" y="1137"/>
                  </a:cubicBezTo>
                  <a:cubicBezTo>
                    <a:pt x="1250" y="1135"/>
                    <a:pt x="1224" y="1126"/>
                    <a:pt x="1196" y="1123"/>
                  </a:cubicBezTo>
                  <a:cubicBezTo>
                    <a:pt x="1074" y="1113"/>
                    <a:pt x="924" y="1096"/>
                    <a:pt x="813" y="1112"/>
                  </a:cubicBezTo>
                  <a:cubicBezTo>
                    <a:pt x="808" y="1126"/>
                    <a:pt x="800" y="1148"/>
                    <a:pt x="806" y="1153"/>
                  </a:cubicBezTo>
                  <a:cubicBezTo>
                    <a:pt x="949" y="1170"/>
                    <a:pt x="1082" y="1168"/>
                    <a:pt x="1238" y="1169"/>
                  </a:cubicBezTo>
                  <a:cubicBezTo>
                    <a:pt x="1261" y="1170"/>
                    <a:pt x="1301" y="1163"/>
                    <a:pt x="1341" y="1165"/>
                  </a:cubicBezTo>
                  <a:cubicBezTo>
                    <a:pt x="1418" y="1169"/>
                    <a:pt x="1450" y="1182"/>
                    <a:pt x="1479" y="1128"/>
                  </a:cubicBezTo>
                  <a:cubicBezTo>
                    <a:pt x="1482" y="1123"/>
                    <a:pt x="1479" y="1118"/>
                    <a:pt x="1481" y="1112"/>
                  </a:cubicBezTo>
                  <a:cubicBezTo>
                    <a:pt x="1486" y="1100"/>
                    <a:pt x="1499" y="1087"/>
                    <a:pt x="1506" y="1073"/>
                  </a:cubicBezTo>
                  <a:cubicBezTo>
                    <a:pt x="1536" y="1020"/>
                    <a:pt x="1573" y="964"/>
                    <a:pt x="1603" y="917"/>
                  </a:cubicBezTo>
                  <a:cubicBezTo>
                    <a:pt x="1625" y="882"/>
                    <a:pt x="1642" y="851"/>
                    <a:pt x="1663" y="818"/>
                  </a:cubicBezTo>
                  <a:cubicBezTo>
                    <a:pt x="1651" y="816"/>
                    <a:pt x="1634" y="797"/>
                    <a:pt x="1619" y="804"/>
                  </a:cubicBezTo>
                  <a:close/>
                  <a:moveTo>
                    <a:pt x="1164" y="113"/>
                  </a:moveTo>
                  <a:cubicBezTo>
                    <a:pt x="1152" y="186"/>
                    <a:pt x="1187" y="238"/>
                    <a:pt x="1201" y="303"/>
                  </a:cubicBezTo>
                  <a:cubicBezTo>
                    <a:pt x="1208" y="286"/>
                    <a:pt x="1218" y="272"/>
                    <a:pt x="1222" y="251"/>
                  </a:cubicBezTo>
                  <a:cubicBezTo>
                    <a:pt x="1209" y="231"/>
                    <a:pt x="1176" y="219"/>
                    <a:pt x="1176" y="195"/>
                  </a:cubicBezTo>
                  <a:cubicBezTo>
                    <a:pt x="1194" y="203"/>
                    <a:pt x="1210" y="219"/>
                    <a:pt x="1224" y="223"/>
                  </a:cubicBezTo>
                  <a:cubicBezTo>
                    <a:pt x="1228" y="215"/>
                    <a:pt x="1222" y="203"/>
                    <a:pt x="1222" y="193"/>
                  </a:cubicBezTo>
                  <a:cubicBezTo>
                    <a:pt x="1198" y="190"/>
                    <a:pt x="1176" y="175"/>
                    <a:pt x="1178" y="154"/>
                  </a:cubicBezTo>
                  <a:cubicBezTo>
                    <a:pt x="1190" y="157"/>
                    <a:pt x="1195" y="175"/>
                    <a:pt x="1210" y="168"/>
                  </a:cubicBezTo>
                  <a:cubicBezTo>
                    <a:pt x="1215" y="143"/>
                    <a:pt x="1172" y="104"/>
                    <a:pt x="1192" y="81"/>
                  </a:cubicBezTo>
                  <a:cubicBezTo>
                    <a:pt x="1208" y="104"/>
                    <a:pt x="1212" y="128"/>
                    <a:pt x="1226" y="156"/>
                  </a:cubicBezTo>
                  <a:cubicBezTo>
                    <a:pt x="1241" y="142"/>
                    <a:pt x="1237" y="108"/>
                    <a:pt x="1261" y="101"/>
                  </a:cubicBezTo>
                  <a:cubicBezTo>
                    <a:pt x="1262" y="142"/>
                    <a:pt x="1223" y="174"/>
                    <a:pt x="1242" y="216"/>
                  </a:cubicBezTo>
                  <a:cubicBezTo>
                    <a:pt x="1259" y="213"/>
                    <a:pt x="1261" y="195"/>
                    <a:pt x="1274" y="189"/>
                  </a:cubicBezTo>
                  <a:cubicBezTo>
                    <a:pt x="1296" y="211"/>
                    <a:pt x="1254" y="232"/>
                    <a:pt x="1242" y="237"/>
                  </a:cubicBezTo>
                  <a:cubicBezTo>
                    <a:pt x="1242" y="255"/>
                    <a:pt x="1224" y="283"/>
                    <a:pt x="1224" y="301"/>
                  </a:cubicBezTo>
                  <a:cubicBezTo>
                    <a:pt x="1251" y="270"/>
                    <a:pt x="1288" y="228"/>
                    <a:pt x="1290" y="175"/>
                  </a:cubicBezTo>
                  <a:cubicBezTo>
                    <a:pt x="1293" y="107"/>
                    <a:pt x="1237" y="75"/>
                    <a:pt x="1201" y="35"/>
                  </a:cubicBezTo>
                  <a:cubicBezTo>
                    <a:pt x="1187" y="64"/>
                    <a:pt x="1170" y="79"/>
                    <a:pt x="1164" y="113"/>
                  </a:cubicBezTo>
                  <a:close/>
                  <a:moveTo>
                    <a:pt x="1054" y="177"/>
                  </a:moveTo>
                  <a:cubicBezTo>
                    <a:pt x="1027" y="172"/>
                    <a:pt x="1017" y="183"/>
                    <a:pt x="1017" y="205"/>
                  </a:cubicBezTo>
                  <a:cubicBezTo>
                    <a:pt x="1024" y="208"/>
                    <a:pt x="1027" y="216"/>
                    <a:pt x="1040" y="214"/>
                  </a:cubicBezTo>
                  <a:cubicBezTo>
                    <a:pt x="1065" y="235"/>
                    <a:pt x="1096" y="250"/>
                    <a:pt x="1118" y="274"/>
                  </a:cubicBezTo>
                  <a:cubicBezTo>
                    <a:pt x="1134" y="295"/>
                    <a:pt x="1143" y="322"/>
                    <a:pt x="1160" y="342"/>
                  </a:cubicBezTo>
                  <a:cubicBezTo>
                    <a:pt x="1159" y="354"/>
                    <a:pt x="1163" y="362"/>
                    <a:pt x="1169" y="368"/>
                  </a:cubicBezTo>
                  <a:cubicBezTo>
                    <a:pt x="1176" y="283"/>
                    <a:pt x="1119" y="212"/>
                    <a:pt x="1054" y="177"/>
                  </a:cubicBezTo>
                  <a:close/>
                  <a:moveTo>
                    <a:pt x="1440" y="439"/>
                  </a:moveTo>
                  <a:cubicBezTo>
                    <a:pt x="1439" y="433"/>
                    <a:pt x="1432" y="430"/>
                    <a:pt x="1431" y="425"/>
                  </a:cubicBezTo>
                  <a:cubicBezTo>
                    <a:pt x="1428" y="419"/>
                    <a:pt x="1431" y="412"/>
                    <a:pt x="1428" y="407"/>
                  </a:cubicBezTo>
                  <a:cubicBezTo>
                    <a:pt x="1410" y="371"/>
                    <a:pt x="1367" y="336"/>
                    <a:pt x="1323" y="326"/>
                  </a:cubicBezTo>
                  <a:cubicBezTo>
                    <a:pt x="1223" y="306"/>
                    <a:pt x="1185" y="467"/>
                    <a:pt x="1100" y="407"/>
                  </a:cubicBezTo>
                  <a:cubicBezTo>
                    <a:pt x="1099" y="390"/>
                    <a:pt x="1087" y="382"/>
                    <a:pt x="1097" y="370"/>
                  </a:cubicBezTo>
                  <a:cubicBezTo>
                    <a:pt x="1111" y="384"/>
                    <a:pt x="1122" y="413"/>
                    <a:pt x="1150" y="398"/>
                  </a:cubicBezTo>
                  <a:cubicBezTo>
                    <a:pt x="1157" y="380"/>
                    <a:pt x="1150" y="378"/>
                    <a:pt x="1146" y="359"/>
                  </a:cubicBezTo>
                  <a:cubicBezTo>
                    <a:pt x="1050" y="300"/>
                    <a:pt x="919" y="371"/>
                    <a:pt x="914" y="473"/>
                  </a:cubicBezTo>
                  <a:cubicBezTo>
                    <a:pt x="913" y="480"/>
                    <a:pt x="915" y="495"/>
                    <a:pt x="916" y="508"/>
                  </a:cubicBezTo>
                  <a:cubicBezTo>
                    <a:pt x="919" y="544"/>
                    <a:pt x="931" y="592"/>
                    <a:pt x="951" y="620"/>
                  </a:cubicBezTo>
                  <a:cubicBezTo>
                    <a:pt x="960" y="635"/>
                    <a:pt x="988" y="664"/>
                    <a:pt x="1003" y="664"/>
                  </a:cubicBezTo>
                  <a:cubicBezTo>
                    <a:pt x="1012" y="664"/>
                    <a:pt x="1028" y="651"/>
                    <a:pt x="1042" y="646"/>
                  </a:cubicBezTo>
                  <a:cubicBezTo>
                    <a:pt x="1155" y="602"/>
                    <a:pt x="1290" y="588"/>
                    <a:pt x="1419" y="584"/>
                  </a:cubicBezTo>
                  <a:cubicBezTo>
                    <a:pt x="1431" y="542"/>
                    <a:pt x="1451" y="498"/>
                    <a:pt x="1440" y="439"/>
                  </a:cubicBezTo>
                  <a:close/>
                  <a:moveTo>
                    <a:pt x="1196" y="352"/>
                  </a:moveTo>
                  <a:cubicBezTo>
                    <a:pt x="1199" y="359"/>
                    <a:pt x="1189" y="366"/>
                    <a:pt x="1196" y="370"/>
                  </a:cubicBezTo>
                  <a:cubicBezTo>
                    <a:pt x="1203" y="357"/>
                    <a:pt x="1222" y="344"/>
                    <a:pt x="1226" y="336"/>
                  </a:cubicBezTo>
                  <a:cubicBezTo>
                    <a:pt x="1216" y="340"/>
                    <a:pt x="1209" y="349"/>
                    <a:pt x="1196" y="352"/>
                  </a:cubicBezTo>
                  <a:close/>
                  <a:moveTo>
                    <a:pt x="1495" y="618"/>
                  </a:moveTo>
                  <a:cubicBezTo>
                    <a:pt x="1462" y="612"/>
                    <a:pt x="1428" y="599"/>
                    <a:pt x="1396" y="600"/>
                  </a:cubicBezTo>
                  <a:cubicBezTo>
                    <a:pt x="1331" y="602"/>
                    <a:pt x="1262" y="611"/>
                    <a:pt x="1199" y="620"/>
                  </a:cubicBezTo>
                  <a:cubicBezTo>
                    <a:pt x="1127" y="631"/>
                    <a:pt x="1059" y="655"/>
                    <a:pt x="1006" y="687"/>
                  </a:cubicBezTo>
                  <a:cubicBezTo>
                    <a:pt x="956" y="737"/>
                    <a:pt x="914" y="795"/>
                    <a:pt x="875" y="857"/>
                  </a:cubicBezTo>
                  <a:cubicBezTo>
                    <a:pt x="836" y="918"/>
                    <a:pt x="791" y="979"/>
                    <a:pt x="764" y="1045"/>
                  </a:cubicBezTo>
                  <a:cubicBezTo>
                    <a:pt x="817" y="1009"/>
                    <a:pt x="892" y="975"/>
                    <a:pt x="983" y="970"/>
                  </a:cubicBezTo>
                  <a:cubicBezTo>
                    <a:pt x="1005" y="968"/>
                    <a:pt x="1029" y="971"/>
                    <a:pt x="1052" y="970"/>
                  </a:cubicBezTo>
                  <a:cubicBezTo>
                    <a:pt x="1164" y="964"/>
                    <a:pt x="1270" y="971"/>
                    <a:pt x="1350" y="997"/>
                  </a:cubicBezTo>
                  <a:cubicBezTo>
                    <a:pt x="1415" y="860"/>
                    <a:pt x="1513" y="757"/>
                    <a:pt x="1598" y="641"/>
                  </a:cubicBezTo>
                  <a:cubicBezTo>
                    <a:pt x="1568" y="628"/>
                    <a:pt x="1531" y="625"/>
                    <a:pt x="1495" y="618"/>
                  </a:cubicBezTo>
                  <a:close/>
                  <a:moveTo>
                    <a:pt x="806" y="662"/>
                  </a:moveTo>
                  <a:cubicBezTo>
                    <a:pt x="758" y="638"/>
                    <a:pt x="719" y="630"/>
                    <a:pt x="654" y="623"/>
                  </a:cubicBezTo>
                  <a:cubicBezTo>
                    <a:pt x="629" y="620"/>
                    <a:pt x="602" y="614"/>
                    <a:pt x="578" y="614"/>
                  </a:cubicBezTo>
                  <a:cubicBezTo>
                    <a:pt x="507" y="612"/>
                    <a:pt x="434" y="625"/>
                    <a:pt x="376" y="623"/>
                  </a:cubicBezTo>
                  <a:cubicBezTo>
                    <a:pt x="341" y="621"/>
                    <a:pt x="305" y="605"/>
                    <a:pt x="275" y="604"/>
                  </a:cubicBezTo>
                  <a:cubicBezTo>
                    <a:pt x="275" y="603"/>
                    <a:pt x="275" y="602"/>
                    <a:pt x="273" y="602"/>
                  </a:cubicBezTo>
                  <a:cubicBezTo>
                    <a:pt x="272" y="617"/>
                    <a:pt x="262" y="622"/>
                    <a:pt x="257" y="632"/>
                  </a:cubicBezTo>
                  <a:cubicBezTo>
                    <a:pt x="247" y="652"/>
                    <a:pt x="242" y="671"/>
                    <a:pt x="232" y="689"/>
                  </a:cubicBezTo>
                  <a:cubicBezTo>
                    <a:pt x="213" y="723"/>
                    <a:pt x="187" y="753"/>
                    <a:pt x="167" y="788"/>
                  </a:cubicBezTo>
                  <a:cubicBezTo>
                    <a:pt x="158" y="804"/>
                    <a:pt x="144" y="819"/>
                    <a:pt x="135" y="834"/>
                  </a:cubicBezTo>
                  <a:cubicBezTo>
                    <a:pt x="125" y="852"/>
                    <a:pt x="121" y="865"/>
                    <a:pt x="108" y="880"/>
                  </a:cubicBezTo>
                  <a:cubicBezTo>
                    <a:pt x="96" y="893"/>
                    <a:pt x="79" y="903"/>
                    <a:pt x="78" y="924"/>
                  </a:cubicBezTo>
                  <a:cubicBezTo>
                    <a:pt x="99" y="934"/>
                    <a:pt x="112" y="960"/>
                    <a:pt x="142" y="949"/>
                  </a:cubicBezTo>
                  <a:cubicBezTo>
                    <a:pt x="140" y="956"/>
                    <a:pt x="139" y="957"/>
                    <a:pt x="144" y="960"/>
                  </a:cubicBezTo>
                  <a:cubicBezTo>
                    <a:pt x="166" y="962"/>
                    <a:pt x="184" y="970"/>
                    <a:pt x="204" y="972"/>
                  </a:cubicBezTo>
                  <a:cubicBezTo>
                    <a:pt x="264" y="976"/>
                    <a:pt x="323" y="956"/>
                    <a:pt x="383" y="953"/>
                  </a:cubicBezTo>
                  <a:cubicBezTo>
                    <a:pt x="521" y="947"/>
                    <a:pt x="644" y="994"/>
                    <a:pt x="748" y="1041"/>
                  </a:cubicBezTo>
                  <a:cubicBezTo>
                    <a:pt x="797" y="944"/>
                    <a:pt x="856" y="859"/>
                    <a:pt x="914" y="772"/>
                  </a:cubicBezTo>
                  <a:cubicBezTo>
                    <a:pt x="902" y="706"/>
                    <a:pt x="859" y="688"/>
                    <a:pt x="806" y="662"/>
                  </a:cubicBezTo>
                  <a:close/>
                  <a:moveTo>
                    <a:pt x="1557" y="724"/>
                  </a:moveTo>
                  <a:cubicBezTo>
                    <a:pt x="1487" y="816"/>
                    <a:pt x="1405" y="909"/>
                    <a:pt x="1364" y="1022"/>
                  </a:cubicBezTo>
                  <a:cubicBezTo>
                    <a:pt x="1378" y="1025"/>
                    <a:pt x="1391" y="1029"/>
                    <a:pt x="1405" y="1032"/>
                  </a:cubicBezTo>
                  <a:cubicBezTo>
                    <a:pt x="1409" y="1029"/>
                    <a:pt x="1411" y="1025"/>
                    <a:pt x="1417" y="1025"/>
                  </a:cubicBezTo>
                  <a:cubicBezTo>
                    <a:pt x="1471" y="924"/>
                    <a:pt x="1537" y="835"/>
                    <a:pt x="1591" y="735"/>
                  </a:cubicBezTo>
                  <a:cubicBezTo>
                    <a:pt x="1582" y="729"/>
                    <a:pt x="1568" y="728"/>
                    <a:pt x="1557" y="724"/>
                  </a:cubicBezTo>
                  <a:close/>
                  <a:moveTo>
                    <a:pt x="1578" y="800"/>
                  </a:moveTo>
                  <a:cubicBezTo>
                    <a:pt x="1573" y="807"/>
                    <a:pt x="1564" y="811"/>
                    <a:pt x="1559" y="818"/>
                  </a:cubicBezTo>
                  <a:cubicBezTo>
                    <a:pt x="1540" y="846"/>
                    <a:pt x="1527" y="880"/>
                    <a:pt x="1509" y="910"/>
                  </a:cubicBezTo>
                  <a:cubicBezTo>
                    <a:pt x="1479" y="959"/>
                    <a:pt x="1440" y="1003"/>
                    <a:pt x="1431" y="1061"/>
                  </a:cubicBezTo>
                  <a:cubicBezTo>
                    <a:pt x="1432" y="1067"/>
                    <a:pt x="1439" y="1066"/>
                    <a:pt x="1437" y="1075"/>
                  </a:cubicBezTo>
                  <a:cubicBezTo>
                    <a:pt x="1435" y="1081"/>
                    <a:pt x="1425" y="1091"/>
                    <a:pt x="1433" y="1098"/>
                  </a:cubicBezTo>
                  <a:cubicBezTo>
                    <a:pt x="1499" y="1018"/>
                    <a:pt x="1538" y="910"/>
                    <a:pt x="1607" y="832"/>
                  </a:cubicBezTo>
                  <a:cubicBezTo>
                    <a:pt x="1583" y="813"/>
                    <a:pt x="1615" y="785"/>
                    <a:pt x="1605" y="751"/>
                  </a:cubicBezTo>
                  <a:cubicBezTo>
                    <a:pt x="1593" y="765"/>
                    <a:pt x="1588" y="784"/>
                    <a:pt x="1578" y="800"/>
                  </a:cubicBezTo>
                  <a:close/>
                  <a:moveTo>
                    <a:pt x="546" y="986"/>
                  </a:moveTo>
                  <a:cubicBezTo>
                    <a:pt x="501" y="975"/>
                    <a:pt x="440" y="968"/>
                    <a:pt x="390" y="970"/>
                  </a:cubicBezTo>
                  <a:cubicBezTo>
                    <a:pt x="342" y="971"/>
                    <a:pt x="298" y="990"/>
                    <a:pt x="250" y="988"/>
                  </a:cubicBezTo>
                  <a:cubicBezTo>
                    <a:pt x="209" y="986"/>
                    <a:pt x="164" y="985"/>
                    <a:pt x="133" y="970"/>
                  </a:cubicBezTo>
                  <a:cubicBezTo>
                    <a:pt x="118" y="982"/>
                    <a:pt x="105" y="997"/>
                    <a:pt x="89" y="1009"/>
                  </a:cubicBezTo>
                  <a:cubicBezTo>
                    <a:pt x="258" y="1015"/>
                    <a:pt x="459" y="999"/>
                    <a:pt x="636" y="1018"/>
                  </a:cubicBezTo>
                  <a:cubicBezTo>
                    <a:pt x="609" y="1003"/>
                    <a:pt x="573" y="992"/>
                    <a:pt x="546" y="986"/>
                  </a:cubicBezTo>
                  <a:close/>
                  <a:moveTo>
                    <a:pt x="1235" y="993"/>
                  </a:moveTo>
                  <a:cubicBezTo>
                    <a:pt x="1109" y="993"/>
                    <a:pt x="958" y="967"/>
                    <a:pt x="861" y="1015"/>
                  </a:cubicBezTo>
                  <a:cubicBezTo>
                    <a:pt x="1015" y="1001"/>
                    <a:pt x="1155" y="1016"/>
                    <a:pt x="1290" y="1013"/>
                  </a:cubicBezTo>
                  <a:cubicBezTo>
                    <a:pt x="1313" y="1013"/>
                    <a:pt x="1316" y="1013"/>
                    <a:pt x="1332" y="1018"/>
                  </a:cubicBezTo>
                  <a:cubicBezTo>
                    <a:pt x="1313" y="993"/>
                    <a:pt x="1271" y="992"/>
                    <a:pt x="1235" y="993"/>
                  </a:cubicBezTo>
                  <a:close/>
                  <a:moveTo>
                    <a:pt x="567" y="1034"/>
                  </a:moveTo>
                  <a:cubicBezTo>
                    <a:pt x="407" y="1018"/>
                    <a:pt x="257" y="1033"/>
                    <a:pt x="91" y="1029"/>
                  </a:cubicBezTo>
                  <a:cubicBezTo>
                    <a:pt x="93" y="1038"/>
                    <a:pt x="94" y="1047"/>
                    <a:pt x="96" y="1055"/>
                  </a:cubicBezTo>
                  <a:cubicBezTo>
                    <a:pt x="120" y="1058"/>
                    <a:pt x="149" y="1057"/>
                    <a:pt x="165" y="1068"/>
                  </a:cubicBezTo>
                  <a:cubicBezTo>
                    <a:pt x="145" y="1071"/>
                    <a:pt x="102" y="1070"/>
                    <a:pt x="78" y="1073"/>
                  </a:cubicBezTo>
                  <a:cubicBezTo>
                    <a:pt x="93" y="1096"/>
                    <a:pt x="119" y="1084"/>
                    <a:pt x="149" y="1087"/>
                  </a:cubicBezTo>
                  <a:cubicBezTo>
                    <a:pt x="232" y="1093"/>
                    <a:pt x="322" y="1084"/>
                    <a:pt x="404" y="1087"/>
                  </a:cubicBezTo>
                  <a:cubicBezTo>
                    <a:pt x="443" y="1088"/>
                    <a:pt x="478" y="1098"/>
                    <a:pt x="512" y="1091"/>
                  </a:cubicBezTo>
                  <a:cubicBezTo>
                    <a:pt x="508" y="1091"/>
                    <a:pt x="506" y="1090"/>
                    <a:pt x="505" y="1087"/>
                  </a:cubicBezTo>
                  <a:cubicBezTo>
                    <a:pt x="552" y="1077"/>
                    <a:pt x="612" y="1093"/>
                    <a:pt x="654" y="1078"/>
                  </a:cubicBezTo>
                  <a:cubicBezTo>
                    <a:pt x="619" y="1073"/>
                    <a:pt x="584" y="1069"/>
                    <a:pt x="549" y="1064"/>
                  </a:cubicBezTo>
                  <a:cubicBezTo>
                    <a:pt x="517" y="1059"/>
                    <a:pt x="481" y="1055"/>
                    <a:pt x="452" y="1041"/>
                  </a:cubicBezTo>
                  <a:cubicBezTo>
                    <a:pt x="532" y="1039"/>
                    <a:pt x="622" y="1070"/>
                    <a:pt x="707" y="1059"/>
                  </a:cubicBezTo>
                  <a:cubicBezTo>
                    <a:pt x="664" y="1033"/>
                    <a:pt x="612" y="1038"/>
                    <a:pt x="567" y="1034"/>
                  </a:cubicBezTo>
                  <a:close/>
                  <a:moveTo>
                    <a:pt x="1375" y="1043"/>
                  </a:moveTo>
                  <a:cubicBezTo>
                    <a:pt x="1326" y="1034"/>
                    <a:pt x="1276" y="1029"/>
                    <a:pt x="1224" y="1029"/>
                  </a:cubicBezTo>
                  <a:cubicBezTo>
                    <a:pt x="1119" y="1029"/>
                    <a:pt x="989" y="1014"/>
                    <a:pt x="875" y="1029"/>
                  </a:cubicBezTo>
                  <a:cubicBezTo>
                    <a:pt x="837" y="1034"/>
                    <a:pt x="797" y="1044"/>
                    <a:pt x="769" y="1066"/>
                  </a:cubicBezTo>
                  <a:cubicBezTo>
                    <a:pt x="776" y="1071"/>
                    <a:pt x="779" y="1081"/>
                    <a:pt x="787" y="1084"/>
                  </a:cubicBezTo>
                  <a:cubicBezTo>
                    <a:pt x="840" y="1066"/>
                    <a:pt x="888" y="1046"/>
                    <a:pt x="951" y="1043"/>
                  </a:cubicBezTo>
                  <a:cubicBezTo>
                    <a:pt x="966" y="1042"/>
                    <a:pt x="990" y="1038"/>
                    <a:pt x="994" y="1055"/>
                  </a:cubicBezTo>
                  <a:cubicBezTo>
                    <a:pt x="926" y="1058"/>
                    <a:pt x="858" y="1066"/>
                    <a:pt x="808" y="1094"/>
                  </a:cubicBezTo>
                  <a:cubicBezTo>
                    <a:pt x="994" y="1073"/>
                    <a:pt x="1183" y="1111"/>
                    <a:pt x="1336" y="1123"/>
                  </a:cubicBezTo>
                  <a:cubicBezTo>
                    <a:pt x="1365" y="1126"/>
                    <a:pt x="1395" y="1134"/>
                    <a:pt x="1412" y="1119"/>
                  </a:cubicBezTo>
                  <a:cubicBezTo>
                    <a:pt x="1388" y="1114"/>
                    <a:pt x="1362" y="1117"/>
                    <a:pt x="1346" y="1100"/>
                  </a:cubicBezTo>
                  <a:cubicBezTo>
                    <a:pt x="1372" y="1092"/>
                    <a:pt x="1407" y="1116"/>
                    <a:pt x="1417" y="1089"/>
                  </a:cubicBezTo>
                  <a:cubicBezTo>
                    <a:pt x="1380" y="1073"/>
                    <a:pt x="1309" y="1101"/>
                    <a:pt x="1286" y="1073"/>
                  </a:cubicBezTo>
                  <a:cubicBezTo>
                    <a:pt x="1323" y="1073"/>
                    <a:pt x="1369" y="1071"/>
                    <a:pt x="1410" y="1068"/>
                  </a:cubicBezTo>
                  <a:cubicBezTo>
                    <a:pt x="1403" y="1063"/>
                    <a:pt x="1384" y="1054"/>
                    <a:pt x="1375" y="1043"/>
                  </a:cubicBezTo>
                  <a:close/>
                  <a:moveTo>
                    <a:pt x="705" y="1098"/>
                  </a:moveTo>
                  <a:cubicBezTo>
                    <a:pt x="731" y="1106"/>
                    <a:pt x="751" y="1097"/>
                    <a:pt x="764" y="1084"/>
                  </a:cubicBezTo>
                  <a:cubicBezTo>
                    <a:pt x="759" y="1083"/>
                    <a:pt x="759" y="1076"/>
                    <a:pt x="755" y="1073"/>
                  </a:cubicBezTo>
                  <a:cubicBezTo>
                    <a:pt x="736" y="1076"/>
                    <a:pt x="717" y="1079"/>
                    <a:pt x="705" y="1098"/>
                  </a:cubicBezTo>
                  <a:close/>
                  <a:moveTo>
                    <a:pt x="677" y="1091"/>
                  </a:moveTo>
                  <a:cubicBezTo>
                    <a:pt x="661" y="1097"/>
                    <a:pt x="632" y="1091"/>
                    <a:pt x="620" y="1100"/>
                  </a:cubicBezTo>
                  <a:cubicBezTo>
                    <a:pt x="644" y="1105"/>
                    <a:pt x="668" y="1092"/>
                    <a:pt x="682" y="1100"/>
                  </a:cubicBezTo>
                  <a:cubicBezTo>
                    <a:pt x="684" y="1092"/>
                    <a:pt x="703" y="1083"/>
                    <a:pt x="693" y="1078"/>
                  </a:cubicBezTo>
                  <a:cubicBezTo>
                    <a:pt x="693" y="1081"/>
                    <a:pt x="684" y="1075"/>
                    <a:pt x="677" y="1078"/>
                  </a:cubicBezTo>
                  <a:cubicBezTo>
                    <a:pt x="677" y="1082"/>
                    <a:pt x="677" y="1087"/>
                    <a:pt x="677" y="1091"/>
                  </a:cubicBezTo>
                  <a:close/>
                  <a:moveTo>
                    <a:pt x="553" y="1096"/>
                  </a:moveTo>
                  <a:cubicBezTo>
                    <a:pt x="550" y="1096"/>
                    <a:pt x="549" y="1092"/>
                    <a:pt x="544" y="1094"/>
                  </a:cubicBezTo>
                  <a:cubicBezTo>
                    <a:pt x="559" y="1104"/>
                    <a:pt x="588" y="1095"/>
                    <a:pt x="553" y="1096"/>
                  </a:cubicBezTo>
                  <a:close/>
                  <a:moveTo>
                    <a:pt x="429" y="1110"/>
                  </a:moveTo>
                  <a:cubicBezTo>
                    <a:pt x="392" y="1107"/>
                    <a:pt x="355" y="1114"/>
                    <a:pt x="319" y="1112"/>
                  </a:cubicBezTo>
                  <a:cubicBezTo>
                    <a:pt x="224" y="1107"/>
                    <a:pt x="118" y="1104"/>
                    <a:pt x="46" y="1107"/>
                  </a:cubicBezTo>
                  <a:cubicBezTo>
                    <a:pt x="37" y="1114"/>
                    <a:pt x="30" y="1121"/>
                    <a:pt x="25" y="1130"/>
                  </a:cubicBezTo>
                  <a:cubicBezTo>
                    <a:pt x="43" y="1142"/>
                    <a:pt x="62" y="1134"/>
                    <a:pt x="80" y="1133"/>
                  </a:cubicBezTo>
                  <a:cubicBezTo>
                    <a:pt x="178" y="1126"/>
                    <a:pt x="265" y="1133"/>
                    <a:pt x="362" y="1140"/>
                  </a:cubicBezTo>
                  <a:cubicBezTo>
                    <a:pt x="455" y="1146"/>
                    <a:pt x="569" y="1141"/>
                    <a:pt x="668" y="1146"/>
                  </a:cubicBezTo>
                  <a:cubicBezTo>
                    <a:pt x="669" y="1132"/>
                    <a:pt x="656" y="1132"/>
                    <a:pt x="654" y="1121"/>
                  </a:cubicBezTo>
                  <a:cubicBezTo>
                    <a:pt x="580" y="1118"/>
                    <a:pt x="502" y="1116"/>
                    <a:pt x="429" y="1110"/>
                  </a:cubicBezTo>
                  <a:close/>
                  <a:moveTo>
                    <a:pt x="712" y="1126"/>
                  </a:moveTo>
                  <a:cubicBezTo>
                    <a:pt x="701" y="1125"/>
                    <a:pt x="691" y="1115"/>
                    <a:pt x="682" y="1123"/>
                  </a:cubicBezTo>
                  <a:cubicBezTo>
                    <a:pt x="691" y="1165"/>
                    <a:pt x="796" y="1164"/>
                    <a:pt x="783" y="1114"/>
                  </a:cubicBezTo>
                  <a:cubicBezTo>
                    <a:pt x="761" y="1115"/>
                    <a:pt x="738" y="1128"/>
                    <a:pt x="712" y="1126"/>
                  </a:cubicBezTo>
                  <a:close/>
                </a:path>
              </a:pathLst>
            </a:custGeom>
            <a:solidFill>
              <a:schemeClr val="bg1"/>
            </a:solidFill>
            <a:ln w="9525">
              <a:noFill/>
            </a:ln>
          </p:spPr>
          <p:txBody>
            <a:bodyPr/>
            <a:lstStyle/>
            <a:p>
              <a:endParaRPr lang="zh-CN" altLang="en-US"/>
            </a:p>
          </p:txBody>
        </p:sp>
      </p:grpSp>
      <p:pic>
        <p:nvPicPr>
          <p:cNvPr id="1028" name="Picture 4" descr="AMD Ryzen 9 7900X review: AMD is back to beat Intel's 12900K - The Verge">
            <a:extLst>
              <a:ext uri="{FF2B5EF4-FFF2-40B4-BE49-F238E27FC236}">
                <a16:creationId xmlns:a16="http://schemas.microsoft.com/office/drawing/2014/main" id="{2AAA87DB-6A59-BC1B-54BE-89A7D4A7A4A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0131" y="1639187"/>
            <a:ext cx="3670293" cy="3140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18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407605" y="1124840"/>
            <a:ext cx="11304785" cy="2862322"/>
          </a:xfrm>
          <a:prstGeom prst="rect">
            <a:avLst/>
          </a:prstGeom>
          <a:noFill/>
          <a:ln w="9525" cap="flat" cmpd="sng">
            <a:solidFill>
              <a:schemeClr val="bg1">
                <a:alpha val="29999"/>
              </a:schemeClr>
            </a:solidFill>
            <a:prstDash val="solid"/>
            <a:round/>
            <a:headEnd type="none" w="med" len="med"/>
            <a:tailEnd type="none" w="med" len="med"/>
          </a:ln>
        </p:spPr>
        <p:txBody>
          <a:bodyPr wrap="square" anchor="t" anchorCtr="0">
            <a:spAutoFit/>
          </a:bodyPr>
          <a:lstStyle/>
          <a:p>
            <a:r>
              <a:rPr lang="en-US" sz="2000" dirty="0">
                <a:solidFill>
                  <a:schemeClr val="bg1"/>
                </a:solidFill>
              </a:rPr>
              <a:t>Zen Architecture</a:t>
            </a:r>
          </a:p>
          <a:p>
            <a:pPr marL="342900" indent="-342900">
              <a:buFont typeface="Arial" panose="020B0604020202020204" pitchFamily="34" charset="0"/>
              <a:buChar char="•"/>
            </a:pPr>
            <a:r>
              <a:rPr lang="en-US" sz="2000" dirty="0">
                <a:solidFill>
                  <a:schemeClr val="bg1"/>
                </a:solidFill>
              </a:rPr>
              <a:t>Groundbreaking CPU architecture delivering remarkable performance.</a:t>
            </a:r>
          </a:p>
          <a:p>
            <a:pPr marL="342900" indent="-342900">
              <a:buFont typeface="Arial" panose="020B0604020202020204" pitchFamily="34" charset="0"/>
              <a:buChar char="•"/>
            </a:pPr>
            <a:r>
              <a:rPr lang="en-US" sz="2000" dirty="0">
                <a:solidFill>
                  <a:schemeClr val="bg1"/>
                </a:solidFill>
              </a:rPr>
              <a:t>Enhanced multi-threading, increased core count, and improved power efficiency.</a:t>
            </a:r>
          </a:p>
          <a:p>
            <a:pPr marL="342900" indent="-342900">
              <a:buFont typeface="Arial" panose="020B0604020202020204" pitchFamily="34" charset="0"/>
              <a:buChar char="•"/>
            </a:pPr>
            <a:r>
              <a:rPr lang="en-US" sz="2000" dirty="0">
                <a:solidFill>
                  <a:schemeClr val="bg1"/>
                </a:solidFill>
              </a:rPr>
              <a:t>RDNA Architecture</a:t>
            </a:r>
          </a:p>
          <a:p>
            <a:r>
              <a:rPr lang="en-US" sz="2000" dirty="0">
                <a:solidFill>
                  <a:schemeClr val="bg1"/>
                </a:solidFill>
              </a:rPr>
              <a:t>Next-generation GPU architecture optimizing gaming and visual workloads.</a:t>
            </a:r>
          </a:p>
          <a:p>
            <a:pPr marL="342900" indent="-342900">
              <a:buFont typeface="Arial" panose="020B0604020202020204" pitchFamily="34" charset="0"/>
              <a:buChar char="•"/>
            </a:pPr>
            <a:r>
              <a:rPr lang="en-US" sz="2000" dirty="0">
                <a:solidFill>
                  <a:schemeClr val="bg1"/>
                </a:solidFill>
              </a:rPr>
              <a:t>Advanced features like hardware-accelerated ray tracing and variable rate shading.</a:t>
            </a:r>
          </a:p>
          <a:p>
            <a:pPr marL="342900" indent="-342900">
              <a:buFont typeface="Arial" panose="020B0604020202020204" pitchFamily="34" charset="0"/>
              <a:buChar char="•"/>
            </a:pPr>
            <a:r>
              <a:rPr lang="en-US" sz="2000" dirty="0">
                <a:solidFill>
                  <a:schemeClr val="bg1"/>
                </a:solidFill>
              </a:rPr>
              <a:t>Infinity Fabric</a:t>
            </a:r>
          </a:p>
          <a:p>
            <a:pPr marL="342900" indent="-342900">
              <a:buFont typeface="Arial" panose="020B0604020202020204" pitchFamily="34" charset="0"/>
              <a:buChar char="•"/>
            </a:pPr>
            <a:r>
              <a:rPr lang="en-US" sz="2000" dirty="0">
                <a:solidFill>
                  <a:schemeClr val="bg1"/>
                </a:solidFill>
              </a:rPr>
              <a:t>Advanced data fabric interconnect technology.</a:t>
            </a:r>
          </a:p>
          <a:p>
            <a:pPr marL="342900" indent="-342900">
              <a:buFont typeface="Arial" panose="020B0604020202020204" pitchFamily="34" charset="0"/>
              <a:buChar char="•"/>
            </a:pPr>
            <a:r>
              <a:rPr lang="en-US" sz="2000" dirty="0">
                <a:solidFill>
                  <a:schemeClr val="bg1"/>
                </a:solidFill>
              </a:rPr>
              <a:t>Enables high-bandwidth communication between CPUs, GPUs, and memory.</a:t>
            </a:r>
          </a:p>
        </p:txBody>
      </p:sp>
      <p:grpSp>
        <p:nvGrpSpPr>
          <p:cNvPr id="8" name="组合 7"/>
          <p:cNvGrpSpPr/>
          <p:nvPr/>
        </p:nvGrpSpPr>
        <p:grpSpPr>
          <a:xfrm>
            <a:off x="327025" y="188913"/>
            <a:ext cx="4256869" cy="585232"/>
            <a:chOff x="327446" y="188640"/>
            <a:chExt cx="4256091" cy="585232"/>
          </a:xfrm>
        </p:grpSpPr>
        <p:sp>
          <p:nvSpPr>
            <p:cNvPr id="7172" name="文本框 5"/>
            <p:cNvSpPr txBox="1"/>
            <p:nvPr/>
          </p:nvSpPr>
          <p:spPr>
            <a:xfrm>
              <a:off x="1055155" y="404540"/>
              <a:ext cx="3528382" cy="369332"/>
            </a:xfrm>
            <a:prstGeom prst="rect">
              <a:avLst/>
            </a:prstGeom>
            <a:noFill/>
            <a:ln w="9525">
              <a:noFill/>
            </a:ln>
          </p:spPr>
          <p:txBody>
            <a:bodyPr wrap="square" anchor="t" anchorCtr="0">
              <a:spAutoFit/>
            </a:bodyPr>
            <a:lstStyle/>
            <a:p>
              <a:r>
                <a:rPr lang="en-IN" b="0" i="0" dirty="0">
                  <a:solidFill>
                    <a:srgbClr val="D1D5DB"/>
                  </a:solidFill>
                  <a:effectLst/>
                  <a:latin typeface="Söhne"/>
                </a:rPr>
                <a:t>Technological Advancements</a:t>
              </a:r>
              <a:endParaRPr lang="zh-CN" altLang="en-US" dirty="0">
                <a:solidFill>
                  <a:schemeClr val="bg1"/>
                </a:solidFill>
                <a:latin typeface="Elsie" panose="02000000000000000000" charset="0"/>
                <a:ea typeface="Elsie" panose="02000000000000000000" charset="0"/>
              </a:endParaRPr>
            </a:p>
          </p:txBody>
        </p:sp>
        <p:sp>
          <p:nvSpPr>
            <p:cNvPr id="7173" name="Freeform 169"/>
            <p:cNvSpPr>
              <a:spLocks noEditPoints="1"/>
            </p:cNvSpPr>
            <p:nvPr/>
          </p:nvSpPr>
          <p:spPr>
            <a:xfrm>
              <a:off x="327446" y="188640"/>
              <a:ext cx="723306" cy="513348"/>
            </a:xfrm>
            <a:custGeom>
              <a:avLst/>
              <a:gdLst/>
              <a:ahLst/>
              <a:cxnLst>
                <a:cxn ang="0">
                  <a:pos x="521105" y="2997"/>
                </a:cxn>
                <a:cxn ang="0">
                  <a:pos x="600617" y="149423"/>
                </a:cxn>
                <a:cxn ang="0">
                  <a:pos x="672435" y="301843"/>
                </a:cxn>
                <a:cxn ang="0">
                  <a:pos x="723306" y="345086"/>
                </a:cxn>
                <a:cxn ang="0">
                  <a:pos x="616434" y="513348"/>
                </a:cxn>
                <a:cxn ang="0">
                  <a:pos x="318904" y="504785"/>
                </a:cxn>
                <a:cxn ang="0">
                  <a:pos x="84214" y="493653"/>
                </a:cxn>
                <a:cxn ang="0">
                  <a:pos x="25221" y="464111"/>
                </a:cxn>
                <a:cxn ang="0">
                  <a:pos x="38901" y="372915"/>
                </a:cxn>
                <a:cxn ang="0">
                  <a:pos x="175696" y="257744"/>
                </a:cxn>
                <a:cxn ang="0">
                  <a:pos x="411241" y="285145"/>
                </a:cxn>
                <a:cxn ang="0">
                  <a:pos x="430050" y="96333"/>
                </a:cxn>
                <a:cxn ang="0">
                  <a:pos x="501440" y="119881"/>
                </a:cxn>
                <a:cxn ang="0">
                  <a:pos x="632251" y="458545"/>
                </a:cxn>
                <a:cxn ang="0">
                  <a:pos x="545899" y="486802"/>
                </a:cxn>
                <a:cxn ang="0">
                  <a:pos x="529227" y="500503"/>
                </a:cxn>
                <a:cxn ang="0">
                  <a:pos x="643793" y="459401"/>
                </a:cxn>
                <a:cxn ang="0">
                  <a:pos x="497593" y="48380"/>
                </a:cxn>
                <a:cxn ang="0">
                  <a:pos x="523242" y="95476"/>
                </a:cxn>
                <a:cxn ang="0">
                  <a:pos x="509563" y="34679"/>
                </a:cxn>
                <a:cxn ang="0">
                  <a:pos x="544616" y="80919"/>
                </a:cxn>
                <a:cxn ang="0">
                  <a:pos x="513410" y="14985"/>
                </a:cxn>
                <a:cxn ang="0">
                  <a:pos x="444585" y="91623"/>
                </a:cxn>
                <a:cxn ang="0">
                  <a:pos x="450570" y="75781"/>
                </a:cxn>
                <a:cxn ang="0">
                  <a:pos x="565563" y="139575"/>
                </a:cxn>
                <a:cxn ang="0">
                  <a:pos x="489898" y="153704"/>
                </a:cxn>
                <a:cxn ang="0">
                  <a:pos x="428768" y="284289"/>
                </a:cxn>
                <a:cxn ang="0">
                  <a:pos x="511273" y="150707"/>
                </a:cxn>
                <a:cxn ang="0">
                  <a:pos x="639091" y="264594"/>
                </a:cxn>
                <a:cxn ang="0">
                  <a:pos x="374050" y="366921"/>
                </a:cxn>
                <a:cxn ang="0">
                  <a:pos x="577105" y="426862"/>
                </a:cxn>
                <a:cxn ang="0">
                  <a:pos x="279575" y="266735"/>
                </a:cxn>
                <a:cxn ang="0">
                  <a:pos x="116703" y="257744"/>
                </a:cxn>
                <a:cxn ang="0">
                  <a:pos x="57710" y="357074"/>
                </a:cxn>
                <a:cxn ang="0">
                  <a:pos x="61557" y="411020"/>
                </a:cxn>
                <a:cxn ang="0">
                  <a:pos x="390722" y="330529"/>
                </a:cxn>
                <a:cxn ang="0">
                  <a:pos x="600617" y="441847"/>
                </a:cxn>
                <a:cxn ang="0">
                  <a:pos x="674572" y="342517"/>
                </a:cxn>
                <a:cxn ang="0">
                  <a:pos x="614297" y="460257"/>
                </a:cxn>
                <a:cxn ang="0">
                  <a:pos x="674572" y="342517"/>
                </a:cxn>
                <a:cxn ang="0">
                  <a:pos x="56855" y="415302"/>
                </a:cxn>
                <a:cxn ang="0">
                  <a:pos x="527944" y="425149"/>
                </a:cxn>
                <a:cxn ang="0">
                  <a:pos x="527944" y="425149"/>
                </a:cxn>
                <a:cxn ang="0">
                  <a:pos x="70535" y="457260"/>
                </a:cxn>
                <a:cxn ang="0">
                  <a:pos x="218872" y="467108"/>
                </a:cxn>
                <a:cxn ang="0">
                  <a:pos x="193223" y="445700"/>
                </a:cxn>
                <a:cxn ang="0">
                  <a:pos x="523242" y="440563"/>
                </a:cxn>
                <a:cxn ang="0">
                  <a:pos x="406539" y="446557"/>
                </a:cxn>
                <a:cxn ang="0">
                  <a:pos x="603609" y="479096"/>
                </a:cxn>
                <a:cxn ang="0">
                  <a:pos x="602755" y="457260"/>
                </a:cxn>
                <a:cxn ang="0">
                  <a:pos x="322751" y="459401"/>
                </a:cxn>
                <a:cxn ang="0">
                  <a:pos x="291545" y="470961"/>
                </a:cxn>
                <a:cxn ang="0">
                  <a:pos x="236399" y="469248"/>
                </a:cxn>
                <a:cxn ang="0">
                  <a:pos x="136367" y="476099"/>
                </a:cxn>
                <a:cxn ang="0">
                  <a:pos x="154749" y="488087"/>
                </a:cxn>
                <a:cxn ang="0">
                  <a:pos x="304369" y="482093"/>
                </a:cxn>
              </a:cxnLst>
              <a:rect l="0" t="0" r="0" b="0"/>
              <a:pathLst>
                <a:path w="1692" h="1199">
                  <a:moveTo>
                    <a:pt x="1173" y="280"/>
                  </a:moveTo>
                  <a:cubicBezTo>
                    <a:pt x="1178" y="256"/>
                    <a:pt x="1155" y="232"/>
                    <a:pt x="1148" y="202"/>
                  </a:cubicBezTo>
                  <a:cubicBezTo>
                    <a:pt x="1130" y="126"/>
                    <a:pt x="1166" y="46"/>
                    <a:pt x="1203" y="3"/>
                  </a:cubicBezTo>
                  <a:cubicBezTo>
                    <a:pt x="1213" y="0"/>
                    <a:pt x="1212" y="7"/>
                    <a:pt x="1219" y="7"/>
                  </a:cubicBezTo>
                  <a:cubicBezTo>
                    <a:pt x="1224" y="12"/>
                    <a:pt x="1217" y="17"/>
                    <a:pt x="1219" y="26"/>
                  </a:cubicBezTo>
                  <a:cubicBezTo>
                    <a:pt x="1236" y="54"/>
                    <a:pt x="1274" y="71"/>
                    <a:pt x="1290" y="101"/>
                  </a:cubicBezTo>
                  <a:cubicBezTo>
                    <a:pt x="1331" y="178"/>
                    <a:pt x="1290" y="252"/>
                    <a:pt x="1240" y="310"/>
                  </a:cubicBezTo>
                  <a:cubicBezTo>
                    <a:pt x="1301" y="304"/>
                    <a:pt x="1363" y="314"/>
                    <a:pt x="1405" y="349"/>
                  </a:cubicBezTo>
                  <a:cubicBezTo>
                    <a:pt x="1469" y="403"/>
                    <a:pt x="1472" y="496"/>
                    <a:pt x="1437" y="584"/>
                  </a:cubicBezTo>
                  <a:cubicBezTo>
                    <a:pt x="1504" y="602"/>
                    <a:pt x="1581" y="611"/>
                    <a:pt x="1637" y="627"/>
                  </a:cubicBezTo>
                  <a:cubicBezTo>
                    <a:pt x="1633" y="645"/>
                    <a:pt x="1616" y="654"/>
                    <a:pt x="1605" y="666"/>
                  </a:cubicBezTo>
                  <a:cubicBezTo>
                    <a:pt x="1594" y="679"/>
                    <a:pt x="1586" y="694"/>
                    <a:pt x="1573" y="705"/>
                  </a:cubicBezTo>
                  <a:cubicBezTo>
                    <a:pt x="1590" y="719"/>
                    <a:pt x="1614" y="712"/>
                    <a:pt x="1630" y="724"/>
                  </a:cubicBezTo>
                  <a:cubicBezTo>
                    <a:pt x="1631" y="738"/>
                    <a:pt x="1623" y="757"/>
                    <a:pt x="1623" y="777"/>
                  </a:cubicBezTo>
                  <a:cubicBezTo>
                    <a:pt x="1636" y="774"/>
                    <a:pt x="1646" y="792"/>
                    <a:pt x="1660" y="797"/>
                  </a:cubicBezTo>
                  <a:cubicBezTo>
                    <a:pt x="1672" y="802"/>
                    <a:pt x="1688" y="795"/>
                    <a:pt x="1692" y="806"/>
                  </a:cubicBezTo>
                  <a:cubicBezTo>
                    <a:pt x="1689" y="835"/>
                    <a:pt x="1650" y="861"/>
                    <a:pt x="1646" y="889"/>
                  </a:cubicBezTo>
                  <a:cubicBezTo>
                    <a:pt x="1591" y="979"/>
                    <a:pt x="1520" y="1066"/>
                    <a:pt x="1486" y="1169"/>
                  </a:cubicBezTo>
                  <a:cubicBezTo>
                    <a:pt x="1475" y="1172"/>
                    <a:pt x="1476" y="1185"/>
                    <a:pt x="1467" y="1190"/>
                  </a:cubicBezTo>
                  <a:cubicBezTo>
                    <a:pt x="1459" y="1196"/>
                    <a:pt x="1449" y="1192"/>
                    <a:pt x="1442" y="1199"/>
                  </a:cubicBezTo>
                  <a:cubicBezTo>
                    <a:pt x="1375" y="1174"/>
                    <a:pt x="1303" y="1193"/>
                    <a:pt x="1212" y="1188"/>
                  </a:cubicBezTo>
                  <a:cubicBezTo>
                    <a:pt x="1133" y="1183"/>
                    <a:pt x="1055" y="1193"/>
                    <a:pt x="976" y="1188"/>
                  </a:cubicBezTo>
                  <a:cubicBezTo>
                    <a:pt x="936" y="1185"/>
                    <a:pt x="897" y="1180"/>
                    <a:pt x="861" y="1179"/>
                  </a:cubicBezTo>
                  <a:cubicBezTo>
                    <a:pt x="816" y="1177"/>
                    <a:pt x="775" y="1162"/>
                    <a:pt x="746" y="1179"/>
                  </a:cubicBezTo>
                  <a:cubicBezTo>
                    <a:pt x="726" y="1171"/>
                    <a:pt x="705" y="1176"/>
                    <a:pt x="686" y="1174"/>
                  </a:cubicBezTo>
                  <a:cubicBezTo>
                    <a:pt x="664" y="1172"/>
                    <a:pt x="641" y="1164"/>
                    <a:pt x="615" y="1162"/>
                  </a:cubicBezTo>
                  <a:cubicBezTo>
                    <a:pt x="588" y="1161"/>
                    <a:pt x="559" y="1163"/>
                    <a:pt x="530" y="1162"/>
                  </a:cubicBezTo>
                  <a:cubicBezTo>
                    <a:pt x="410" y="1161"/>
                    <a:pt x="311" y="1154"/>
                    <a:pt x="197" y="1153"/>
                  </a:cubicBezTo>
                  <a:cubicBezTo>
                    <a:pt x="188" y="1153"/>
                    <a:pt x="177" y="1149"/>
                    <a:pt x="167" y="1149"/>
                  </a:cubicBezTo>
                  <a:cubicBezTo>
                    <a:pt x="130" y="1149"/>
                    <a:pt x="93" y="1158"/>
                    <a:pt x="55" y="1160"/>
                  </a:cubicBezTo>
                  <a:cubicBezTo>
                    <a:pt x="29" y="1161"/>
                    <a:pt x="13" y="1163"/>
                    <a:pt x="0" y="1144"/>
                  </a:cubicBezTo>
                  <a:cubicBezTo>
                    <a:pt x="11" y="1113"/>
                    <a:pt x="26" y="1080"/>
                    <a:pt x="59" y="1084"/>
                  </a:cubicBezTo>
                  <a:cubicBezTo>
                    <a:pt x="59" y="1066"/>
                    <a:pt x="67" y="1057"/>
                    <a:pt x="75" y="1048"/>
                  </a:cubicBezTo>
                  <a:cubicBezTo>
                    <a:pt x="18" y="1032"/>
                    <a:pt x="90" y="986"/>
                    <a:pt x="112" y="967"/>
                  </a:cubicBezTo>
                  <a:cubicBezTo>
                    <a:pt x="102" y="946"/>
                    <a:pt x="46" y="941"/>
                    <a:pt x="46" y="924"/>
                  </a:cubicBezTo>
                  <a:cubicBezTo>
                    <a:pt x="45" y="906"/>
                    <a:pt x="78" y="886"/>
                    <a:pt x="91" y="871"/>
                  </a:cubicBezTo>
                  <a:cubicBezTo>
                    <a:pt x="109" y="851"/>
                    <a:pt x="123" y="834"/>
                    <a:pt x="128" y="811"/>
                  </a:cubicBezTo>
                  <a:cubicBezTo>
                    <a:pt x="179" y="737"/>
                    <a:pt x="232" y="665"/>
                    <a:pt x="266" y="574"/>
                  </a:cubicBezTo>
                  <a:cubicBezTo>
                    <a:pt x="282" y="574"/>
                    <a:pt x="290" y="579"/>
                    <a:pt x="300" y="588"/>
                  </a:cubicBezTo>
                  <a:cubicBezTo>
                    <a:pt x="337" y="595"/>
                    <a:pt x="372" y="603"/>
                    <a:pt x="411" y="602"/>
                  </a:cubicBezTo>
                  <a:cubicBezTo>
                    <a:pt x="541" y="598"/>
                    <a:pt x="673" y="583"/>
                    <a:pt x="781" y="627"/>
                  </a:cubicBezTo>
                  <a:cubicBezTo>
                    <a:pt x="842" y="653"/>
                    <a:pt x="903" y="681"/>
                    <a:pt x="928" y="747"/>
                  </a:cubicBezTo>
                  <a:cubicBezTo>
                    <a:pt x="946" y="725"/>
                    <a:pt x="970" y="708"/>
                    <a:pt x="985" y="682"/>
                  </a:cubicBezTo>
                  <a:cubicBezTo>
                    <a:pt x="980" y="674"/>
                    <a:pt x="970" y="671"/>
                    <a:pt x="962" y="666"/>
                  </a:cubicBezTo>
                  <a:cubicBezTo>
                    <a:pt x="951" y="644"/>
                    <a:pt x="931" y="630"/>
                    <a:pt x="918" y="607"/>
                  </a:cubicBezTo>
                  <a:cubicBezTo>
                    <a:pt x="880" y="534"/>
                    <a:pt x="886" y="418"/>
                    <a:pt x="955" y="359"/>
                  </a:cubicBezTo>
                  <a:cubicBezTo>
                    <a:pt x="991" y="328"/>
                    <a:pt x="1065" y="303"/>
                    <a:pt x="1127" y="329"/>
                  </a:cubicBezTo>
                  <a:cubicBezTo>
                    <a:pt x="1116" y="281"/>
                    <a:pt x="1057" y="241"/>
                    <a:pt x="1006" y="225"/>
                  </a:cubicBezTo>
                  <a:cubicBezTo>
                    <a:pt x="989" y="207"/>
                    <a:pt x="1002" y="179"/>
                    <a:pt x="1006" y="161"/>
                  </a:cubicBezTo>
                  <a:cubicBezTo>
                    <a:pt x="1021" y="155"/>
                    <a:pt x="1040" y="152"/>
                    <a:pt x="1054" y="156"/>
                  </a:cubicBezTo>
                  <a:cubicBezTo>
                    <a:pt x="1084" y="166"/>
                    <a:pt x="1146" y="224"/>
                    <a:pt x="1166" y="258"/>
                  </a:cubicBezTo>
                  <a:cubicBezTo>
                    <a:pt x="1171" y="265"/>
                    <a:pt x="1173" y="273"/>
                    <a:pt x="1173" y="280"/>
                  </a:cubicBezTo>
                  <a:close/>
                  <a:moveTo>
                    <a:pt x="1619" y="804"/>
                  </a:moveTo>
                  <a:cubicBezTo>
                    <a:pt x="1616" y="815"/>
                    <a:pt x="1630" y="816"/>
                    <a:pt x="1630" y="829"/>
                  </a:cubicBezTo>
                  <a:cubicBezTo>
                    <a:pt x="1631" y="838"/>
                    <a:pt x="1623" y="843"/>
                    <a:pt x="1621" y="852"/>
                  </a:cubicBezTo>
                  <a:cubicBezTo>
                    <a:pt x="1556" y="907"/>
                    <a:pt x="1522" y="994"/>
                    <a:pt x="1479" y="1071"/>
                  </a:cubicBezTo>
                  <a:cubicBezTo>
                    <a:pt x="1458" y="1084"/>
                    <a:pt x="1452" y="1111"/>
                    <a:pt x="1435" y="1128"/>
                  </a:cubicBezTo>
                  <a:cubicBezTo>
                    <a:pt x="1431" y="1140"/>
                    <a:pt x="1440" y="1127"/>
                    <a:pt x="1435" y="1140"/>
                  </a:cubicBezTo>
                  <a:cubicBezTo>
                    <a:pt x="1417" y="1156"/>
                    <a:pt x="1403" y="1144"/>
                    <a:pt x="1385" y="1142"/>
                  </a:cubicBezTo>
                  <a:cubicBezTo>
                    <a:pt x="1352" y="1139"/>
                    <a:pt x="1307" y="1139"/>
                    <a:pt x="1277" y="1137"/>
                  </a:cubicBezTo>
                  <a:cubicBezTo>
                    <a:pt x="1250" y="1135"/>
                    <a:pt x="1224" y="1126"/>
                    <a:pt x="1196" y="1123"/>
                  </a:cubicBezTo>
                  <a:cubicBezTo>
                    <a:pt x="1074" y="1113"/>
                    <a:pt x="924" y="1096"/>
                    <a:pt x="813" y="1112"/>
                  </a:cubicBezTo>
                  <a:cubicBezTo>
                    <a:pt x="808" y="1126"/>
                    <a:pt x="800" y="1148"/>
                    <a:pt x="806" y="1153"/>
                  </a:cubicBezTo>
                  <a:cubicBezTo>
                    <a:pt x="949" y="1170"/>
                    <a:pt x="1082" y="1168"/>
                    <a:pt x="1238" y="1169"/>
                  </a:cubicBezTo>
                  <a:cubicBezTo>
                    <a:pt x="1261" y="1170"/>
                    <a:pt x="1301" y="1163"/>
                    <a:pt x="1341" y="1165"/>
                  </a:cubicBezTo>
                  <a:cubicBezTo>
                    <a:pt x="1418" y="1169"/>
                    <a:pt x="1450" y="1182"/>
                    <a:pt x="1479" y="1128"/>
                  </a:cubicBezTo>
                  <a:cubicBezTo>
                    <a:pt x="1482" y="1123"/>
                    <a:pt x="1479" y="1118"/>
                    <a:pt x="1481" y="1112"/>
                  </a:cubicBezTo>
                  <a:cubicBezTo>
                    <a:pt x="1486" y="1100"/>
                    <a:pt x="1499" y="1087"/>
                    <a:pt x="1506" y="1073"/>
                  </a:cubicBezTo>
                  <a:cubicBezTo>
                    <a:pt x="1536" y="1020"/>
                    <a:pt x="1573" y="964"/>
                    <a:pt x="1603" y="917"/>
                  </a:cubicBezTo>
                  <a:cubicBezTo>
                    <a:pt x="1625" y="882"/>
                    <a:pt x="1642" y="851"/>
                    <a:pt x="1663" y="818"/>
                  </a:cubicBezTo>
                  <a:cubicBezTo>
                    <a:pt x="1651" y="816"/>
                    <a:pt x="1634" y="797"/>
                    <a:pt x="1619" y="804"/>
                  </a:cubicBezTo>
                  <a:close/>
                  <a:moveTo>
                    <a:pt x="1164" y="113"/>
                  </a:moveTo>
                  <a:cubicBezTo>
                    <a:pt x="1152" y="186"/>
                    <a:pt x="1187" y="238"/>
                    <a:pt x="1201" y="303"/>
                  </a:cubicBezTo>
                  <a:cubicBezTo>
                    <a:pt x="1208" y="286"/>
                    <a:pt x="1218" y="272"/>
                    <a:pt x="1222" y="251"/>
                  </a:cubicBezTo>
                  <a:cubicBezTo>
                    <a:pt x="1209" y="231"/>
                    <a:pt x="1176" y="219"/>
                    <a:pt x="1176" y="195"/>
                  </a:cubicBezTo>
                  <a:cubicBezTo>
                    <a:pt x="1194" y="203"/>
                    <a:pt x="1210" y="219"/>
                    <a:pt x="1224" y="223"/>
                  </a:cubicBezTo>
                  <a:cubicBezTo>
                    <a:pt x="1228" y="215"/>
                    <a:pt x="1222" y="203"/>
                    <a:pt x="1222" y="193"/>
                  </a:cubicBezTo>
                  <a:cubicBezTo>
                    <a:pt x="1198" y="190"/>
                    <a:pt x="1176" y="175"/>
                    <a:pt x="1178" y="154"/>
                  </a:cubicBezTo>
                  <a:cubicBezTo>
                    <a:pt x="1190" y="157"/>
                    <a:pt x="1195" y="175"/>
                    <a:pt x="1210" y="168"/>
                  </a:cubicBezTo>
                  <a:cubicBezTo>
                    <a:pt x="1215" y="143"/>
                    <a:pt x="1172" y="104"/>
                    <a:pt x="1192" y="81"/>
                  </a:cubicBezTo>
                  <a:cubicBezTo>
                    <a:pt x="1208" y="104"/>
                    <a:pt x="1212" y="128"/>
                    <a:pt x="1226" y="156"/>
                  </a:cubicBezTo>
                  <a:cubicBezTo>
                    <a:pt x="1241" y="142"/>
                    <a:pt x="1237" y="108"/>
                    <a:pt x="1261" y="101"/>
                  </a:cubicBezTo>
                  <a:cubicBezTo>
                    <a:pt x="1262" y="142"/>
                    <a:pt x="1223" y="174"/>
                    <a:pt x="1242" y="216"/>
                  </a:cubicBezTo>
                  <a:cubicBezTo>
                    <a:pt x="1259" y="213"/>
                    <a:pt x="1261" y="195"/>
                    <a:pt x="1274" y="189"/>
                  </a:cubicBezTo>
                  <a:cubicBezTo>
                    <a:pt x="1296" y="211"/>
                    <a:pt x="1254" y="232"/>
                    <a:pt x="1242" y="237"/>
                  </a:cubicBezTo>
                  <a:cubicBezTo>
                    <a:pt x="1242" y="255"/>
                    <a:pt x="1224" y="283"/>
                    <a:pt x="1224" y="301"/>
                  </a:cubicBezTo>
                  <a:cubicBezTo>
                    <a:pt x="1251" y="270"/>
                    <a:pt x="1288" y="228"/>
                    <a:pt x="1290" y="175"/>
                  </a:cubicBezTo>
                  <a:cubicBezTo>
                    <a:pt x="1293" y="107"/>
                    <a:pt x="1237" y="75"/>
                    <a:pt x="1201" y="35"/>
                  </a:cubicBezTo>
                  <a:cubicBezTo>
                    <a:pt x="1187" y="64"/>
                    <a:pt x="1170" y="79"/>
                    <a:pt x="1164" y="113"/>
                  </a:cubicBezTo>
                  <a:close/>
                  <a:moveTo>
                    <a:pt x="1054" y="177"/>
                  </a:moveTo>
                  <a:cubicBezTo>
                    <a:pt x="1027" y="172"/>
                    <a:pt x="1017" y="183"/>
                    <a:pt x="1017" y="205"/>
                  </a:cubicBezTo>
                  <a:cubicBezTo>
                    <a:pt x="1024" y="208"/>
                    <a:pt x="1027" y="216"/>
                    <a:pt x="1040" y="214"/>
                  </a:cubicBezTo>
                  <a:cubicBezTo>
                    <a:pt x="1065" y="235"/>
                    <a:pt x="1096" y="250"/>
                    <a:pt x="1118" y="274"/>
                  </a:cubicBezTo>
                  <a:cubicBezTo>
                    <a:pt x="1134" y="295"/>
                    <a:pt x="1143" y="322"/>
                    <a:pt x="1160" y="342"/>
                  </a:cubicBezTo>
                  <a:cubicBezTo>
                    <a:pt x="1159" y="354"/>
                    <a:pt x="1163" y="362"/>
                    <a:pt x="1169" y="368"/>
                  </a:cubicBezTo>
                  <a:cubicBezTo>
                    <a:pt x="1176" y="283"/>
                    <a:pt x="1119" y="212"/>
                    <a:pt x="1054" y="177"/>
                  </a:cubicBezTo>
                  <a:close/>
                  <a:moveTo>
                    <a:pt x="1440" y="439"/>
                  </a:moveTo>
                  <a:cubicBezTo>
                    <a:pt x="1439" y="433"/>
                    <a:pt x="1432" y="430"/>
                    <a:pt x="1431" y="425"/>
                  </a:cubicBezTo>
                  <a:cubicBezTo>
                    <a:pt x="1428" y="419"/>
                    <a:pt x="1431" y="412"/>
                    <a:pt x="1428" y="407"/>
                  </a:cubicBezTo>
                  <a:cubicBezTo>
                    <a:pt x="1410" y="371"/>
                    <a:pt x="1367" y="336"/>
                    <a:pt x="1323" y="326"/>
                  </a:cubicBezTo>
                  <a:cubicBezTo>
                    <a:pt x="1223" y="306"/>
                    <a:pt x="1185" y="467"/>
                    <a:pt x="1100" y="407"/>
                  </a:cubicBezTo>
                  <a:cubicBezTo>
                    <a:pt x="1099" y="390"/>
                    <a:pt x="1087" y="382"/>
                    <a:pt x="1097" y="370"/>
                  </a:cubicBezTo>
                  <a:cubicBezTo>
                    <a:pt x="1111" y="384"/>
                    <a:pt x="1122" y="413"/>
                    <a:pt x="1150" y="398"/>
                  </a:cubicBezTo>
                  <a:cubicBezTo>
                    <a:pt x="1157" y="380"/>
                    <a:pt x="1150" y="378"/>
                    <a:pt x="1146" y="359"/>
                  </a:cubicBezTo>
                  <a:cubicBezTo>
                    <a:pt x="1050" y="300"/>
                    <a:pt x="919" y="371"/>
                    <a:pt x="914" y="473"/>
                  </a:cubicBezTo>
                  <a:cubicBezTo>
                    <a:pt x="913" y="480"/>
                    <a:pt x="915" y="495"/>
                    <a:pt x="916" y="508"/>
                  </a:cubicBezTo>
                  <a:cubicBezTo>
                    <a:pt x="919" y="544"/>
                    <a:pt x="931" y="592"/>
                    <a:pt x="951" y="620"/>
                  </a:cubicBezTo>
                  <a:cubicBezTo>
                    <a:pt x="960" y="635"/>
                    <a:pt x="988" y="664"/>
                    <a:pt x="1003" y="664"/>
                  </a:cubicBezTo>
                  <a:cubicBezTo>
                    <a:pt x="1012" y="664"/>
                    <a:pt x="1028" y="651"/>
                    <a:pt x="1042" y="646"/>
                  </a:cubicBezTo>
                  <a:cubicBezTo>
                    <a:pt x="1155" y="602"/>
                    <a:pt x="1290" y="588"/>
                    <a:pt x="1419" y="584"/>
                  </a:cubicBezTo>
                  <a:cubicBezTo>
                    <a:pt x="1431" y="542"/>
                    <a:pt x="1451" y="498"/>
                    <a:pt x="1440" y="439"/>
                  </a:cubicBezTo>
                  <a:close/>
                  <a:moveTo>
                    <a:pt x="1196" y="352"/>
                  </a:moveTo>
                  <a:cubicBezTo>
                    <a:pt x="1199" y="359"/>
                    <a:pt x="1189" y="366"/>
                    <a:pt x="1196" y="370"/>
                  </a:cubicBezTo>
                  <a:cubicBezTo>
                    <a:pt x="1203" y="357"/>
                    <a:pt x="1222" y="344"/>
                    <a:pt x="1226" y="336"/>
                  </a:cubicBezTo>
                  <a:cubicBezTo>
                    <a:pt x="1216" y="340"/>
                    <a:pt x="1209" y="349"/>
                    <a:pt x="1196" y="352"/>
                  </a:cubicBezTo>
                  <a:close/>
                  <a:moveTo>
                    <a:pt x="1495" y="618"/>
                  </a:moveTo>
                  <a:cubicBezTo>
                    <a:pt x="1462" y="612"/>
                    <a:pt x="1428" y="599"/>
                    <a:pt x="1396" y="600"/>
                  </a:cubicBezTo>
                  <a:cubicBezTo>
                    <a:pt x="1331" y="602"/>
                    <a:pt x="1262" y="611"/>
                    <a:pt x="1199" y="620"/>
                  </a:cubicBezTo>
                  <a:cubicBezTo>
                    <a:pt x="1127" y="631"/>
                    <a:pt x="1059" y="655"/>
                    <a:pt x="1006" y="687"/>
                  </a:cubicBezTo>
                  <a:cubicBezTo>
                    <a:pt x="956" y="737"/>
                    <a:pt x="914" y="795"/>
                    <a:pt x="875" y="857"/>
                  </a:cubicBezTo>
                  <a:cubicBezTo>
                    <a:pt x="836" y="918"/>
                    <a:pt x="791" y="979"/>
                    <a:pt x="764" y="1045"/>
                  </a:cubicBezTo>
                  <a:cubicBezTo>
                    <a:pt x="817" y="1009"/>
                    <a:pt x="892" y="975"/>
                    <a:pt x="983" y="970"/>
                  </a:cubicBezTo>
                  <a:cubicBezTo>
                    <a:pt x="1005" y="968"/>
                    <a:pt x="1029" y="971"/>
                    <a:pt x="1052" y="970"/>
                  </a:cubicBezTo>
                  <a:cubicBezTo>
                    <a:pt x="1164" y="964"/>
                    <a:pt x="1270" y="971"/>
                    <a:pt x="1350" y="997"/>
                  </a:cubicBezTo>
                  <a:cubicBezTo>
                    <a:pt x="1415" y="860"/>
                    <a:pt x="1513" y="757"/>
                    <a:pt x="1598" y="641"/>
                  </a:cubicBezTo>
                  <a:cubicBezTo>
                    <a:pt x="1568" y="628"/>
                    <a:pt x="1531" y="625"/>
                    <a:pt x="1495" y="618"/>
                  </a:cubicBezTo>
                  <a:close/>
                  <a:moveTo>
                    <a:pt x="806" y="662"/>
                  </a:moveTo>
                  <a:cubicBezTo>
                    <a:pt x="758" y="638"/>
                    <a:pt x="719" y="630"/>
                    <a:pt x="654" y="623"/>
                  </a:cubicBezTo>
                  <a:cubicBezTo>
                    <a:pt x="629" y="620"/>
                    <a:pt x="602" y="614"/>
                    <a:pt x="578" y="614"/>
                  </a:cubicBezTo>
                  <a:cubicBezTo>
                    <a:pt x="507" y="612"/>
                    <a:pt x="434" y="625"/>
                    <a:pt x="376" y="623"/>
                  </a:cubicBezTo>
                  <a:cubicBezTo>
                    <a:pt x="341" y="621"/>
                    <a:pt x="305" y="605"/>
                    <a:pt x="275" y="604"/>
                  </a:cubicBezTo>
                  <a:cubicBezTo>
                    <a:pt x="275" y="603"/>
                    <a:pt x="275" y="602"/>
                    <a:pt x="273" y="602"/>
                  </a:cubicBezTo>
                  <a:cubicBezTo>
                    <a:pt x="272" y="617"/>
                    <a:pt x="262" y="622"/>
                    <a:pt x="257" y="632"/>
                  </a:cubicBezTo>
                  <a:cubicBezTo>
                    <a:pt x="247" y="652"/>
                    <a:pt x="242" y="671"/>
                    <a:pt x="232" y="689"/>
                  </a:cubicBezTo>
                  <a:cubicBezTo>
                    <a:pt x="213" y="723"/>
                    <a:pt x="187" y="753"/>
                    <a:pt x="167" y="788"/>
                  </a:cubicBezTo>
                  <a:cubicBezTo>
                    <a:pt x="158" y="804"/>
                    <a:pt x="144" y="819"/>
                    <a:pt x="135" y="834"/>
                  </a:cubicBezTo>
                  <a:cubicBezTo>
                    <a:pt x="125" y="852"/>
                    <a:pt x="121" y="865"/>
                    <a:pt x="108" y="880"/>
                  </a:cubicBezTo>
                  <a:cubicBezTo>
                    <a:pt x="96" y="893"/>
                    <a:pt x="79" y="903"/>
                    <a:pt x="78" y="924"/>
                  </a:cubicBezTo>
                  <a:cubicBezTo>
                    <a:pt x="99" y="934"/>
                    <a:pt x="112" y="960"/>
                    <a:pt x="142" y="949"/>
                  </a:cubicBezTo>
                  <a:cubicBezTo>
                    <a:pt x="140" y="956"/>
                    <a:pt x="139" y="957"/>
                    <a:pt x="144" y="960"/>
                  </a:cubicBezTo>
                  <a:cubicBezTo>
                    <a:pt x="166" y="962"/>
                    <a:pt x="184" y="970"/>
                    <a:pt x="204" y="972"/>
                  </a:cubicBezTo>
                  <a:cubicBezTo>
                    <a:pt x="264" y="976"/>
                    <a:pt x="323" y="956"/>
                    <a:pt x="383" y="953"/>
                  </a:cubicBezTo>
                  <a:cubicBezTo>
                    <a:pt x="521" y="947"/>
                    <a:pt x="644" y="994"/>
                    <a:pt x="748" y="1041"/>
                  </a:cubicBezTo>
                  <a:cubicBezTo>
                    <a:pt x="797" y="944"/>
                    <a:pt x="856" y="859"/>
                    <a:pt x="914" y="772"/>
                  </a:cubicBezTo>
                  <a:cubicBezTo>
                    <a:pt x="902" y="706"/>
                    <a:pt x="859" y="688"/>
                    <a:pt x="806" y="662"/>
                  </a:cubicBezTo>
                  <a:close/>
                  <a:moveTo>
                    <a:pt x="1557" y="724"/>
                  </a:moveTo>
                  <a:cubicBezTo>
                    <a:pt x="1487" y="816"/>
                    <a:pt x="1405" y="909"/>
                    <a:pt x="1364" y="1022"/>
                  </a:cubicBezTo>
                  <a:cubicBezTo>
                    <a:pt x="1378" y="1025"/>
                    <a:pt x="1391" y="1029"/>
                    <a:pt x="1405" y="1032"/>
                  </a:cubicBezTo>
                  <a:cubicBezTo>
                    <a:pt x="1409" y="1029"/>
                    <a:pt x="1411" y="1025"/>
                    <a:pt x="1417" y="1025"/>
                  </a:cubicBezTo>
                  <a:cubicBezTo>
                    <a:pt x="1471" y="924"/>
                    <a:pt x="1537" y="835"/>
                    <a:pt x="1591" y="735"/>
                  </a:cubicBezTo>
                  <a:cubicBezTo>
                    <a:pt x="1582" y="729"/>
                    <a:pt x="1568" y="728"/>
                    <a:pt x="1557" y="724"/>
                  </a:cubicBezTo>
                  <a:close/>
                  <a:moveTo>
                    <a:pt x="1578" y="800"/>
                  </a:moveTo>
                  <a:cubicBezTo>
                    <a:pt x="1573" y="807"/>
                    <a:pt x="1564" y="811"/>
                    <a:pt x="1559" y="818"/>
                  </a:cubicBezTo>
                  <a:cubicBezTo>
                    <a:pt x="1540" y="846"/>
                    <a:pt x="1527" y="880"/>
                    <a:pt x="1509" y="910"/>
                  </a:cubicBezTo>
                  <a:cubicBezTo>
                    <a:pt x="1479" y="959"/>
                    <a:pt x="1440" y="1003"/>
                    <a:pt x="1431" y="1061"/>
                  </a:cubicBezTo>
                  <a:cubicBezTo>
                    <a:pt x="1432" y="1067"/>
                    <a:pt x="1439" y="1066"/>
                    <a:pt x="1437" y="1075"/>
                  </a:cubicBezTo>
                  <a:cubicBezTo>
                    <a:pt x="1435" y="1081"/>
                    <a:pt x="1425" y="1091"/>
                    <a:pt x="1433" y="1098"/>
                  </a:cubicBezTo>
                  <a:cubicBezTo>
                    <a:pt x="1499" y="1018"/>
                    <a:pt x="1538" y="910"/>
                    <a:pt x="1607" y="832"/>
                  </a:cubicBezTo>
                  <a:cubicBezTo>
                    <a:pt x="1583" y="813"/>
                    <a:pt x="1615" y="785"/>
                    <a:pt x="1605" y="751"/>
                  </a:cubicBezTo>
                  <a:cubicBezTo>
                    <a:pt x="1593" y="765"/>
                    <a:pt x="1588" y="784"/>
                    <a:pt x="1578" y="800"/>
                  </a:cubicBezTo>
                  <a:close/>
                  <a:moveTo>
                    <a:pt x="546" y="986"/>
                  </a:moveTo>
                  <a:cubicBezTo>
                    <a:pt x="501" y="975"/>
                    <a:pt x="440" y="968"/>
                    <a:pt x="390" y="970"/>
                  </a:cubicBezTo>
                  <a:cubicBezTo>
                    <a:pt x="342" y="971"/>
                    <a:pt x="298" y="990"/>
                    <a:pt x="250" y="988"/>
                  </a:cubicBezTo>
                  <a:cubicBezTo>
                    <a:pt x="209" y="986"/>
                    <a:pt x="164" y="985"/>
                    <a:pt x="133" y="970"/>
                  </a:cubicBezTo>
                  <a:cubicBezTo>
                    <a:pt x="118" y="982"/>
                    <a:pt x="105" y="997"/>
                    <a:pt x="89" y="1009"/>
                  </a:cubicBezTo>
                  <a:cubicBezTo>
                    <a:pt x="258" y="1015"/>
                    <a:pt x="459" y="999"/>
                    <a:pt x="636" y="1018"/>
                  </a:cubicBezTo>
                  <a:cubicBezTo>
                    <a:pt x="609" y="1003"/>
                    <a:pt x="573" y="992"/>
                    <a:pt x="546" y="986"/>
                  </a:cubicBezTo>
                  <a:close/>
                  <a:moveTo>
                    <a:pt x="1235" y="993"/>
                  </a:moveTo>
                  <a:cubicBezTo>
                    <a:pt x="1109" y="993"/>
                    <a:pt x="958" y="967"/>
                    <a:pt x="861" y="1015"/>
                  </a:cubicBezTo>
                  <a:cubicBezTo>
                    <a:pt x="1015" y="1001"/>
                    <a:pt x="1155" y="1016"/>
                    <a:pt x="1290" y="1013"/>
                  </a:cubicBezTo>
                  <a:cubicBezTo>
                    <a:pt x="1313" y="1013"/>
                    <a:pt x="1316" y="1013"/>
                    <a:pt x="1332" y="1018"/>
                  </a:cubicBezTo>
                  <a:cubicBezTo>
                    <a:pt x="1313" y="993"/>
                    <a:pt x="1271" y="992"/>
                    <a:pt x="1235" y="993"/>
                  </a:cubicBezTo>
                  <a:close/>
                  <a:moveTo>
                    <a:pt x="567" y="1034"/>
                  </a:moveTo>
                  <a:cubicBezTo>
                    <a:pt x="407" y="1018"/>
                    <a:pt x="257" y="1033"/>
                    <a:pt x="91" y="1029"/>
                  </a:cubicBezTo>
                  <a:cubicBezTo>
                    <a:pt x="93" y="1038"/>
                    <a:pt x="94" y="1047"/>
                    <a:pt x="96" y="1055"/>
                  </a:cubicBezTo>
                  <a:cubicBezTo>
                    <a:pt x="120" y="1058"/>
                    <a:pt x="149" y="1057"/>
                    <a:pt x="165" y="1068"/>
                  </a:cubicBezTo>
                  <a:cubicBezTo>
                    <a:pt x="145" y="1071"/>
                    <a:pt x="102" y="1070"/>
                    <a:pt x="78" y="1073"/>
                  </a:cubicBezTo>
                  <a:cubicBezTo>
                    <a:pt x="93" y="1096"/>
                    <a:pt x="119" y="1084"/>
                    <a:pt x="149" y="1087"/>
                  </a:cubicBezTo>
                  <a:cubicBezTo>
                    <a:pt x="232" y="1093"/>
                    <a:pt x="322" y="1084"/>
                    <a:pt x="404" y="1087"/>
                  </a:cubicBezTo>
                  <a:cubicBezTo>
                    <a:pt x="443" y="1088"/>
                    <a:pt x="478" y="1098"/>
                    <a:pt x="512" y="1091"/>
                  </a:cubicBezTo>
                  <a:cubicBezTo>
                    <a:pt x="508" y="1091"/>
                    <a:pt x="506" y="1090"/>
                    <a:pt x="505" y="1087"/>
                  </a:cubicBezTo>
                  <a:cubicBezTo>
                    <a:pt x="552" y="1077"/>
                    <a:pt x="612" y="1093"/>
                    <a:pt x="654" y="1078"/>
                  </a:cubicBezTo>
                  <a:cubicBezTo>
                    <a:pt x="619" y="1073"/>
                    <a:pt x="584" y="1069"/>
                    <a:pt x="549" y="1064"/>
                  </a:cubicBezTo>
                  <a:cubicBezTo>
                    <a:pt x="517" y="1059"/>
                    <a:pt x="481" y="1055"/>
                    <a:pt x="452" y="1041"/>
                  </a:cubicBezTo>
                  <a:cubicBezTo>
                    <a:pt x="532" y="1039"/>
                    <a:pt x="622" y="1070"/>
                    <a:pt x="707" y="1059"/>
                  </a:cubicBezTo>
                  <a:cubicBezTo>
                    <a:pt x="664" y="1033"/>
                    <a:pt x="612" y="1038"/>
                    <a:pt x="567" y="1034"/>
                  </a:cubicBezTo>
                  <a:close/>
                  <a:moveTo>
                    <a:pt x="1375" y="1043"/>
                  </a:moveTo>
                  <a:cubicBezTo>
                    <a:pt x="1326" y="1034"/>
                    <a:pt x="1276" y="1029"/>
                    <a:pt x="1224" y="1029"/>
                  </a:cubicBezTo>
                  <a:cubicBezTo>
                    <a:pt x="1119" y="1029"/>
                    <a:pt x="989" y="1014"/>
                    <a:pt x="875" y="1029"/>
                  </a:cubicBezTo>
                  <a:cubicBezTo>
                    <a:pt x="837" y="1034"/>
                    <a:pt x="797" y="1044"/>
                    <a:pt x="769" y="1066"/>
                  </a:cubicBezTo>
                  <a:cubicBezTo>
                    <a:pt x="776" y="1071"/>
                    <a:pt x="779" y="1081"/>
                    <a:pt x="787" y="1084"/>
                  </a:cubicBezTo>
                  <a:cubicBezTo>
                    <a:pt x="840" y="1066"/>
                    <a:pt x="888" y="1046"/>
                    <a:pt x="951" y="1043"/>
                  </a:cubicBezTo>
                  <a:cubicBezTo>
                    <a:pt x="966" y="1042"/>
                    <a:pt x="990" y="1038"/>
                    <a:pt x="994" y="1055"/>
                  </a:cubicBezTo>
                  <a:cubicBezTo>
                    <a:pt x="926" y="1058"/>
                    <a:pt x="858" y="1066"/>
                    <a:pt x="808" y="1094"/>
                  </a:cubicBezTo>
                  <a:cubicBezTo>
                    <a:pt x="994" y="1073"/>
                    <a:pt x="1183" y="1111"/>
                    <a:pt x="1336" y="1123"/>
                  </a:cubicBezTo>
                  <a:cubicBezTo>
                    <a:pt x="1365" y="1126"/>
                    <a:pt x="1395" y="1134"/>
                    <a:pt x="1412" y="1119"/>
                  </a:cubicBezTo>
                  <a:cubicBezTo>
                    <a:pt x="1388" y="1114"/>
                    <a:pt x="1362" y="1117"/>
                    <a:pt x="1346" y="1100"/>
                  </a:cubicBezTo>
                  <a:cubicBezTo>
                    <a:pt x="1372" y="1092"/>
                    <a:pt x="1407" y="1116"/>
                    <a:pt x="1417" y="1089"/>
                  </a:cubicBezTo>
                  <a:cubicBezTo>
                    <a:pt x="1380" y="1073"/>
                    <a:pt x="1309" y="1101"/>
                    <a:pt x="1286" y="1073"/>
                  </a:cubicBezTo>
                  <a:cubicBezTo>
                    <a:pt x="1323" y="1073"/>
                    <a:pt x="1369" y="1071"/>
                    <a:pt x="1410" y="1068"/>
                  </a:cubicBezTo>
                  <a:cubicBezTo>
                    <a:pt x="1403" y="1063"/>
                    <a:pt x="1384" y="1054"/>
                    <a:pt x="1375" y="1043"/>
                  </a:cubicBezTo>
                  <a:close/>
                  <a:moveTo>
                    <a:pt x="705" y="1098"/>
                  </a:moveTo>
                  <a:cubicBezTo>
                    <a:pt x="731" y="1106"/>
                    <a:pt x="751" y="1097"/>
                    <a:pt x="764" y="1084"/>
                  </a:cubicBezTo>
                  <a:cubicBezTo>
                    <a:pt x="759" y="1083"/>
                    <a:pt x="759" y="1076"/>
                    <a:pt x="755" y="1073"/>
                  </a:cubicBezTo>
                  <a:cubicBezTo>
                    <a:pt x="736" y="1076"/>
                    <a:pt x="717" y="1079"/>
                    <a:pt x="705" y="1098"/>
                  </a:cubicBezTo>
                  <a:close/>
                  <a:moveTo>
                    <a:pt x="677" y="1091"/>
                  </a:moveTo>
                  <a:cubicBezTo>
                    <a:pt x="661" y="1097"/>
                    <a:pt x="632" y="1091"/>
                    <a:pt x="620" y="1100"/>
                  </a:cubicBezTo>
                  <a:cubicBezTo>
                    <a:pt x="644" y="1105"/>
                    <a:pt x="668" y="1092"/>
                    <a:pt x="682" y="1100"/>
                  </a:cubicBezTo>
                  <a:cubicBezTo>
                    <a:pt x="684" y="1092"/>
                    <a:pt x="703" y="1083"/>
                    <a:pt x="693" y="1078"/>
                  </a:cubicBezTo>
                  <a:cubicBezTo>
                    <a:pt x="693" y="1081"/>
                    <a:pt x="684" y="1075"/>
                    <a:pt x="677" y="1078"/>
                  </a:cubicBezTo>
                  <a:cubicBezTo>
                    <a:pt x="677" y="1082"/>
                    <a:pt x="677" y="1087"/>
                    <a:pt x="677" y="1091"/>
                  </a:cubicBezTo>
                  <a:close/>
                  <a:moveTo>
                    <a:pt x="553" y="1096"/>
                  </a:moveTo>
                  <a:cubicBezTo>
                    <a:pt x="550" y="1096"/>
                    <a:pt x="549" y="1092"/>
                    <a:pt x="544" y="1094"/>
                  </a:cubicBezTo>
                  <a:cubicBezTo>
                    <a:pt x="559" y="1104"/>
                    <a:pt x="588" y="1095"/>
                    <a:pt x="553" y="1096"/>
                  </a:cubicBezTo>
                  <a:close/>
                  <a:moveTo>
                    <a:pt x="429" y="1110"/>
                  </a:moveTo>
                  <a:cubicBezTo>
                    <a:pt x="392" y="1107"/>
                    <a:pt x="355" y="1114"/>
                    <a:pt x="319" y="1112"/>
                  </a:cubicBezTo>
                  <a:cubicBezTo>
                    <a:pt x="224" y="1107"/>
                    <a:pt x="118" y="1104"/>
                    <a:pt x="46" y="1107"/>
                  </a:cubicBezTo>
                  <a:cubicBezTo>
                    <a:pt x="37" y="1114"/>
                    <a:pt x="30" y="1121"/>
                    <a:pt x="25" y="1130"/>
                  </a:cubicBezTo>
                  <a:cubicBezTo>
                    <a:pt x="43" y="1142"/>
                    <a:pt x="62" y="1134"/>
                    <a:pt x="80" y="1133"/>
                  </a:cubicBezTo>
                  <a:cubicBezTo>
                    <a:pt x="178" y="1126"/>
                    <a:pt x="265" y="1133"/>
                    <a:pt x="362" y="1140"/>
                  </a:cubicBezTo>
                  <a:cubicBezTo>
                    <a:pt x="455" y="1146"/>
                    <a:pt x="569" y="1141"/>
                    <a:pt x="668" y="1146"/>
                  </a:cubicBezTo>
                  <a:cubicBezTo>
                    <a:pt x="669" y="1132"/>
                    <a:pt x="656" y="1132"/>
                    <a:pt x="654" y="1121"/>
                  </a:cubicBezTo>
                  <a:cubicBezTo>
                    <a:pt x="580" y="1118"/>
                    <a:pt x="502" y="1116"/>
                    <a:pt x="429" y="1110"/>
                  </a:cubicBezTo>
                  <a:close/>
                  <a:moveTo>
                    <a:pt x="712" y="1126"/>
                  </a:moveTo>
                  <a:cubicBezTo>
                    <a:pt x="701" y="1125"/>
                    <a:pt x="691" y="1115"/>
                    <a:pt x="682" y="1123"/>
                  </a:cubicBezTo>
                  <a:cubicBezTo>
                    <a:pt x="691" y="1165"/>
                    <a:pt x="796" y="1164"/>
                    <a:pt x="783" y="1114"/>
                  </a:cubicBezTo>
                  <a:cubicBezTo>
                    <a:pt x="761" y="1115"/>
                    <a:pt x="738" y="1128"/>
                    <a:pt x="712" y="1126"/>
                  </a:cubicBezTo>
                  <a:close/>
                </a:path>
              </a:pathLst>
            </a:custGeom>
            <a:solidFill>
              <a:schemeClr val="bg1"/>
            </a:solidFill>
            <a:ln w="9525">
              <a:noFill/>
            </a:ln>
          </p:spPr>
          <p:txBody>
            <a:bodyPr/>
            <a:lstStyle/>
            <a:p>
              <a:endParaRPr lang="zh-CN" altLang="en-US"/>
            </a:p>
          </p:txBody>
        </p:sp>
      </p:grpSp>
      <p:pic>
        <p:nvPicPr>
          <p:cNvPr id="2050" name="Picture 2" descr="AMD Ryzen 7 5800X3D review roundup: what reviewers are saying about the new  gaming CPU">
            <a:extLst>
              <a:ext uri="{FF2B5EF4-FFF2-40B4-BE49-F238E27FC236}">
                <a16:creationId xmlns:a16="http://schemas.microsoft.com/office/drawing/2014/main" id="{6CB12268-9CEB-D726-F336-B6A1C0CF22B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20086" y="4185516"/>
            <a:ext cx="4511434" cy="236850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MD CPUs in 2022: Zen 4 in Second Half, Ryzen 7 5800X3D with V-Cache by  Spring">
            <a:extLst>
              <a:ext uri="{FF2B5EF4-FFF2-40B4-BE49-F238E27FC236}">
                <a16:creationId xmlns:a16="http://schemas.microsoft.com/office/drawing/2014/main" id="{E0A206C1-CD31-0A9A-B534-C5112D5157E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0827" y="4250383"/>
            <a:ext cx="4347355" cy="2444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65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407605" y="1124840"/>
            <a:ext cx="8568595" cy="3477875"/>
          </a:xfrm>
          <a:prstGeom prst="rect">
            <a:avLst/>
          </a:prstGeom>
          <a:noFill/>
          <a:ln w="9525" cap="flat" cmpd="sng">
            <a:solidFill>
              <a:schemeClr val="bg1">
                <a:alpha val="29999"/>
              </a:schemeClr>
            </a:solidFill>
            <a:prstDash val="solid"/>
            <a:round/>
            <a:headEnd type="none" w="med" len="med"/>
            <a:tailEnd type="none" w="med" len="med"/>
          </a:ln>
        </p:spPr>
        <p:txBody>
          <a:bodyPr wrap="square" anchor="t" anchorCtr="0">
            <a:spAutoFit/>
          </a:bodyPr>
          <a:lstStyle/>
          <a:p>
            <a:pPr marL="342900" indent="-342900">
              <a:buFont typeface="Arial" panose="020B0604020202020204" pitchFamily="34" charset="0"/>
              <a:buChar char="•"/>
            </a:pPr>
            <a:r>
              <a:rPr lang="en-US" sz="2000" dirty="0">
                <a:solidFill>
                  <a:schemeClr val="bg1"/>
                </a:solidFill>
              </a:rPr>
              <a:t>Gaming and Entertainment</a:t>
            </a:r>
          </a:p>
          <a:p>
            <a:pPr marL="342900" indent="-342900">
              <a:buFont typeface="Arial" panose="020B0604020202020204" pitchFamily="34" charset="0"/>
              <a:buChar char="•"/>
            </a:pPr>
            <a:r>
              <a:rPr lang="en-US" sz="2000" dirty="0">
                <a:solidFill>
                  <a:schemeClr val="bg1"/>
                </a:solidFill>
              </a:rPr>
              <a:t>Unparalleled gaming experiences with smooth frame rates and realistic visuals.</a:t>
            </a:r>
          </a:p>
          <a:p>
            <a:pPr marL="342900" indent="-342900">
              <a:buFont typeface="Arial" panose="020B0604020202020204" pitchFamily="34" charset="0"/>
              <a:buChar char="•"/>
            </a:pPr>
            <a:r>
              <a:rPr lang="en-US" sz="2000" dirty="0">
                <a:solidFill>
                  <a:schemeClr val="bg1"/>
                </a:solidFill>
              </a:rPr>
              <a:t>Powering popular gaming consoles, enhancing virtual reality, and streaming.</a:t>
            </a:r>
          </a:p>
          <a:p>
            <a:pPr marL="342900" indent="-342900">
              <a:buFont typeface="Arial" panose="020B0604020202020204" pitchFamily="34" charset="0"/>
              <a:buChar char="•"/>
            </a:pPr>
            <a:r>
              <a:rPr lang="en-US" sz="2000" dirty="0">
                <a:solidFill>
                  <a:schemeClr val="bg1"/>
                </a:solidFill>
              </a:rPr>
              <a:t>Data Centers and Cloud Computing</a:t>
            </a:r>
          </a:p>
          <a:p>
            <a:pPr marL="342900" indent="-342900">
              <a:buFont typeface="Arial" panose="020B0604020202020204" pitchFamily="34" charset="0"/>
              <a:buChar char="•"/>
            </a:pPr>
            <a:r>
              <a:rPr lang="en-US" sz="2000" dirty="0">
                <a:solidFill>
                  <a:schemeClr val="bg1"/>
                </a:solidFill>
              </a:rPr>
              <a:t>Accelerating data processing, machine learning, and AI workloads.</a:t>
            </a:r>
          </a:p>
          <a:p>
            <a:pPr marL="342900" indent="-342900">
              <a:buFont typeface="Arial" panose="020B0604020202020204" pitchFamily="34" charset="0"/>
              <a:buChar char="•"/>
            </a:pPr>
            <a:r>
              <a:rPr lang="en-US" sz="2000" dirty="0">
                <a:solidFill>
                  <a:schemeClr val="bg1"/>
                </a:solidFill>
              </a:rPr>
              <a:t>Offering scalable solutions for cloud-based services and big data analytics.</a:t>
            </a:r>
          </a:p>
          <a:p>
            <a:pPr marL="342900" indent="-342900">
              <a:buFont typeface="Arial" panose="020B0604020202020204" pitchFamily="34" charset="0"/>
              <a:buChar char="•"/>
            </a:pPr>
            <a:r>
              <a:rPr lang="en-US" sz="2000" dirty="0">
                <a:solidFill>
                  <a:schemeClr val="bg1"/>
                </a:solidFill>
              </a:rPr>
              <a:t>Workstations and Professional Applications</a:t>
            </a:r>
          </a:p>
          <a:p>
            <a:pPr marL="342900" indent="-342900">
              <a:buFont typeface="Arial" panose="020B0604020202020204" pitchFamily="34" charset="0"/>
              <a:buChar char="•"/>
            </a:pPr>
            <a:r>
              <a:rPr lang="en-US" sz="2000" dirty="0">
                <a:solidFill>
                  <a:schemeClr val="bg1"/>
                </a:solidFill>
              </a:rPr>
              <a:t>Enabling professionals to tackle complex tasks with ease.</a:t>
            </a:r>
          </a:p>
          <a:p>
            <a:pPr marL="342900" indent="-342900">
              <a:buFont typeface="Arial" panose="020B0604020202020204" pitchFamily="34" charset="0"/>
              <a:buChar char="•"/>
            </a:pPr>
            <a:r>
              <a:rPr lang="en-US" sz="2000" dirty="0">
                <a:solidFill>
                  <a:schemeClr val="bg1"/>
                </a:solidFill>
              </a:rPr>
              <a:t>Superior performance for content creation, 3D modeling, and scientific simulations.</a:t>
            </a:r>
          </a:p>
        </p:txBody>
      </p:sp>
      <p:grpSp>
        <p:nvGrpSpPr>
          <p:cNvPr id="8" name="组合 7"/>
          <p:cNvGrpSpPr/>
          <p:nvPr/>
        </p:nvGrpSpPr>
        <p:grpSpPr>
          <a:xfrm>
            <a:off x="327025" y="188913"/>
            <a:ext cx="4256869" cy="585232"/>
            <a:chOff x="327446" y="188640"/>
            <a:chExt cx="4256091" cy="585232"/>
          </a:xfrm>
        </p:grpSpPr>
        <p:sp>
          <p:nvSpPr>
            <p:cNvPr id="7172" name="文本框 5"/>
            <p:cNvSpPr txBox="1"/>
            <p:nvPr/>
          </p:nvSpPr>
          <p:spPr>
            <a:xfrm>
              <a:off x="1055155" y="404540"/>
              <a:ext cx="3528382" cy="369332"/>
            </a:xfrm>
            <a:prstGeom prst="rect">
              <a:avLst/>
            </a:prstGeom>
            <a:noFill/>
            <a:ln w="9525">
              <a:noFill/>
            </a:ln>
          </p:spPr>
          <p:txBody>
            <a:bodyPr wrap="square" anchor="t" anchorCtr="0">
              <a:spAutoFit/>
            </a:bodyPr>
            <a:lstStyle/>
            <a:p>
              <a:r>
                <a:rPr lang="en-IN" b="0" i="0" dirty="0">
                  <a:solidFill>
                    <a:srgbClr val="D1D5DB"/>
                  </a:solidFill>
                  <a:effectLst/>
                  <a:latin typeface="Söhne"/>
                </a:rPr>
                <a:t>AMD's Impact</a:t>
              </a:r>
              <a:endParaRPr lang="zh-CN" altLang="en-US" dirty="0">
                <a:solidFill>
                  <a:schemeClr val="bg1"/>
                </a:solidFill>
                <a:latin typeface="Elsie" panose="02000000000000000000" charset="0"/>
                <a:ea typeface="Elsie" panose="02000000000000000000" charset="0"/>
              </a:endParaRPr>
            </a:p>
          </p:txBody>
        </p:sp>
        <p:sp>
          <p:nvSpPr>
            <p:cNvPr id="7173" name="Freeform 169"/>
            <p:cNvSpPr>
              <a:spLocks noEditPoints="1"/>
            </p:cNvSpPr>
            <p:nvPr/>
          </p:nvSpPr>
          <p:spPr>
            <a:xfrm>
              <a:off x="327446" y="188640"/>
              <a:ext cx="723306" cy="513348"/>
            </a:xfrm>
            <a:custGeom>
              <a:avLst/>
              <a:gdLst/>
              <a:ahLst/>
              <a:cxnLst>
                <a:cxn ang="0">
                  <a:pos x="521105" y="2997"/>
                </a:cxn>
                <a:cxn ang="0">
                  <a:pos x="600617" y="149423"/>
                </a:cxn>
                <a:cxn ang="0">
                  <a:pos x="672435" y="301843"/>
                </a:cxn>
                <a:cxn ang="0">
                  <a:pos x="723306" y="345086"/>
                </a:cxn>
                <a:cxn ang="0">
                  <a:pos x="616434" y="513348"/>
                </a:cxn>
                <a:cxn ang="0">
                  <a:pos x="318904" y="504785"/>
                </a:cxn>
                <a:cxn ang="0">
                  <a:pos x="84214" y="493653"/>
                </a:cxn>
                <a:cxn ang="0">
                  <a:pos x="25221" y="464111"/>
                </a:cxn>
                <a:cxn ang="0">
                  <a:pos x="38901" y="372915"/>
                </a:cxn>
                <a:cxn ang="0">
                  <a:pos x="175696" y="257744"/>
                </a:cxn>
                <a:cxn ang="0">
                  <a:pos x="411241" y="285145"/>
                </a:cxn>
                <a:cxn ang="0">
                  <a:pos x="430050" y="96333"/>
                </a:cxn>
                <a:cxn ang="0">
                  <a:pos x="501440" y="119881"/>
                </a:cxn>
                <a:cxn ang="0">
                  <a:pos x="632251" y="458545"/>
                </a:cxn>
                <a:cxn ang="0">
                  <a:pos x="545899" y="486802"/>
                </a:cxn>
                <a:cxn ang="0">
                  <a:pos x="529227" y="500503"/>
                </a:cxn>
                <a:cxn ang="0">
                  <a:pos x="643793" y="459401"/>
                </a:cxn>
                <a:cxn ang="0">
                  <a:pos x="497593" y="48380"/>
                </a:cxn>
                <a:cxn ang="0">
                  <a:pos x="523242" y="95476"/>
                </a:cxn>
                <a:cxn ang="0">
                  <a:pos x="509563" y="34679"/>
                </a:cxn>
                <a:cxn ang="0">
                  <a:pos x="544616" y="80919"/>
                </a:cxn>
                <a:cxn ang="0">
                  <a:pos x="513410" y="14985"/>
                </a:cxn>
                <a:cxn ang="0">
                  <a:pos x="444585" y="91623"/>
                </a:cxn>
                <a:cxn ang="0">
                  <a:pos x="450570" y="75781"/>
                </a:cxn>
                <a:cxn ang="0">
                  <a:pos x="565563" y="139575"/>
                </a:cxn>
                <a:cxn ang="0">
                  <a:pos x="489898" y="153704"/>
                </a:cxn>
                <a:cxn ang="0">
                  <a:pos x="428768" y="284289"/>
                </a:cxn>
                <a:cxn ang="0">
                  <a:pos x="511273" y="150707"/>
                </a:cxn>
                <a:cxn ang="0">
                  <a:pos x="639091" y="264594"/>
                </a:cxn>
                <a:cxn ang="0">
                  <a:pos x="374050" y="366921"/>
                </a:cxn>
                <a:cxn ang="0">
                  <a:pos x="577105" y="426862"/>
                </a:cxn>
                <a:cxn ang="0">
                  <a:pos x="279575" y="266735"/>
                </a:cxn>
                <a:cxn ang="0">
                  <a:pos x="116703" y="257744"/>
                </a:cxn>
                <a:cxn ang="0">
                  <a:pos x="57710" y="357074"/>
                </a:cxn>
                <a:cxn ang="0">
                  <a:pos x="61557" y="411020"/>
                </a:cxn>
                <a:cxn ang="0">
                  <a:pos x="390722" y="330529"/>
                </a:cxn>
                <a:cxn ang="0">
                  <a:pos x="600617" y="441847"/>
                </a:cxn>
                <a:cxn ang="0">
                  <a:pos x="674572" y="342517"/>
                </a:cxn>
                <a:cxn ang="0">
                  <a:pos x="614297" y="460257"/>
                </a:cxn>
                <a:cxn ang="0">
                  <a:pos x="674572" y="342517"/>
                </a:cxn>
                <a:cxn ang="0">
                  <a:pos x="56855" y="415302"/>
                </a:cxn>
                <a:cxn ang="0">
                  <a:pos x="527944" y="425149"/>
                </a:cxn>
                <a:cxn ang="0">
                  <a:pos x="527944" y="425149"/>
                </a:cxn>
                <a:cxn ang="0">
                  <a:pos x="70535" y="457260"/>
                </a:cxn>
                <a:cxn ang="0">
                  <a:pos x="218872" y="467108"/>
                </a:cxn>
                <a:cxn ang="0">
                  <a:pos x="193223" y="445700"/>
                </a:cxn>
                <a:cxn ang="0">
                  <a:pos x="523242" y="440563"/>
                </a:cxn>
                <a:cxn ang="0">
                  <a:pos x="406539" y="446557"/>
                </a:cxn>
                <a:cxn ang="0">
                  <a:pos x="603609" y="479096"/>
                </a:cxn>
                <a:cxn ang="0">
                  <a:pos x="602755" y="457260"/>
                </a:cxn>
                <a:cxn ang="0">
                  <a:pos x="322751" y="459401"/>
                </a:cxn>
                <a:cxn ang="0">
                  <a:pos x="291545" y="470961"/>
                </a:cxn>
                <a:cxn ang="0">
                  <a:pos x="236399" y="469248"/>
                </a:cxn>
                <a:cxn ang="0">
                  <a:pos x="136367" y="476099"/>
                </a:cxn>
                <a:cxn ang="0">
                  <a:pos x="154749" y="488087"/>
                </a:cxn>
                <a:cxn ang="0">
                  <a:pos x="304369" y="482093"/>
                </a:cxn>
              </a:cxnLst>
              <a:rect l="0" t="0" r="0" b="0"/>
              <a:pathLst>
                <a:path w="1692" h="1199">
                  <a:moveTo>
                    <a:pt x="1173" y="280"/>
                  </a:moveTo>
                  <a:cubicBezTo>
                    <a:pt x="1178" y="256"/>
                    <a:pt x="1155" y="232"/>
                    <a:pt x="1148" y="202"/>
                  </a:cubicBezTo>
                  <a:cubicBezTo>
                    <a:pt x="1130" y="126"/>
                    <a:pt x="1166" y="46"/>
                    <a:pt x="1203" y="3"/>
                  </a:cubicBezTo>
                  <a:cubicBezTo>
                    <a:pt x="1213" y="0"/>
                    <a:pt x="1212" y="7"/>
                    <a:pt x="1219" y="7"/>
                  </a:cubicBezTo>
                  <a:cubicBezTo>
                    <a:pt x="1224" y="12"/>
                    <a:pt x="1217" y="17"/>
                    <a:pt x="1219" y="26"/>
                  </a:cubicBezTo>
                  <a:cubicBezTo>
                    <a:pt x="1236" y="54"/>
                    <a:pt x="1274" y="71"/>
                    <a:pt x="1290" y="101"/>
                  </a:cubicBezTo>
                  <a:cubicBezTo>
                    <a:pt x="1331" y="178"/>
                    <a:pt x="1290" y="252"/>
                    <a:pt x="1240" y="310"/>
                  </a:cubicBezTo>
                  <a:cubicBezTo>
                    <a:pt x="1301" y="304"/>
                    <a:pt x="1363" y="314"/>
                    <a:pt x="1405" y="349"/>
                  </a:cubicBezTo>
                  <a:cubicBezTo>
                    <a:pt x="1469" y="403"/>
                    <a:pt x="1472" y="496"/>
                    <a:pt x="1437" y="584"/>
                  </a:cubicBezTo>
                  <a:cubicBezTo>
                    <a:pt x="1504" y="602"/>
                    <a:pt x="1581" y="611"/>
                    <a:pt x="1637" y="627"/>
                  </a:cubicBezTo>
                  <a:cubicBezTo>
                    <a:pt x="1633" y="645"/>
                    <a:pt x="1616" y="654"/>
                    <a:pt x="1605" y="666"/>
                  </a:cubicBezTo>
                  <a:cubicBezTo>
                    <a:pt x="1594" y="679"/>
                    <a:pt x="1586" y="694"/>
                    <a:pt x="1573" y="705"/>
                  </a:cubicBezTo>
                  <a:cubicBezTo>
                    <a:pt x="1590" y="719"/>
                    <a:pt x="1614" y="712"/>
                    <a:pt x="1630" y="724"/>
                  </a:cubicBezTo>
                  <a:cubicBezTo>
                    <a:pt x="1631" y="738"/>
                    <a:pt x="1623" y="757"/>
                    <a:pt x="1623" y="777"/>
                  </a:cubicBezTo>
                  <a:cubicBezTo>
                    <a:pt x="1636" y="774"/>
                    <a:pt x="1646" y="792"/>
                    <a:pt x="1660" y="797"/>
                  </a:cubicBezTo>
                  <a:cubicBezTo>
                    <a:pt x="1672" y="802"/>
                    <a:pt x="1688" y="795"/>
                    <a:pt x="1692" y="806"/>
                  </a:cubicBezTo>
                  <a:cubicBezTo>
                    <a:pt x="1689" y="835"/>
                    <a:pt x="1650" y="861"/>
                    <a:pt x="1646" y="889"/>
                  </a:cubicBezTo>
                  <a:cubicBezTo>
                    <a:pt x="1591" y="979"/>
                    <a:pt x="1520" y="1066"/>
                    <a:pt x="1486" y="1169"/>
                  </a:cubicBezTo>
                  <a:cubicBezTo>
                    <a:pt x="1475" y="1172"/>
                    <a:pt x="1476" y="1185"/>
                    <a:pt x="1467" y="1190"/>
                  </a:cubicBezTo>
                  <a:cubicBezTo>
                    <a:pt x="1459" y="1196"/>
                    <a:pt x="1449" y="1192"/>
                    <a:pt x="1442" y="1199"/>
                  </a:cubicBezTo>
                  <a:cubicBezTo>
                    <a:pt x="1375" y="1174"/>
                    <a:pt x="1303" y="1193"/>
                    <a:pt x="1212" y="1188"/>
                  </a:cubicBezTo>
                  <a:cubicBezTo>
                    <a:pt x="1133" y="1183"/>
                    <a:pt x="1055" y="1193"/>
                    <a:pt x="976" y="1188"/>
                  </a:cubicBezTo>
                  <a:cubicBezTo>
                    <a:pt x="936" y="1185"/>
                    <a:pt x="897" y="1180"/>
                    <a:pt x="861" y="1179"/>
                  </a:cubicBezTo>
                  <a:cubicBezTo>
                    <a:pt x="816" y="1177"/>
                    <a:pt x="775" y="1162"/>
                    <a:pt x="746" y="1179"/>
                  </a:cubicBezTo>
                  <a:cubicBezTo>
                    <a:pt x="726" y="1171"/>
                    <a:pt x="705" y="1176"/>
                    <a:pt x="686" y="1174"/>
                  </a:cubicBezTo>
                  <a:cubicBezTo>
                    <a:pt x="664" y="1172"/>
                    <a:pt x="641" y="1164"/>
                    <a:pt x="615" y="1162"/>
                  </a:cubicBezTo>
                  <a:cubicBezTo>
                    <a:pt x="588" y="1161"/>
                    <a:pt x="559" y="1163"/>
                    <a:pt x="530" y="1162"/>
                  </a:cubicBezTo>
                  <a:cubicBezTo>
                    <a:pt x="410" y="1161"/>
                    <a:pt x="311" y="1154"/>
                    <a:pt x="197" y="1153"/>
                  </a:cubicBezTo>
                  <a:cubicBezTo>
                    <a:pt x="188" y="1153"/>
                    <a:pt x="177" y="1149"/>
                    <a:pt x="167" y="1149"/>
                  </a:cubicBezTo>
                  <a:cubicBezTo>
                    <a:pt x="130" y="1149"/>
                    <a:pt x="93" y="1158"/>
                    <a:pt x="55" y="1160"/>
                  </a:cubicBezTo>
                  <a:cubicBezTo>
                    <a:pt x="29" y="1161"/>
                    <a:pt x="13" y="1163"/>
                    <a:pt x="0" y="1144"/>
                  </a:cubicBezTo>
                  <a:cubicBezTo>
                    <a:pt x="11" y="1113"/>
                    <a:pt x="26" y="1080"/>
                    <a:pt x="59" y="1084"/>
                  </a:cubicBezTo>
                  <a:cubicBezTo>
                    <a:pt x="59" y="1066"/>
                    <a:pt x="67" y="1057"/>
                    <a:pt x="75" y="1048"/>
                  </a:cubicBezTo>
                  <a:cubicBezTo>
                    <a:pt x="18" y="1032"/>
                    <a:pt x="90" y="986"/>
                    <a:pt x="112" y="967"/>
                  </a:cubicBezTo>
                  <a:cubicBezTo>
                    <a:pt x="102" y="946"/>
                    <a:pt x="46" y="941"/>
                    <a:pt x="46" y="924"/>
                  </a:cubicBezTo>
                  <a:cubicBezTo>
                    <a:pt x="45" y="906"/>
                    <a:pt x="78" y="886"/>
                    <a:pt x="91" y="871"/>
                  </a:cubicBezTo>
                  <a:cubicBezTo>
                    <a:pt x="109" y="851"/>
                    <a:pt x="123" y="834"/>
                    <a:pt x="128" y="811"/>
                  </a:cubicBezTo>
                  <a:cubicBezTo>
                    <a:pt x="179" y="737"/>
                    <a:pt x="232" y="665"/>
                    <a:pt x="266" y="574"/>
                  </a:cubicBezTo>
                  <a:cubicBezTo>
                    <a:pt x="282" y="574"/>
                    <a:pt x="290" y="579"/>
                    <a:pt x="300" y="588"/>
                  </a:cubicBezTo>
                  <a:cubicBezTo>
                    <a:pt x="337" y="595"/>
                    <a:pt x="372" y="603"/>
                    <a:pt x="411" y="602"/>
                  </a:cubicBezTo>
                  <a:cubicBezTo>
                    <a:pt x="541" y="598"/>
                    <a:pt x="673" y="583"/>
                    <a:pt x="781" y="627"/>
                  </a:cubicBezTo>
                  <a:cubicBezTo>
                    <a:pt x="842" y="653"/>
                    <a:pt x="903" y="681"/>
                    <a:pt x="928" y="747"/>
                  </a:cubicBezTo>
                  <a:cubicBezTo>
                    <a:pt x="946" y="725"/>
                    <a:pt x="970" y="708"/>
                    <a:pt x="985" y="682"/>
                  </a:cubicBezTo>
                  <a:cubicBezTo>
                    <a:pt x="980" y="674"/>
                    <a:pt x="970" y="671"/>
                    <a:pt x="962" y="666"/>
                  </a:cubicBezTo>
                  <a:cubicBezTo>
                    <a:pt x="951" y="644"/>
                    <a:pt x="931" y="630"/>
                    <a:pt x="918" y="607"/>
                  </a:cubicBezTo>
                  <a:cubicBezTo>
                    <a:pt x="880" y="534"/>
                    <a:pt x="886" y="418"/>
                    <a:pt x="955" y="359"/>
                  </a:cubicBezTo>
                  <a:cubicBezTo>
                    <a:pt x="991" y="328"/>
                    <a:pt x="1065" y="303"/>
                    <a:pt x="1127" y="329"/>
                  </a:cubicBezTo>
                  <a:cubicBezTo>
                    <a:pt x="1116" y="281"/>
                    <a:pt x="1057" y="241"/>
                    <a:pt x="1006" y="225"/>
                  </a:cubicBezTo>
                  <a:cubicBezTo>
                    <a:pt x="989" y="207"/>
                    <a:pt x="1002" y="179"/>
                    <a:pt x="1006" y="161"/>
                  </a:cubicBezTo>
                  <a:cubicBezTo>
                    <a:pt x="1021" y="155"/>
                    <a:pt x="1040" y="152"/>
                    <a:pt x="1054" y="156"/>
                  </a:cubicBezTo>
                  <a:cubicBezTo>
                    <a:pt x="1084" y="166"/>
                    <a:pt x="1146" y="224"/>
                    <a:pt x="1166" y="258"/>
                  </a:cubicBezTo>
                  <a:cubicBezTo>
                    <a:pt x="1171" y="265"/>
                    <a:pt x="1173" y="273"/>
                    <a:pt x="1173" y="280"/>
                  </a:cubicBezTo>
                  <a:close/>
                  <a:moveTo>
                    <a:pt x="1619" y="804"/>
                  </a:moveTo>
                  <a:cubicBezTo>
                    <a:pt x="1616" y="815"/>
                    <a:pt x="1630" y="816"/>
                    <a:pt x="1630" y="829"/>
                  </a:cubicBezTo>
                  <a:cubicBezTo>
                    <a:pt x="1631" y="838"/>
                    <a:pt x="1623" y="843"/>
                    <a:pt x="1621" y="852"/>
                  </a:cubicBezTo>
                  <a:cubicBezTo>
                    <a:pt x="1556" y="907"/>
                    <a:pt x="1522" y="994"/>
                    <a:pt x="1479" y="1071"/>
                  </a:cubicBezTo>
                  <a:cubicBezTo>
                    <a:pt x="1458" y="1084"/>
                    <a:pt x="1452" y="1111"/>
                    <a:pt x="1435" y="1128"/>
                  </a:cubicBezTo>
                  <a:cubicBezTo>
                    <a:pt x="1431" y="1140"/>
                    <a:pt x="1440" y="1127"/>
                    <a:pt x="1435" y="1140"/>
                  </a:cubicBezTo>
                  <a:cubicBezTo>
                    <a:pt x="1417" y="1156"/>
                    <a:pt x="1403" y="1144"/>
                    <a:pt x="1385" y="1142"/>
                  </a:cubicBezTo>
                  <a:cubicBezTo>
                    <a:pt x="1352" y="1139"/>
                    <a:pt x="1307" y="1139"/>
                    <a:pt x="1277" y="1137"/>
                  </a:cubicBezTo>
                  <a:cubicBezTo>
                    <a:pt x="1250" y="1135"/>
                    <a:pt x="1224" y="1126"/>
                    <a:pt x="1196" y="1123"/>
                  </a:cubicBezTo>
                  <a:cubicBezTo>
                    <a:pt x="1074" y="1113"/>
                    <a:pt x="924" y="1096"/>
                    <a:pt x="813" y="1112"/>
                  </a:cubicBezTo>
                  <a:cubicBezTo>
                    <a:pt x="808" y="1126"/>
                    <a:pt x="800" y="1148"/>
                    <a:pt x="806" y="1153"/>
                  </a:cubicBezTo>
                  <a:cubicBezTo>
                    <a:pt x="949" y="1170"/>
                    <a:pt x="1082" y="1168"/>
                    <a:pt x="1238" y="1169"/>
                  </a:cubicBezTo>
                  <a:cubicBezTo>
                    <a:pt x="1261" y="1170"/>
                    <a:pt x="1301" y="1163"/>
                    <a:pt x="1341" y="1165"/>
                  </a:cubicBezTo>
                  <a:cubicBezTo>
                    <a:pt x="1418" y="1169"/>
                    <a:pt x="1450" y="1182"/>
                    <a:pt x="1479" y="1128"/>
                  </a:cubicBezTo>
                  <a:cubicBezTo>
                    <a:pt x="1482" y="1123"/>
                    <a:pt x="1479" y="1118"/>
                    <a:pt x="1481" y="1112"/>
                  </a:cubicBezTo>
                  <a:cubicBezTo>
                    <a:pt x="1486" y="1100"/>
                    <a:pt x="1499" y="1087"/>
                    <a:pt x="1506" y="1073"/>
                  </a:cubicBezTo>
                  <a:cubicBezTo>
                    <a:pt x="1536" y="1020"/>
                    <a:pt x="1573" y="964"/>
                    <a:pt x="1603" y="917"/>
                  </a:cubicBezTo>
                  <a:cubicBezTo>
                    <a:pt x="1625" y="882"/>
                    <a:pt x="1642" y="851"/>
                    <a:pt x="1663" y="818"/>
                  </a:cubicBezTo>
                  <a:cubicBezTo>
                    <a:pt x="1651" y="816"/>
                    <a:pt x="1634" y="797"/>
                    <a:pt x="1619" y="804"/>
                  </a:cubicBezTo>
                  <a:close/>
                  <a:moveTo>
                    <a:pt x="1164" y="113"/>
                  </a:moveTo>
                  <a:cubicBezTo>
                    <a:pt x="1152" y="186"/>
                    <a:pt x="1187" y="238"/>
                    <a:pt x="1201" y="303"/>
                  </a:cubicBezTo>
                  <a:cubicBezTo>
                    <a:pt x="1208" y="286"/>
                    <a:pt x="1218" y="272"/>
                    <a:pt x="1222" y="251"/>
                  </a:cubicBezTo>
                  <a:cubicBezTo>
                    <a:pt x="1209" y="231"/>
                    <a:pt x="1176" y="219"/>
                    <a:pt x="1176" y="195"/>
                  </a:cubicBezTo>
                  <a:cubicBezTo>
                    <a:pt x="1194" y="203"/>
                    <a:pt x="1210" y="219"/>
                    <a:pt x="1224" y="223"/>
                  </a:cubicBezTo>
                  <a:cubicBezTo>
                    <a:pt x="1228" y="215"/>
                    <a:pt x="1222" y="203"/>
                    <a:pt x="1222" y="193"/>
                  </a:cubicBezTo>
                  <a:cubicBezTo>
                    <a:pt x="1198" y="190"/>
                    <a:pt x="1176" y="175"/>
                    <a:pt x="1178" y="154"/>
                  </a:cubicBezTo>
                  <a:cubicBezTo>
                    <a:pt x="1190" y="157"/>
                    <a:pt x="1195" y="175"/>
                    <a:pt x="1210" y="168"/>
                  </a:cubicBezTo>
                  <a:cubicBezTo>
                    <a:pt x="1215" y="143"/>
                    <a:pt x="1172" y="104"/>
                    <a:pt x="1192" y="81"/>
                  </a:cubicBezTo>
                  <a:cubicBezTo>
                    <a:pt x="1208" y="104"/>
                    <a:pt x="1212" y="128"/>
                    <a:pt x="1226" y="156"/>
                  </a:cubicBezTo>
                  <a:cubicBezTo>
                    <a:pt x="1241" y="142"/>
                    <a:pt x="1237" y="108"/>
                    <a:pt x="1261" y="101"/>
                  </a:cubicBezTo>
                  <a:cubicBezTo>
                    <a:pt x="1262" y="142"/>
                    <a:pt x="1223" y="174"/>
                    <a:pt x="1242" y="216"/>
                  </a:cubicBezTo>
                  <a:cubicBezTo>
                    <a:pt x="1259" y="213"/>
                    <a:pt x="1261" y="195"/>
                    <a:pt x="1274" y="189"/>
                  </a:cubicBezTo>
                  <a:cubicBezTo>
                    <a:pt x="1296" y="211"/>
                    <a:pt x="1254" y="232"/>
                    <a:pt x="1242" y="237"/>
                  </a:cubicBezTo>
                  <a:cubicBezTo>
                    <a:pt x="1242" y="255"/>
                    <a:pt x="1224" y="283"/>
                    <a:pt x="1224" y="301"/>
                  </a:cubicBezTo>
                  <a:cubicBezTo>
                    <a:pt x="1251" y="270"/>
                    <a:pt x="1288" y="228"/>
                    <a:pt x="1290" y="175"/>
                  </a:cubicBezTo>
                  <a:cubicBezTo>
                    <a:pt x="1293" y="107"/>
                    <a:pt x="1237" y="75"/>
                    <a:pt x="1201" y="35"/>
                  </a:cubicBezTo>
                  <a:cubicBezTo>
                    <a:pt x="1187" y="64"/>
                    <a:pt x="1170" y="79"/>
                    <a:pt x="1164" y="113"/>
                  </a:cubicBezTo>
                  <a:close/>
                  <a:moveTo>
                    <a:pt x="1054" y="177"/>
                  </a:moveTo>
                  <a:cubicBezTo>
                    <a:pt x="1027" y="172"/>
                    <a:pt x="1017" y="183"/>
                    <a:pt x="1017" y="205"/>
                  </a:cubicBezTo>
                  <a:cubicBezTo>
                    <a:pt x="1024" y="208"/>
                    <a:pt x="1027" y="216"/>
                    <a:pt x="1040" y="214"/>
                  </a:cubicBezTo>
                  <a:cubicBezTo>
                    <a:pt x="1065" y="235"/>
                    <a:pt x="1096" y="250"/>
                    <a:pt x="1118" y="274"/>
                  </a:cubicBezTo>
                  <a:cubicBezTo>
                    <a:pt x="1134" y="295"/>
                    <a:pt x="1143" y="322"/>
                    <a:pt x="1160" y="342"/>
                  </a:cubicBezTo>
                  <a:cubicBezTo>
                    <a:pt x="1159" y="354"/>
                    <a:pt x="1163" y="362"/>
                    <a:pt x="1169" y="368"/>
                  </a:cubicBezTo>
                  <a:cubicBezTo>
                    <a:pt x="1176" y="283"/>
                    <a:pt x="1119" y="212"/>
                    <a:pt x="1054" y="177"/>
                  </a:cubicBezTo>
                  <a:close/>
                  <a:moveTo>
                    <a:pt x="1440" y="439"/>
                  </a:moveTo>
                  <a:cubicBezTo>
                    <a:pt x="1439" y="433"/>
                    <a:pt x="1432" y="430"/>
                    <a:pt x="1431" y="425"/>
                  </a:cubicBezTo>
                  <a:cubicBezTo>
                    <a:pt x="1428" y="419"/>
                    <a:pt x="1431" y="412"/>
                    <a:pt x="1428" y="407"/>
                  </a:cubicBezTo>
                  <a:cubicBezTo>
                    <a:pt x="1410" y="371"/>
                    <a:pt x="1367" y="336"/>
                    <a:pt x="1323" y="326"/>
                  </a:cubicBezTo>
                  <a:cubicBezTo>
                    <a:pt x="1223" y="306"/>
                    <a:pt x="1185" y="467"/>
                    <a:pt x="1100" y="407"/>
                  </a:cubicBezTo>
                  <a:cubicBezTo>
                    <a:pt x="1099" y="390"/>
                    <a:pt x="1087" y="382"/>
                    <a:pt x="1097" y="370"/>
                  </a:cubicBezTo>
                  <a:cubicBezTo>
                    <a:pt x="1111" y="384"/>
                    <a:pt x="1122" y="413"/>
                    <a:pt x="1150" y="398"/>
                  </a:cubicBezTo>
                  <a:cubicBezTo>
                    <a:pt x="1157" y="380"/>
                    <a:pt x="1150" y="378"/>
                    <a:pt x="1146" y="359"/>
                  </a:cubicBezTo>
                  <a:cubicBezTo>
                    <a:pt x="1050" y="300"/>
                    <a:pt x="919" y="371"/>
                    <a:pt x="914" y="473"/>
                  </a:cubicBezTo>
                  <a:cubicBezTo>
                    <a:pt x="913" y="480"/>
                    <a:pt x="915" y="495"/>
                    <a:pt x="916" y="508"/>
                  </a:cubicBezTo>
                  <a:cubicBezTo>
                    <a:pt x="919" y="544"/>
                    <a:pt x="931" y="592"/>
                    <a:pt x="951" y="620"/>
                  </a:cubicBezTo>
                  <a:cubicBezTo>
                    <a:pt x="960" y="635"/>
                    <a:pt x="988" y="664"/>
                    <a:pt x="1003" y="664"/>
                  </a:cubicBezTo>
                  <a:cubicBezTo>
                    <a:pt x="1012" y="664"/>
                    <a:pt x="1028" y="651"/>
                    <a:pt x="1042" y="646"/>
                  </a:cubicBezTo>
                  <a:cubicBezTo>
                    <a:pt x="1155" y="602"/>
                    <a:pt x="1290" y="588"/>
                    <a:pt x="1419" y="584"/>
                  </a:cubicBezTo>
                  <a:cubicBezTo>
                    <a:pt x="1431" y="542"/>
                    <a:pt x="1451" y="498"/>
                    <a:pt x="1440" y="439"/>
                  </a:cubicBezTo>
                  <a:close/>
                  <a:moveTo>
                    <a:pt x="1196" y="352"/>
                  </a:moveTo>
                  <a:cubicBezTo>
                    <a:pt x="1199" y="359"/>
                    <a:pt x="1189" y="366"/>
                    <a:pt x="1196" y="370"/>
                  </a:cubicBezTo>
                  <a:cubicBezTo>
                    <a:pt x="1203" y="357"/>
                    <a:pt x="1222" y="344"/>
                    <a:pt x="1226" y="336"/>
                  </a:cubicBezTo>
                  <a:cubicBezTo>
                    <a:pt x="1216" y="340"/>
                    <a:pt x="1209" y="349"/>
                    <a:pt x="1196" y="352"/>
                  </a:cubicBezTo>
                  <a:close/>
                  <a:moveTo>
                    <a:pt x="1495" y="618"/>
                  </a:moveTo>
                  <a:cubicBezTo>
                    <a:pt x="1462" y="612"/>
                    <a:pt x="1428" y="599"/>
                    <a:pt x="1396" y="600"/>
                  </a:cubicBezTo>
                  <a:cubicBezTo>
                    <a:pt x="1331" y="602"/>
                    <a:pt x="1262" y="611"/>
                    <a:pt x="1199" y="620"/>
                  </a:cubicBezTo>
                  <a:cubicBezTo>
                    <a:pt x="1127" y="631"/>
                    <a:pt x="1059" y="655"/>
                    <a:pt x="1006" y="687"/>
                  </a:cubicBezTo>
                  <a:cubicBezTo>
                    <a:pt x="956" y="737"/>
                    <a:pt x="914" y="795"/>
                    <a:pt x="875" y="857"/>
                  </a:cubicBezTo>
                  <a:cubicBezTo>
                    <a:pt x="836" y="918"/>
                    <a:pt x="791" y="979"/>
                    <a:pt x="764" y="1045"/>
                  </a:cubicBezTo>
                  <a:cubicBezTo>
                    <a:pt x="817" y="1009"/>
                    <a:pt x="892" y="975"/>
                    <a:pt x="983" y="970"/>
                  </a:cubicBezTo>
                  <a:cubicBezTo>
                    <a:pt x="1005" y="968"/>
                    <a:pt x="1029" y="971"/>
                    <a:pt x="1052" y="970"/>
                  </a:cubicBezTo>
                  <a:cubicBezTo>
                    <a:pt x="1164" y="964"/>
                    <a:pt x="1270" y="971"/>
                    <a:pt x="1350" y="997"/>
                  </a:cubicBezTo>
                  <a:cubicBezTo>
                    <a:pt x="1415" y="860"/>
                    <a:pt x="1513" y="757"/>
                    <a:pt x="1598" y="641"/>
                  </a:cubicBezTo>
                  <a:cubicBezTo>
                    <a:pt x="1568" y="628"/>
                    <a:pt x="1531" y="625"/>
                    <a:pt x="1495" y="618"/>
                  </a:cubicBezTo>
                  <a:close/>
                  <a:moveTo>
                    <a:pt x="806" y="662"/>
                  </a:moveTo>
                  <a:cubicBezTo>
                    <a:pt x="758" y="638"/>
                    <a:pt x="719" y="630"/>
                    <a:pt x="654" y="623"/>
                  </a:cubicBezTo>
                  <a:cubicBezTo>
                    <a:pt x="629" y="620"/>
                    <a:pt x="602" y="614"/>
                    <a:pt x="578" y="614"/>
                  </a:cubicBezTo>
                  <a:cubicBezTo>
                    <a:pt x="507" y="612"/>
                    <a:pt x="434" y="625"/>
                    <a:pt x="376" y="623"/>
                  </a:cubicBezTo>
                  <a:cubicBezTo>
                    <a:pt x="341" y="621"/>
                    <a:pt x="305" y="605"/>
                    <a:pt x="275" y="604"/>
                  </a:cubicBezTo>
                  <a:cubicBezTo>
                    <a:pt x="275" y="603"/>
                    <a:pt x="275" y="602"/>
                    <a:pt x="273" y="602"/>
                  </a:cubicBezTo>
                  <a:cubicBezTo>
                    <a:pt x="272" y="617"/>
                    <a:pt x="262" y="622"/>
                    <a:pt x="257" y="632"/>
                  </a:cubicBezTo>
                  <a:cubicBezTo>
                    <a:pt x="247" y="652"/>
                    <a:pt x="242" y="671"/>
                    <a:pt x="232" y="689"/>
                  </a:cubicBezTo>
                  <a:cubicBezTo>
                    <a:pt x="213" y="723"/>
                    <a:pt x="187" y="753"/>
                    <a:pt x="167" y="788"/>
                  </a:cubicBezTo>
                  <a:cubicBezTo>
                    <a:pt x="158" y="804"/>
                    <a:pt x="144" y="819"/>
                    <a:pt x="135" y="834"/>
                  </a:cubicBezTo>
                  <a:cubicBezTo>
                    <a:pt x="125" y="852"/>
                    <a:pt x="121" y="865"/>
                    <a:pt x="108" y="880"/>
                  </a:cubicBezTo>
                  <a:cubicBezTo>
                    <a:pt x="96" y="893"/>
                    <a:pt x="79" y="903"/>
                    <a:pt x="78" y="924"/>
                  </a:cubicBezTo>
                  <a:cubicBezTo>
                    <a:pt x="99" y="934"/>
                    <a:pt x="112" y="960"/>
                    <a:pt x="142" y="949"/>
                  </a:cubicBezTo>
                  <a:cubicBezTo>
                    <a:pt x="140" y="956"/>
                    <a:pt x="139" y="957"/>
                    <a:pt x="144" y="960"/>
                  </a:cubicBezTo>
                  <a:cubicBezTo>
                    <a:pt x="166" y="962"/>
                    <a:pt x="184" y="970"/>
                    <a:pt x="204" y="972"/>
                  </a:cubicBezTo>
                  <a:cubicBezTo>
                    <a:pt x="264" y="976"/>
                    <a:pt x="323" y="956"/>
                    <a:pt x="383" y="953"/>
                  </a:cubicBezTo>
                  <a:cubicBezTo>
                    <a:pt x="521" y="947"/>
                    <a:pt x="644" y="994"/>
                    <a:pt x="748" y="1041"/>
                  </a:cubicBezTo>
                  <a:cubicBezTo>
                    <a:pt x="797" y="944"/>
                    <a:pt x="856" y="859"/>
                    <a:pt x="914" y="772"/>
                  </a:cubicBezTo>
                  <a:cubicBezTo>
                    <a:pt x="902" y="706"/>
                    <a:pt x="859" y="688"/>
                    <a:pt x="806" y="662"/>
                  </a:cubicBezTo>
                  <a:close/>
                  <a:moveTo>
                    <a:pt x="1557" y="724"/>
                  </a:moveTo>
                  <a:cubicBezTo>
                    <a:pt x="1487" y="816"/>
                    <a:pt x="1405" y="909"/>
                    <a:pt x="1364" y="1022"/>
                  </a:cubicBezTo>
                  <a:cubicBezTo>
                    <a:pt x="1378" y="1025"/>
                    <a:pt x="1391" y="1029"/>
                    <a:pt x="1405" y="1032"/>
                  </a:cubicBezTo>
                  <a:cubicBezTo>
                    <a:pt x="1409" y="1029"/>
                    <a:pt x="1411" y="1025"/>
                    <a:pt x="1417" y="1025"/>
                  </a:cubicBezTo>
                  <a:cubicBezTo>
                    <a:pt x="1471" y="924"/>
                    <a:pt x="1537" y="835"/>
                    <a:pt x="1591" y="735"/>
                  </a:cubicBezTo>
                  <a:cubicBezTo>
                    <a:pt x="1582" y="729"/>
                    <a:pt x="1568" y="728"/>
                    <a:pt x="1557" y="724"/>
                  </a:cubicBezTo>
                  <a:close/>
                  <a:moveTo>
                    <a:pt x="1578" y="800"/>
                  </a:moveTo>
                  <a:cubicBezTo>
                    <a:pt x="1573" y="807"/>
                    <a:pt x="1564" y="811"/>
                    <a:pt x="1559" y="818"/>
                  </a:cubicBezTo>
                  <a:cubicBezTo>
                    <a:pt x="1540" y="846"/>
                    <a:pt x="1527" y="880"/>
                    <a:pt x="1509" y="910"/>
                  </a:cubicBezTo>
                  <a:cubicBezTo>
                    <a:pt x="1479" y="959"/>
                    <a:pt x="1440" y="1003"/>
                    <a:pt x="1431" y="1061"/>
                  </a:cubicBezTo>
                  <a:cubicBezTo>
                    <a:pt x="1432" y="1067"/>
                    <a:pt x="1439" y="1066"/>
                    <a:pt x="1437" y="1075"/>
                  </a:cubicBezTo>
                  <a:cubicBezTo>
                    <a:pt x="1435" y="1081"/>
                    <a:pt x="1425" y="1091"/>
                    <a:pt x="1433" y="1098"/>
                  </a:cubicBezTo>
                  <a:cubicBezTo>
                    <a:pt x="1499" y="1018"/>
                    <a:pt x="1538" y="910"/>
                    <a:pt x="1607" y="832"/>
                  </a:cubicBezTo>
                  <a:cubicBezTo>
                    <a:pt x="1583" y="813"/>
                    <a:pt x="1615" y="785"/>
                    <a:pt x="1605" y="751"/>
                  </a:cubicBezTo>
                  <a:cubicBezTo>
                    <a:pt x="1593" y="765"/>
                    <a:pt x="1588" y="784"/>
                    <a:pt x="1578" y="800"/>
                  </a:cubicBezTo>
                  <a:close/>
                  <a:moveTo>
                    <a:pt x="546" y="986"/>
                  </a:moveTo>
                  <a:cubicBezTo>
                    <a:pt x="501" y="975"/>
                    <a:pt x="440" y="968"/>
                    <a:pt x="390" y="970"/>
                  </a:cubicBezTo>
                  <a:cubicBezTo>
                    <a:pt x="342" y="971"/>
                    <a:pt x="298" y="990"/>
                    <a:pt x="250" y="988"/>
                  </a:cubicBezTo>
                  <a:cubicBezTo>
                    <a:pt x="209" y="986"/>
                    <a:pt x="164" y="985"/>
                    <a:pt x="133" y="970"/>
                  </a:cubicBezTo>
                  <a:cubicBezTo>
                    <a:pt x="118" y="982"/>
                    <a:pt x="105" y="997"/>
                    <a:pt x="89" y="1009"/>
                  </a:cubicBezTo>
                  <a:cubicBezTo>
                    <a:pt x="258" y="1015"/>
                    <a:pt x="459" y="999"/>
                    <a:pt x="636" y="1018"/>
                  </a:cubicBezTo>
                  <a:cubicBezTo>
                    <a:pt x="609" y="1003"/>
                    <a:pt x="573" y="992"/>
                    <a:pt x="546" y="986"/>
                  </a:cubicBezTo>
                  <a:close/>
                  <a:moveTo>
                    <a:pt x="1235" y="993"/>
                  </a:moveTo>
                  <a:cubicBezTo>
                    <a:pt x="1109" y="993"/>
                    <a:pt x="958" y="967"/>
                    <a:pt x="861" y="1015"/>
                  </a:cubicBezTo>
                  <a:cubicBezTo>
                    <a:pt x="1015" y="1001"/>
                    <a:pt x="1155" y="1016"/>
                    <a:pt x="1290" y="1013"/>
                  </a:cubicBezTo>
                  <a:cubicBezTo>
                    <a:pt x="1313" y="1013"/>
                    <a:pt x="1316" y="1013"/>
                    <a:pt x="1332" y="1018"/>
                  </a:cubicBezTo>
                  <a:cubicBezTo>
                    <a:pt x="1313" y="993"/>
                    <a:pt x="1271" y="992"/>
                    <a:pt x="1235" y="993"/>
                  </a:cubicBezTo>
                  <a:close/>
                  <a:moveTo>
                    <a:pt x="567" y="1034"/>
                  </a:moveTo>
                  <a:cubicBezTo>
                    <a:pt x="407" y="1018"/>
                    <a:pt x="257" y="1033"/>
                    <a:pt x="91" y="1029"/>
                  </a:cubicBezTo>
                  <a:cubicBezTo>
                    <a:pt x="93" y="1038"/>
                    <a:pt x="94" y="1047"/>
                    <a:pt x="96" y="1055"/>
                  </a:cubicBezTo>
                  <a:cubicBezTo>
                    <a:pt x="120" y="1058"/>
                    <a:pt x="149" y="1057"/>
                    <a:pt x="165" y="1068"/>
                  </a:cubicBezTo>
                  <a:cubicBezTo>
                    <a:pt x="145" y="1071"/>
                    <a:pt x="102" y="1070"/>
                    <a:pt x="78" y="1073"/>
                  </a:cubicBezTo>
                  <a:cubicBezTo>
                    <a:pt x="93" y="1096"/>
                    <a:pt x="119" y="1084"/>
                    <a:pt x="149" y="1087"/>
                  </a:cubicBezTo>
                  <a:cubicBezTo>
                    <a:pt x="232" y="1093"/>
                    <a:pt x="322" y="1084"/>
                    <a:pt x="404" y="1087"/>
                  </a:cubicBezTo>
                  <a:cubicBezTo>
                    <a:pt x="443" y="1088"/>
                    <a:pt x="478" y="1098"/>
                    <a:pt x="512" y="1091"/>
                  </a:cubicBezTo>
                  <a:cubicBezTo>
                    <a:pt x="508" y="1091"/>
                    <a:pt x="506" y="1090"/>
                    <a:pt x="505" y="1087"/>
                  </a:cubicBezTo>
                  <a:cubicBezTo>
                    <a:pt x="552" y="1077"/>
                    <a:pt x="612" y="1093"/>
                    <a:pt x="654" y="1078"/>
                  </a:cubicBezTo>
                  <a:cubicBezTo>
                    <a:pt x="619" y="1073"/>
                    <a:pt x="584" y="1069"/>
                    <a:pt x="549" y="1064"/>
                  </a:cubicBezTo>
                  <a:cubicBezTo>
                    <a:pt x="517" y="1059"/>
                    <a:pt x="481" y="1055"/>
                    <a:pt x="452" y="1041"/>
                  </a:cubicBezTo>
                  <a:cubicBezTo>
                    <a:pt x="532" y="1039"/>
                    <a:pt x="622" y="1070"/>
                    <a:pt x="707" y="1059"/>
                  </a:cubicBezTo>
                  <a:cubicBezTo>
                    <a:pt x="664" y="1033"/>
                    <a:pt x="612" y="1038"/>
                    <a:pt x="567" y="1034"/>
                  </a:cubicBezTo>
                  <a:close/>
                  <a:moveTo>
                    <a:pt x="1375" y="1043"/>
                  </a:moveTo>
                  <a:cubicBezTo>
                    <a:pt x="1326" y="1034"/>
                    <a:pt x="1276" y="1029"/>
                    <a:pt x="1224" y="1029"/>
                  </a:cubicBezTo>
                  <a:cubicBezTo>
                    <a:pt x="1119" y="1029"/>
                    <a:pt x="989" y="1014"/>
                    <a:pt x="875" y="1029"/>
                  </a:cubicBezTo>
                  <a:cubicBezTo>
                    <a:pt x="837" y="1034"/>
                    <a:pt x="797" y="1044"/>
                    <a:pt x="769" y="1066"/>
                  </a:cubicBezTo>
                  <a:cubicBezTo>
                    <a:pt x="776" y="1071"/>
                    <a:pt x="779" y="1081"/>
                    <a:pt x="787" y="1084"/>
                  </a:cubicBezTo>
                  <a:cubicBezTo>
                    <a:pt x="840" y="1066"/>
                    <a:pt x="888" y="1046"/>
                    <a:pt x="951" y="1043"/>
                  </a:cubicBezTo>
                  <a:cubicBezTo>
                    <a:pt x="966" y="1042"/>
                    <a:pt x="990" y="1038"/>
                    <a:pt x="994" y="1055"/>
                  </a:cubicBezTo>
                  <a:cubicBezTo>
                    <a:pt x="926" y="1058"/>
                    <a:pt x="858" y="1066"/>
                    <a:pt x="808" y="1094"/>
                  </a:cubicBezTo>
                  <a:cubicBezTo>
                    <a:pt x="994" y="1073"/>
                    <a:pt x="1183" y="1111"/>
                    <a:pt x="1336" y="1123"/>
                  </a:cubicBezTo>
                  <a:cubicBezTo>
                    <a:pt x="1365" y="1126"/>
                    <a:pt x="1395" y="1134"/>
                    <a:pt x="1412" y="1119"/>
                  </a:cubicBezTo>
                  <a:cubicBezTo>
                    <a:pt x="1388" y="1114"/>
                    <a:pt x="1362" y="1117"/>
                    <a:pt x="1346" y="1100"/>
                  </a:cubicBezTo>
                  <a:cubicBezTo>
                    <a:pt x="1372" y="1092"/>
                    <a:pt x="1407" y="1116"/>
                    <a:pt x="1417" y="1089"/>
                  </a:cubicBezTo>
                  <a:cubicBezTo>
                    <a:pt x="1380" y="1073"/>
                    <a:pt x="1309" y="1101"/>
                    <a:pt x="1286" y="1073"/>
                  </a:cubicBezTo>
                  <a:cubicBezTo>
                    <a:pt x="1323" y="1073"/>
                    <a:pt x="1369" y="1071"/>
                    <a:pt x="1410" y="1068"/>
                  </a:cubicBezTo>
                  <a:cubicBezTo>
                    <a:pt x="1403" y="1063"/>
                    <a:pt x="1384" y="1054"/>
                    <a:pt x="1375" y="1043"/>
                  </a:cubicBezTo>
                  <a:close/>
                  <a:moveTo>
                    <a:pt x="705" y="1098"/>
                  </a:moveTo>
                  <a:cubicBezTo>
                    <a:pt x="731" y="1106"/>
                    <a:pt x="751" y="1097"/>
                    <a:pt x="764" y="1084"/>
                  </a:cubicBezTo>
                  <a:cubicBezTo>
                    <a:pt x="759" y="1083"/>
                    <a:pt x="759" y="1076"/>
                    <a:pt x="755" y="1073"/>
                  </a:cubicBezTo>
                  <a:cubicBezTo>
                    <a:pt x="736" y="1076"/>
                    <a:pt x="717" y="1079"/>
                    <a:pt x="705" y="1098"/>
                  </a:cubicBezTo>
                  <a:close/>
                  <a:moveTo>
                    <a:pt x="677" y="1091"/>
                  </a:moveTo>
                  <a:cubicBezTo>
                    <a:pt x="661" y="1097"/>
                    <a:pt x="632" y="1091"/>
                    <a:pt x="620" y="1100"/>
                  </a:cubicBezTo>
                  <a:cubicBezTo>
                    <a:pt x="644" y="1105"/>
                    <a:pt x="668" y="1092"/>
                    <a:pt x="682" y="1100"/>
                  </a:cubicBezTo>
                  <a:cubicBezTo>
                    <a:pt x="684" y="1092"/>
                    <a:pt x="703" y="1083"/>
                    <a:pt x="693" y="1078"/>
                  </a:cubicBezTo>
                  <a:cubicBezTo>
                    <a:pt x="693" y="1081"/>
                    <a:pt x="684" y="1075"/>
                    <a:pt x="677" y="1078"/>
                  </a:cubicBezTo>
                  <a:cubicBezTo>
                    <a:pt x="677" y="1082"/>
                    <a:pt x="677" y="1087"/>
                    <a:pt x="677" y="1091"/>
                  </a:cubicBezTo>
                  <a:close/>
                  <a:moveTo>
                    <a:pt x="553" y="1096"/>
                  </a:moveTo>
                  <a:cubicBezTo>
                    <a:pt x="550" y="1096"/>
                    <a:pt x="549" y="1092"/>
                    <a:pt x="544" y="1094"/>
                  </a:cubicBezTo>
                  <a:cubicBezTo>
                    <a:pt x="559" y="1104"/>
                    <a:pt x="588" y="1095"/>
                    <a:pt x="553" y="1096"/>
                  </a:cubicBezTo>
                  <a:close/>
                  <a:moveTo>
                    <a:pt x="429" y="1110"/>
                  </a:moveTo>
                  <a:cubicBezTo>
                    <a:pt x="392" y="1107"/>
                    <a:pt x="355" y="1114"/>
                    <a:pt x="319" y="1112"/>
                  </a:cubicBezTo>
                  <a:cubicBezTo>
                    <a:pt x="224" y="1107"/>
                    <a:pt x="118" y="1104"/>
                    <a:pt x="46" y="1107"/>
                  </a:cubicBezTo>
                  <a:cubicBezTo>
                    <a:pt x="37" y="1114"/>
                    <a:pt x="30" y="1121"/>
                    <a:pt x="25" y="1130"/>
                  </a:cubicBezTo>
                  <a:cubicBezTo>
                    <a:pt x="43" y="1142"/>
                    <a:pt x="62" y="1134"/>
                    <a:pt x="80" y="1133"/>
                  </a:cubicBezTo>
                  <a:cubicBezTo>
                    <a:pt x="178" y="1126"/>
                    <a:pt x="265" y="1133"/>
                    <a:pt x="362" y="1140"/>
                  </a:cubicBezTo>
                  <a:cubicBezTo>
                    <a:pt x="455" y="1146"/>
                    <a:pt x="569" y="1141"/>
                    <a:pt x="668" y="1146"/>
                  </a:cubicBezTo>
                  <a:cubicBezTo>
                    <a:pt x="669" y="1132"/>
                    <a:pt x="656" y="1132"/>
                    <a:pt x="654" y="1121"/>
                  </a:cubicBezTo>
                  <a:cubicBezTo>
                    <a:pt x="580" y="1118"/>
                    <a:pt x="502" y="1116"/>
                    <a:pt x="429" y="1110"/>
                  </a:cubicBezTo>
                  <a:close/>
                  <a:moveTo>
                    <a:pt x="712" y="1126"/>
                  </a:moveTo>
                  <a:cubicBezTo>
                    <a:pt x="701" y="1125"/>
                    <a:pt x="691" y="1115"/>
                    <a:pt x="682" y="1123"/>
                  </a:cubicBezTo>
                  <a:cubicBezTo>
                    <a:pt x="691" y="1165"/>
                    <a:pt x="796" y="1164"/>
                    <a:pt x="783" y="1114"/>
                  </a:cubicBezTo>
                  <a:cubicBezTo>
                    <a:pt x="761" y="1115"/>
                    <a:pt x="738" y="1128"/>
                    <a:pt x="712" y="1126"/>
                  </a:cubicBezTo>
                  <a:close/>
                </a:path>
              </a:pathLst>
            </a:custGeom>
            <a:solidFill>
              <a:schemeClr val="bg1"/>
            </a:solidFill>
            <a:ln w="9525">
              <a:noFill/>
            </a:ln>
          </p:spPr>
          <p:txBody>
            <a:bodyPr/>
            <a:lstStyle/>
            <a:p>
              <a:endParaRPr lang="zh-CN" altLang="en-US"/>
            </a:p>
          </p:txBody>
        </p:sp>
      </p:grpSp>
      <p:pic>
        <p:nvPicPr>
          <p:cNvPr id="3074" name="Picture 2" descr="AMD Ryzen™ 7000 Series Desktop Processors | AMD">
            <a:extLst>
              <a:ext uri="{FF2B5EF4-FFF2-40B4-BE49-F238E27FC236}">
                <a16:creationId xmlns:a16="http://schemas.microsoft.com/office/drawing/2014/main" id="{D168C412-0B2D-1815-5E18-0AEC5713EA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529" y="4293060"/>
            <a:ext cx="5208695" cy="2381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53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407605" y="1124840"/>
            <a:ext cx="8568595" cy="1015663"/>
          </a:xfrm>
          <a:prstGeom prst="rect">
            <a:avLst/>
          </a:prstGeom>
          <a:noFill/>
          <a:ln w="9525" cap="flat" cmpd="sng">
            <a:solidFill>
              <a:schemeClr val="bg1">
                <a:alpha val="29999"/>
              </a:schemeClr>
            </a:solidFill>
            <a:prstDash val="solid"/>
            <a:round/>
            <a:headEnd type="none" w="med" len="med"/>
            <a:tailEnd type="none" w="med" len="med"/>
          </a:ln>
        </p:spPr>
        <p:txBody>
          <a:bodyPr wrap="square" anchor="t" anchorCtr="0">
            <a:spAutoFit/>
          </a:bodyPr>
          <a:lstStyle/>
          <a:p>
            <a:pPr marL="342900" indent="-342900">
              <a:buFont typeface="Arial" panose="020B0604020202020204" pitchFamily="34" charset="0"/>
              <a:buChar char="•"/>
            </a:pPr>
            <a:r>
              <a:rPr lang="en-US" sz="2000" dirty="0">
                <a:solidFill>
                  <a:schemeClr val="bg1"/>
                </a:solidFill>
              </a:rPr>
              <a:t>Widely recognized for technological advancements and innovation.</a:t>
            </a:r>
          </a:p>
          <a:p>
            <a:pPr marL="342900" indent="-342900">
              <a:buFont typeface="Arial" panose="020B0604020202020204" pitchFamily="34" charset="0"/>
              <a:buChar char="•"/>
            </a:pPr>
            <a:r>
              <a:rPr lang="en-US" sz="2000" dirty="0">
                <a:solidFill>
                  <a:schemeClr val="bg1"/>
                </a:solidFill>
              </a:rPr>
              <a:t>AMD products have received numerous awards and positive reviews.</a:t>
            </a:r>
          </a:p>
          <a:p>
            <a:pPr marL="342900" indent="-342900">
              <a:buFont typeface="Arial" panose="020B0604020202020204" pitchFamily="34" charset="0"/>
              <a:buChar char="•"/>
            </a:pPr>
            <a:r>
              <a:rPr lang="en-US" sz="2000" dirty="0">
                <a:solidFill>
                  <a:schemeClr val="bg1"/>
                </a:solidFill>
              </a:rPr>
              <a:t>Trusted by leading technology companies and industry experts.</a:t>
            </a:r>
          </a:p>
        </p:txBody>
      </p:sp>
      <p:grpSp>
        <p:nvGrpSpPr>
          <p:cNvPr id="8" name="组合 7"/>
          <p:cNvGrpSpPr/>
          <p:nvPr/>
        </p:nvGrpSpPr>
        <p:grpSpPr>
          <a:xfrm>
            <a:off x="407605" y="2425833"/>
            <a:ext cx="4256869" cy="585232"/>
            <a:chOff x="327446" y="188640"/>
            <a:chExt cx="4256091" cy="585232"/>
          </a:xfrm>
        </p:grpSpPr>
        <p:sp>
          <p:nvSpPr>
            <p:cNvPr id="7172" name="文本框 5"/>
            <p:cNvSpPr txBox="1"/>
            <p:nvPr/>
          </p:nvSpPr>
          <p:spPr>
            <a:xfrm>
              <a:off x="1055155" y="404540"/>
              <a:ext cx="3528382" cy="369332"/>
            </a:xfrm>
            <a:prstGeom prst="rect">
              <a:avLst/>
            </a:prstGeom>
            <a:noFill/>
            <a:ln w="9525">
              <a:noFill/>
            </a:ln>
          </p:spPr>
          <p:txBody>
            <a:bodyPr wrap="square" anchor="t" anchorCtr="0">
              <a:spAutoFit/>
            </a:bodyPr>
            <a:lstStyle/>
            <a:p>
              <a:r>
                <a:rPr lang="en-IN" b="0" i="0" dirty="0">
                  <a:solidFill>
                    <a:srgbClr val="D1D5DB"/>
                  </a:solidFill>
                  <a:effectLst/>
                  <a:latin typeface="Söhne"/>
                </a:rPr>
                <a:t>Future Innovations</a:t>
              </a:r>
              <a:endParaRPr lang="zh-CN" altLang="en-US" dirty="0">
                <a:solidFill>
                  <a:schemeClr val="bg1"/>
                </a:solidFill>
                <a:latin typeface="Elsie" panose="02000000000000000000" charset="0"/>
                <a:ea typeface="Elsie" panose="02000000000000000000" charset="0"/>
              </a:endParaRPr>
            </a:p>
          </p:txBody>
        </p:sp>
        <p:sp>
          <p:nvSpPr>
            <p:cNvPr id="7173" name="Freeform 169"/>
            <p:cNvSpPr>
              <a:spLocks noEditPoints="1"/>
            </p:cNvSpPr>
            <p:nvPr/>
          </p:nvSpPr>
          <p:spPr>
            <a:xfrm>
              <a:off x="327446" y="188640"/>
              <a:ext cx="723306" cy="513348"/>
            </a:xfrm>
            <a:custGeom>
              <a:avLst/>
              <a:gdLst/>
              <a:ahLst/>
              <a:cxnLst>
                <a:cxn ang="0">
                  <a:pos x="521105" y="2997"/>
                </a:cxn>
                <a:cxn ang="0">
                  <a:pos x="600617" y="149423"/>
                </a:cxn>
                <a:cxn ang="0">
                  <a:pos x="672435" y="301843"/>
                </a:cxn>
                <a:cxn ang="0">
                  <a:pos x="723306" y="345086"/>
                </a:cxn>
                <a:cxn ang="0">
                  <a:pos x="616434" y="513348"/>
                </a:cxn>
                <a:cxn ang="0">
                  <a:pos x="318904" y="504785"/>
                </a:cxn>
                <a:cxn ang="0">
                  <a:pos x="84214" y="493653"/>
                </a:cxn>
                <a:cxn ang="0">
                  <a:pos x="25221" y="464111"/>
                </a:cxn>
                <a:cxn ang="0">
                  <a:pos x="38901" y="372915"/>
                </a:cxn>
                <a:cxn ang="0">
                  <a:pos x="175696" y="257744"/>
                </a:cxn>
                <a:cxn ang="0">
                  <a:pos x="411241" y="285145"/>
                </a:cxn>
                <a:cxn ang="0">
                  <a:pos x="430050" y="96333"/>
                </a:cxn>
                <a:cxn ang="0">
                  <a:pos x="501440" y="119881"/>
                </a:cxn>
                <a:cxn ang="0">
                  <a:pos x="632251" y="458545"/>
                </a:cxn>
                <a:cxn ang="0">
                  <a:pos x="545899" y="486802"/>
                </a:cxn>
                <a:cxn ang="0">
                  <a:pos x="529227" y="500503"/>
                </a:cxn>
                <a:cxn ang="0">
                  <a:pos x="643793" y="459401"/>
                </a:cxn>
                <a:cxn ang="0">
                  <a:pos x="497593" y="48380"/>
                </a:cxn>
                <a:cxn ang="0">
                  <a:pos x="523242" y="95476"/>
                </a:cxn>
                <a:cxn ang="0">
                  <a:pos x="509563" y="34679"/>
                </a:cxn>
                <a:cxn ang="0">
                  <a:pos x="544616" y="80919"/>
                </a:cxn>
                <a:cxn ang="0">
                  <a:pos x="513410" y="14985"/>
                </a:cxn>
                <a:cxn ang="0">
                  <a:pos x="444585" y="91623"/>
                </a:cxn>
                <a:cxn ang="0">
                  <a:pos x="450570" y="75781"/>
                </a:cxn>
                <a:cxn ang="0">
                  <a:pos x="565563" y="139575"/>
                </a:cxn>
                <a:cxn ang="0">
                  <a:pos x="489898" y="153704"/>
                </a:cxn>
                <a:cxn ang="0">
                  <a:pos x="428768" y="284289"/>
                </a:cxn>
                <a:cxn ang="0">
                  <a:pos x="511273" y="150707"/>
                </a:cxn>
                <a:cxn ang="0">
                  <a:pos x="639091" y="264594"/>
                </a:cxn>
                <a:cxn ang="0">
                  <a:pos x="374050" y="366921"/>
                </a:cxn>
                <a:cxn ang="0">
                  <a:pos x="577105" y="426862"/>
                </a:cxn>
                <a:cxn ang="0">
                  <a:pos x="279575" y="266735"/>
                </a:cxn>
                <a:cxn ang="0">
                  <a:pos x="116703" y="257744"/>
                </a:cxn>
                <a:cxn ang="0">
                  <a:pos x="57710" y="357074"/>
                </a:cxn>
                <a:cxn ang="0">
                  <a:pos x="61557" y="411020"/>
                </a:cxn>
                <a:cxn ang="0">
                  <a:pos x="390722" y="330529"/>
                </a:cxn>
                <a:cxn ang="0">
                  <a:pos x="600617" y="441847"/>
                </a:cxn>
                <a:cxn ang="0">
                  <a:pos x="674572" y="342517"/>
                </a:cxn>
                <a:cxn ang="0">
                  <a:pos x="614297" y="460257"/>
                </a:cxn>
                <a:cxn ang="0">
                  <a:pos x="674572" y="342517"/>
                </a:cxn>
                <a:cxn ang="0">
                  <a:pos x="56855" y="415302"/>
                </a:cxn>
                <a:cxn ang="0">
                  <a:pos x="527944" y="425149"/>
                </a:cxn>
                <a:cxn ang="0">
                  <a:pos x="527944" y="425149"/>
                </a:cxn>
                <a:cxn ang="0">
                  <a:pos x="70535" y="457260"/>
                </a:cxn>
                <a:cxn ang="0">
                  <a:pos x="218872" y="467108"/>
                </a:cxn>
                <a:cxn ang="0">
                  <a:pos x="193223" y="445700"/>
                </a:cxn>
                <a:cxn ang="0">
                  <a:pos x="523242" y="440563"/>
                </a:cxn>
                <a:cxn ang="0">
                  <a:pos x="406539" y="446557"/>
                </a:cxn>
                <a:cxn ang="0">
                  <a:pos x="603609" y="479096"/>
                </a:cxn>
                <a:cxn ang="0">
                  <a:pos x="602755" y="457260"/>
                </a:cxn>
                <a:cxn ang="0">
                  <a:pos x="322751" y="459401"/>
                </a:cxn>
                <a:cxn ang="0">
                  <a:pos x="291545" y="470961"/>
                </a:cxn>
                <a:cxn ang="0">
                  <a:pos x="236399" y="469248"/>
                </a:cxn>
                <a:cxn ang="0">
                  <a:pos x="136367" y="476099"/>
                </a:cxn>
                <a:cxn ang="0">
                  <a:pos x="154749" y="488087"/>
                </a:cxn>
                <a:cxn ang="0">
                  <a:pos x="304369" y="482093"/>
                </a:cxn>
              </a:cxnLst>
              <a:rect l="0" t="0" r="0" b="0"/>
              <a:pathLst>
                <a:path w="1692" h="1199">
                  <a:moveTo>
                    <a:pt x="1173" y="280"/>
                  </a:moveTo>
                  <a:cubicBezTo>
                    <a:pt x="1178" y="256"/>
                    <a:pt x="1155" y="232"/>
                    <a:pt x="1148" y="202"/>
                  </a:cubicBezTo>
                  <a:cubicBezTo>
                    <a:pt x="1130" y="126"/>
                    <a:pt x="1166" y="46"/>
                    <a:pt x="1203" y="3"/>
                  </a:cubicBezTo>
                  <a:cubicBezTo>
                    <a:pt x="1213" y="0"/>
                    <a:pt x="1212" y="7"/>
                    <a:pt x="1219" y="7"/>
                  </a:cubicBezTo>
                  <a:cubicBezTo>
                    <a:pt x="1224" y="12"/>
                    <a:pt x="1217" y="17"/>
                    <a:pt x="1219" y="26"/>
                  </a:cubicBezTo>
                  <a:cubicBezTo>
                    <a:pt x="1236" y="54"/>
                    <a:pt x="1274" y="71"/>
                    <a:pt x="1290" y="101"/>
                  </a:cubicBezTo>
                  <a:cubicBezTo>
                    <a:pt x="1331" y="178"/>
                    <a:pt x="1290" y="252"/>
                    <a:pt x="1240" y="310"/>
                  </a:cubicBezTo>
                  <a:cubicBezTo>
                    <a:pt x="1301" y="304"/>
                    <a:pt x="1363" y="314"/>
                    <a:pt x="1405" y="349"/>
                  </a:cubicBezTo>
                  <a:cubicBezTo>
                    <a:pt x="1469" y="403"/>
                    <a:pt x="1472" y="496"/>
                    <a:pt x="1437" y="584"/>
                  </a:cubicBezTo>
                  <a:cubicBezTo>
                    <a:pt x="1504" y="602"/>
                    <a:pt x="1581" y="611"/>
                    <a:pt x="1637" y="627"/>
                  </a:cubicBezTo>
                  <a:cubicBezTo>
                    <a:pt x="1633" y="645"/>
                    <a:pt x="1616" y="654"/>
                    <a:pt x="1605" y="666"/>
                  </a:cubicBezTo>
                  <a:cubicBezTo>
                    <a:pt x="1594" y="679"/>
                    <a:pt x="1586" y="694"/>
                    <a:pt x="1573" y="705"/>
                  </a:cubicBezTo>
                  <a:cubicBezTo>
                    <a:pt x="1590" y="719"/>
                    <a:pt x="1614" y="712"/>
                    <a:pt x="1630" y="724"/>
                  </a:cubicBezTo>
                  <a:cubicBezTo>
                    <a:pt x="1631" y="738"/>
                    <a:pt x="1623" y="757"/>
                    <a:pt x="1623" y="777"/>
                  </a:cubicBezTo>
                  <a:cubicBezTo>
                    <a:pt x="1636" y="774"/>
                    <a:pt x="1646" y="792"/>
                    <a:pt x="1660" y="797"/>
                  </a:cubicBezTo>
                  <a:cubicBezTo>
                    <a:pt x="1672" y="802"/>
                    <a:pt x="1688" y="795"/>
                    <a:pt x="1692" y="806"/>
                  </a:cubicBezTo>
                  <a:cubicBezTo>
                    <a:pt x="1689" y="835"/>
                    <a:pt x="1650" y="861"/>
                    <a:pt x="1646" y="889"/>
                  </a:cubicBezTo>
                  <a:cubicBezTo>
                    <a:pt x="1591" y="979"/>
                    <a:pt x="1520" y="1066"/>
                    <a:pt x="1486" y="1169"/>
                  </a:cubicBezTo>
                  <a:cubicBezTo>
                    <a:pt x="1475" y="1172"/>
                    <a:pt x="1476" y="1185"/>
                    <a:pt x="1467" y="1190"/>
                  </a:cubicBezTo>
                  <a:cubicBezTo>
                    <a:pt x="1459" y="1196"/>
                    <a:pt x="1449" y="1192"/>
                    <a:pt x="1442" y="1199"/>
                  </a:cubicBezTo>
                  <a:cubicBezTo>
                    <a:pt x="1375" y="1174"/>
                    <a:pt x="1303" y="1193"/>
                    <a:pt x="1212" y="1188"/>
                  </a:cubicBezTo>
                  <a:cubicBezTo>
                    <a:pt x="1133" y="1183"/>
                    <a:pt x="1055" y="1193"/>
                    <a:pt x="976" y="1188"/>
                  </a:cubicBezTo>
                  <a:cubicBezTo>
                    <a:pt x="936" y="1185"/>
                    <a:pt x="897" y="1180"/>
                    <a:pt x="861" y="1179"/>
                  </a:cubicBezTo>
                  <a:cubicBezTo>
                    <a:pt x="816" y="1177"/>
                    <a:pt x="775" y="1162"/>
                    <a:pt x="746" y="1179"/>
                  </a:cubicBezTo>
                  <a:cubicBezTo>
                    <a:pt x="726" y="1171"/>
                    <a:pt x="705" y="1176"/>
                    <a:pt x="686" y="1174"/>
                  </a:cubicBezTo>
                  <a:cubicBezTo>
                    <a:pt x="664" y="1172"/>
                    <a:pt x="641" y="1164"/>
                    <a:pt x="615" y="1162"/>
                  </a:cubicBezTo>
                  <a:cubicBezTo>
                    <a:pt x="588" y="1161"/>
                    <a:pt x="559" y="1163"/>
                    <a:pt x="530" y="1162"/>
                  </a:cubicBezTo>
                  <a:cubicBezTo>
                    <a:pt x="410" y="1161"/>
                    <a:pt x="311" y="1154"/>
                    <a:pt x="197" y="1153"/>
                  </a:cubicBezTo>
                  <a:cubicBezTo>
                    <a:pt x="188" y="1153"/>
                    <a:pt x="177" y="1149"/>
                    <a:pt x="167" y="1149"/>
                  </a:cubicBezTo>
                  <a:cubicBezTo>
                    <a:pt x="130" y="1149"/>
                    <a:pt x="93" y="1158"/>
                    <a:pt x="55" y="1160"/>
                  </a:cubicBezTo>
                  <a:cubicBezTo>
                    <a:pt x="29" y="1161"/>
                    <a:pt x="13" y="1163"/>
                    <a:pt x="0" y="1144"/>
                  </a:cubicBezTo>
                  <a:cubicBezTo>
                    <a:pt x="11" y="1113"/>
                    <a:pt x="26" y="1080"/>
                    <a:pt x="59" y="1084"/>
                  </a:cubicBezTo>
                  <a:cubicBezTo>
                    <a:pt x="59" y="1066"/>
                    <a:pt x="67" y="1057"/>
                    <a:pt x="75" y="1048"/>
                  </a:cubicBezTo>
                  <a:cubicBezTo>
                    <a:pt x="18" y="1032"/>
                    <a:pt x="90" y="986"/>
                    <a:pt x="112" y="967"/>
                  </a:cubicBezTo>
                  <a:cubicBezTo>
                    <a:pt x="102" y="946"/>
                    <a:pt x="46" y="941"/>
                    <a:pt x="46" y="924"/>
                  </a:cubicBezTo>
                  <a:cubicBezTo>
                    <a:pt x="45" y="906"/>
                    <a:pt x="78" y="886"/>
                    <a:pt x="91" y="871"/>
                  </a:cubicBezTo>
                  <a:cubicBezTo>
                    <a:pt x="109" y="851"/>
                    <a:pt x="123" y="834"/>
                    <a:pt x="128" y="811"/>
                  </a:cubicBezTo>
                  <a:cubicBezTo>
                    <a:pt x="179" y="737"/>
                    <a:pt x="232" y="665"/>
                    <a:pt x="266" y="574"/>
                  </a:cubicBezTo>
                  <a:cubicBezTo>
                    <a:pt x="282" y="574"/>
                    <a:pt x="290" y="579"/>
                    <a:pt x="300" y="588"/>
                  </a:cubicBezTo>
                  <a:cubicBezTo>
                    <a:pt x="337" y="595"/>
                    <a:pt x="372" y="603"/>
                    <a:pt x="411" y="602"/>
                  </a:cubicBezTo>
                  <a:cubicBezTo>
                    <a:pt x="541" y="598"/>
                    <a:pt x="673" y="583"/>
                    <a:pt x="781" y="627"/>
                  </a:cubicBezTo>
                  <a:cubicBezTo>
                    <a:pt x="842" y="653"/>
                    <a:pt x="903" y="681"/>
                    <a:pt x="928" y="747"/>
                  </a:cubicBezTo>
                  <a:cubicBezTo>
                    <a:pt x="946" y="725"/>
                    <a:pt x="970" y="708"/>
                    <a:pt x="985" y="682"/>
                  </a:cubicBezTo>
                  <a:cubicBezTo>
                    <a:pt x="980" y="674"/>
                    <a:pt x="970" y="671"/>
                    <a:pt x="962" y="666"/>
                  </a:cubicBezTo>
                  <a:cubicBezTo>
                    <a:pt x="951" y="644"/>
                    <a:pt x="931" y="630"/>
                    <a:pt x="918" y="607"/>
                  </a:cubicBezTo>
                  <a:cubicBezTo>
                    <a:pt x="880" y="534"/>
                    <a:pt x="886" y="418"/>
                    <a:pt x="955" y="359"/>
                  </a:cubicBezTo>
                  <a:cubicBezTo>
                    <a:pt x="991" y="328"/>
                    <a:pt x="1065" y="303"/>
                    <a:pt x="1127" y="329"/>
                  </a:cubicBezTo>
                  <a:cubicBezTo>
                    <a:pt x="1116" y="281"/>
                    <a:pt x="1057" y="241"/>
                    <a:pt x="1006" y="225"/>
                  </a:cubicBezTo>
                  <a:cubicBezTo>
                    <a:pt x="989" y="207"/>
                    <a:pt x="1002" y="179"/>
                    <a:pt x="1006" y="161"/>
                  </a:cubicBezTo>
                  <a:cubicBezTo>
                    <a:pt x="1021" y="155"/>
                    <a:pt x="1040" y="152"/>
                    <a:pt x="1054" y="156"/>
                  </a:cubicBezTo>
                  <a:cubicBezTo>
                    <a:pt x="1084" y="166"/>
                    <a:pt x="1146" y="224"/>
                    <a:pt x="1166" y="258"/>
                  </a:cubicBezTo>
                  <a:cubicBezTo>
                    <a:pt x="1171" y="265"/>
                    <a:pt x="1173" y="273"/>
                    <a:pt x="1173" y="280"/>
                  </a:cubicBezTo>
                  <a:close/>
                  <a:moveTo>
                    <a:pt x="1619" y="804"/>
                  </a:moveTo>
                  <a:cubicBezTo>
                    <a:pt x="1616" y="815"/>
                    <a:pt x="1630" y="816"/>
                    <a:pt x="1630" y="829"/>
                  </a:cubicBezTo>
                  <a:cubicBezTo>
                    <a:pt x="1631" y="838"/>
                    <a:pt x="1623" y="843"/>
                    <a:pt x="1621" y="852"/>
                  </a:cubicBezTo>
                  <a:cubicBezTo>
                    <a:pt x="1556" y="907"/>
                    <a:pt x="1522" y="994"/>
                    <a:pt x="1479" y="1071"/>
                  </a:cubicBezTo>
                  <a:cubicBezTo>
                    <a:pt x="1458" y="1084"/>
                    <a:pt x="1452" y="1111"/>
                    <a:pt x="1435" y="1128"/>
                  </a:cubicBezTo>
                  <a:cubicBezTo>
                    <a:pt x="1431" y="1140"/>
                    <a:pt x="1440" y="1127"/>
                    <a:pt x="1435" y="1140"/>
                  </a:cubicBezTo>
                  <a:cubicBezTo>
                    <a:pt x="1417" y="1156"/>
                    <a:pt x="1403" y="1144"/>
                    <a:pt x="1385" y="1142"/>
                  </a:cubicBezTo>
                  <a:cubicBezTo>
                    <a:pt x="1352" y="1139"/>
                    <a:pt x="1307" y="1139"/>
                    <a:pt x="1277" y="1137"/>
                  </a:cubicBezTo>
                  <a:cubicBezTo>
                    <a:pt x="1250" y="1135"/>
                    <a:pt x="1224" y="1126"/>
                    <a:pt x="1196" y="1123"/>
                  </a:cubicBezTo>
                  <a:cubicBezTo>
                    <a:pt x="1074" y="1113"/>
                    <a:pt x="924" y="1096"/>
                    <a:pt x="813" y="1112"/>
                  </a:cubicBezTo>
                  <a:cubicBezTo>
                    <a:pt x="808" y="1126"/>
                    <a:pt x="800" y="1148"/>
                    <a:pt x="806" y="1153"/>
                  </a:cubicBezTo>
                  <a:cubicBezTo>
                    <a:pt x="949" y="1170"/>
                    <a:pt x="1082" y="1168"/>
                    <a:pt x="1238" y="1169"/>
                  </a:cubicBezTo>
                  <a:cubicBezTo>
                    <a:pt x="1261" y="1170"/>
                    <a:pt x="1301" y="1163"/>
                    <a:pt x="1341" y="1165"/>
                  </a:cubicBezTo>
                  <a:cubicBezTo>
                    <a:pt x="1418" y="1169"/>
                    <a:pt x="1450" y="1182"/>
                    <a:pt x="1479" y="1128"/>
                  </a:cubicBezTo>
                  <a:cubicBezTo>
                    <a:pt x="1482" y="1123"/>
                    <a:pt x="1479" y="1118"/>
                    <a:pt x="1481" y="1112"/>
                  </a:cubicBezTo>
                  <a:cubicBezTo>
                    <a:pt x="1486" y="1100"/>
                    <a:pt x="1499" y="1087"/>
                    <a:pt x="1506" y="1073"/>
                  </a:cubicBezTo>
                  <a:cubicBezTo>
                    <a:pt x="1536" y="1020"/>
                    <a:pt x="1573" y="964"/>
                    <a:pt x="1603" y="917"/>
                  </a:cubicBezTo>
                  <a:cubicBezTo>
                    <a:pt x="1625" y="882"/>
                    <a:pt x="1642" y="851"/>
                    <a:pt x="1663" y="818"/>
                  </a:cubicBezTo>
                  <a:cubicBezTo>
                    <a:pt x="1651" y="816"/>
                    <a:pt x="1634" y="797"/>
                    <a:pt x="1619" y="804"/>
                  </a:cubicBezTo>
                  <a:close/>
                  <a:moveTo>
                    <a:pt x="1164" y="113"/>
                  </a:moveTo>
                  <a:cubicBezTo>
                    <a:pt x="1152" y="186"/>
                    <a:pt x="1187" y="238"/>
                    <a:pt x="1201" y="303"/>
                  </a:cubicBezTo>
                  <a:cubicBezTo>
                    <a:pt x="1208" y="286"/>
                    <a:pt x="1218" y="272"/>
                    <a:pt x="1222" y="251"/>
                  </a:cubicBezTo>
                  <a:cubicBezTo>
                    <a:pt x="1209" y="231"/>
                    <a:pt x="1176" y="219"/>
                    <a:pt x="1176" y="195"/>
                  </a:cubicBezTo>
                  <a:cubicBezTo>
                    <a:pt x="1194" y="203"/>
                    <a:pt x="1210" y="219"/>
                    <a:pt x="1224" y="223"/>
                  </a:cubicBezTo>
                  <a:cubicBezTo>
                    <a:pt x="1228" y="215"/>
                    <a:pt x="1222" y="203"/>
                    <a:pt x="1222" y="193"/>
                  </a:cubicBezTo>
                  <a:cubicBezTo>
                    <a:pt x="1198" y="190"/>
                    <a:pt x="1176" y="175"/>
                    <a:pt x="1178" y="154"/>
                  </a:cubicBezTo>
                  <a:cubicBezTo>
                    <a:pt x="1190" y="157"/>
                    <a:pt x="1195" y="175"/>
                    <a:pt x="1210" y="168"/>
                  </a:cubicBezTo>
                  <a:cubicBezTo>
                    <a:pt x="1215" y="143"/>
                    <a:pt x="1172" y="104"/>
                    <a:pt x="1192" y="81"/>
                  </a:cubicBezTo>
                  <a:cubicBezTo>
                    <a:pt x="1208" y="104"/>
                    <a:pt x="1212" y="128"/>
                    <a:pt x="1226" y="156"/>
                  </a:cubicBezTo>
                  <a:cubicBezTo>
                    <a:pt x="1241" y="142"/>
                    <a:pt x="1237" y="108"/>
                    <a:pt x="1261" y="101"/>
                  </a:cubicBezTo>
                  <a:cubicBezTo>
                    <a:pt x="1262" y="142"/>
                    <a:pt x="1223" y="174"/>
                    <a:pt x="1242" y="216"/>
                  </a:cubicBezTo>
                  <a:cubicBezTo>
                    <a:pt x="1259" y="213"/>
                    <a:pt x="1261" y="195"/>
                    <a:pt x="1274" y="189"/>
                  </a:cubicBezTo>
                  <a:cubicBezTo>
                    <a:pt x="1296" y="211"/>
                    <a:pt x="1254" y="232"/>
                    <a:pt x="1242" y="237"/>
                  </a:cubicBezTo>
                  <a:cubicBezTo>
                    <a:pt x="1242" y="255"/>
                    <a:pt x="1224" y="283"/>
                    <a:pt x="1224" y="301"/>
                  </a:cubicBezTo>
                  <a:cubicBezTo>
                    <a:pt x="1251" y="270"/>
                    <a:pt x="1288" y="228"/>
                    <a:pt x="1290" y="175"/>
                  </a:cubicBezTo>
                  <a:cubicBezTo>
                    <a:pt x="1293" y="107"/>
                    <a:pt x="1237" y="75"/>
                    <a:pt x="1201" y="35"/>
                  </a:cubicBezTo>
                  <a:cubicBezTo>
                    <a:pt x="1187" y="64"/>
                    <a:pt x="1170" y="79"/>
                    <a:pt x="1164" y="113"/>
                  </a:cubicBezTo>
                  <a:close/>
                  <a:moveTo>
                    <a:pt x="1054" y="177"/>
                  </a:moveTo>
                  <a:cubicBezTo>
                    <a:pt x="1027" y="172"/>
                    <a:pt x="1017" y="183"/>
                    <a:pt x="1017" y="205"/>
                  </a:cubicBezTo>
                  <a:cubicBezTo>
                    <a:pt x="1024" y="208"/>
                    <a:pt x="1027" y="216"/>
                    <a:pt x="1040" y="214"/>
                  </a:cubicBezTo>
                  <a:cubicBezTo>
                    <a:pt x="1065" y="235"/>
                    <a:pt x="1096" y="250"/>
                    <a:pt x="1118" y="274"/>
                  </a:cubicBezTo>
                  <a:cubicBezTo>
                    <a:pt x="1134" y="295"/>
                    <a:pt x="1143" y="322"/>
                    <a:pt x="1160" y="342"/>
                  </a:cubicBezTo>
                  <a:cubicBezTo>
                    <a:pt x="1159" y="354"/>
                    <a:pt x="1163" y="362"/>
                    <a:pt x="1169" y="368"/>
                  </a:cubicBezTo>
                  <a:cubicBezTo>
                    <a:pt x="1176" y="283"/>
                    <a:pt x="1119" y="212"/>
                    <a:pt x="1054" y="177"/>
                  </a:cubicBezTo>
                  <a:close/>
                  <a:moveTo>
                    <a:pt x="1440" y="439"/>
                  </a:moveTo>
                  <a:cubicBezTo>
                    <a:pt x="1439" y="433"/>
                    <a:pt x="1432" y="430"/>
                    <a:pt x="1431" y="425"/>
                  </a:cubicBezTo>
                  <a:cubicBezTo>
                    <a:pt x="1428" y="419"/>
                    <a:pt x="1431" y="412"/>
                    <a:pt x="1428" y="407"/>
                  </a:cubicBezTo>
                  <a:cubicBezTo>
                    <a:pt x="1410" y="371"/>
                    <a:pt x="1367" y="336"/>
                    <a:pt x="1323" y="326"/>
                  </a:cubicBezTo>
                  <a:cubicBezTo>
                    <a:pt x="1223" y="306"/>
                    <a:pt x="1185" y="467"/>
                    <a:pt x="1100" y="407"/>
                  </a:cubicBezTo>
                  <a:cubicBezTo>
                    <a:pt x="1099" y="390"/>
                    <a:pt x="1087" y="382"/>
                    <a:pt x="1097" y="370"/>
                  </a:cubicBezTo>
                  <a:cubicBezTo>
                    <a:pt x="1111" y="384"/>
                    <a:pt x="1122" y="413"/>
                    <a:pt x="1150" y="398"/>
                  </a:cubicBezTo>
                  <a:cubicBezTo>
                    <a:pt x="1157" y="380"/>
                    <a:pt x="1150" y="378"/>
                    <a:pt x="1146" y="359"/>
                  </a:cubicBezTo>
                  <a:cubicBezTo>
                    <a:pt x="1050" y="300"/>
                    <a:pt x="919" y="371"/>
                    <a:pt x="914" y="473"/>
                  </a:cubicBezTo>
                  <a:cubicBezTo>
                    <a:pt x="913" y="480"/>
                    <a:pt x="915" y="495"/>
                    <a:pt x="916" y="508"/>
                  </a:cubicBezTo>
                  <a:cubicBezTo>
                    <a:pt x="919" y="544"/>
                    <a:pt x="931" y="592"/>
                    <a:pt x="951" y="620"/>
                  </a:cubicBezTo>
                  <a:cubicBezTo>
                    <a:pt x="960" y="635"/>
                    <a:pt x="988" y="664"/>
                    <a:pt x="1003" y="664"/>
                  </a:cubicBezTo>
                  <a:cubicBezTo>
                    <a:pt x="1012" y="664"/>
                    <a:pt x="1028" y="651"/>
                    <a:pt x="1042" y="646"/>
                  </a:cubicBezTo>
                  <a:cubicBezTo>
                    <a:pt x="1155" y="602"/>
                    <a:pt x="1290" y="588"/>
                    <a:pt x="1419" y="584"/>
                  </a:cubicBezTo>
                  <a:cubicBezTo>
                    <a:pt x="1431" y="542"/>
                    <a:pt x="1451" y="498"/>
                    <a:pt x="1440" y="439"/>
                  </a:cubicBezTo>
                  <a:close/>
                  <a:moveTo>
                    <a:pt x="1196" y="352"/>
                  </a:moveTo>
                  <a:cubicBezTo>
                    <a:pt x="1199" y="359"/>
                    <a:pt x="1189" y="366"/>
                    <a:pt x="1196" y="370"/>
                  </a:cubicBezTo>
                  <a:cubicBezTo>
                    <a:pt x="1203" y="357"/>
                    <a:pt x="1222" y="344"/>
                    <a:pt x="1226" y="336"/>
                  </a:cubicBezTo>
                  <a:cubicBezTo>
                    <a:pt x="1216" y="340"/>
                    <a:pt x="1209" y="349"/>
                    <a:pt x="1196" y="352"/>
                  </a:cubicBezTo>
                  <a:close/>
                  <a:moveTo>
                    <a:pt x="1495" y="618"/>
                  </a:moveTo>
                  <a:cubicBezTo>
                    <a:pt x="1462" y="612"/>
                    <a:pt x="1428" y="599"/>
                    <a:pt x="1396" y="600"/>
                  </a:cubicBezTo>
                  <a:cubicBezTo>
                    <a:pt x="1331" y="602"/>
                    <a:pt x="1262" y="611"/>
                    <a:pt x="1199" y="620"/>
                  </a:cubicBezTo>
                  <a:cubicBezTo>
                    <a:pt x="1127" y="631"/>
                    <a:pt x="1059" y="655"/>
                    <a:pt x="1006" y="687"/>
                  </a:cubicBezTo>
                  <a:cubicBezTo>
                    <a:pt x="956" y="737"/>
                    <a:pt x="914" y="795"/>
                    <a:pt x="875" y="857"/>
                  </a:cubicBezTo>
                  <a:cubicBezTo>
                    <a:pt x="836" y="918"/>
                    <a:pt x="791" y="979"/>
                    <a:pt x="764" y="1045"/>
                  </a:cubicBezTo>
                  <a:cubicBezTo>
                    <a:pt x="817" y="1009"/>
                    <a:pt x="892" y="975"/>
                    <a:pt x="983" y="970"/>
                  </a:cubicBezTo>
                  <a:cubicBezTo>
                    <a:pt x="1005" y="968"/>
                    <a:pt x="1029" y="971"/>
                    <a:pt x="1052" y="970"/>
                  </a:cubicBezTo>
                  <a:cubicBezTo>
                    <a:pt x="1164" y="964"/>
                    <a:pt x="1270" y="971"/>
                    <a:pt x="1350" y="997"/>
                  </a:cubicBezTo>
                  <a:cubicBezTo>
                    <a:pt x="1415" y="860"/>
                    <a:pt x="1513" y="757"/>
                    <a:pt x="1598" y="641"/>
                  </a:cubicBezTo>
                  <a:cubicBezTo>
                    <a:pt x="1568" y="628"/>
                    <a:pt x="1531" y="625"/>
                    <a:pt x="1495" y="618"/>
                  </a:cubicBezTo>
                  <a:close/>
                  <a:moveTo>
                    <a:pt x="806" y="662"/>
                  </a:moveTo>
                  <a:cubicBezTo>
                    <a:pt x="758" y="638"/>
                    <a:pt x="719" y="630"/>
                    <a:pt x="654" y="623"/>
                  </a:cubicBezTo>
                  <a:cubicBezTo>
                    <a:pt x="629" y="620"/>
                    <a:pt x="602" y="614"/>
                    <a:pt x="578" y="614"/>
                  </a:cubicBezTo>
                  <a:cubicBezTo>
                    <a:pt x="507" y="612"/>
                    <a:pt x="434" y="625"/>
                    <a:pt x="376" y="623"/>
                  </a:cubicBezTo>
                  <a:cubicBezTo>
                    <a:pt x="341" y="621"/>
                    <a:pt x="305" y="605"/>
                    <a:pt x="275" y="604"/>
                  </a:cubicBezTo>
                  <a:cubicBezTo>
                    <a:pt x="275" y="603"/>
                    <a:pt x="275" y="602"/>
                    <a:pt x="273" y="602"/>
                  </a:cubicBezTo>
                  <a:cubicBezTo>
                    <a:pt x="272" y="617"/>
                    <a:pt x="262" y="622"/>
                    <a:pt x="257" y="632"/>
                  </a:cubicBezTo>
                  <a:cubicBezTo>
                    <a:pt x="247" y="652"/>
                    <a:pt x="242" y="671"/>
                    <a:pt x="232" y="689"/>
                  </a:cubicBezTo>
                  <a:cubicBezTo>
                    <a:pt x="213" y="723"/>
                    <a:pt x="187" y="753"/>
                    <a:pt x="167" y="788"/>
                  </a:cubicBezTo>
                  <a:cubicBezTo>
                    <a:pt x="158" y="804"/>
                    <a:pt x="144" y="819"/>
                    <a:pt x="135" y="834"/>
                  </a:cubicBezTo>
                  <a:cubicBezTo>
                    <a:pt x="125" y="852"/>
                    <a:pt x="121" y="865"/>
                    <a:pt x="108" y="880"/>
                  </a:cubicBezTo>
                  <a:cubicBezTo>
                    <a:pt x="96" y="893"/>
                    <a:pt x="79" y="903"/>
                    <a:pt x="78" y="924"/>
                  </a:cubicBezTo>
                  <a:cubicBezTo>
                    <a:pt x="99" y="934"/>
                    <a:pt x="112" y="960"/>
                    <a:pt x="142" y="949"/>
                  </a:cubicBezTo>
                  <a:cubicBezTo>
                    <a:pt x="140" y="956"/>
                    <a:pt x="139" y="957"/>
                    <a:pt x="144" y="960"/>
                  </a:cubicBezTo>
                  <a:cubicBezTo>
                    <a:pt x="166" y="962"/>
                    <a:pt x="184" y="970"/>
                    <a:pt x="204" y="972"/>
                  </a:cubicBezTo>
                  <a:cubicBezTo>
                    <a:pt x="264" y="976"/>
                    <a:pt x="323" y="956"/>
                    <a:pt x="383" y="953"/>
                  </a:cubicBezTo>
                  <a:cubicBezTo>
                    <a:pt x="521" y="947"/>
                    <a:pt x="644" y="994"/>
                    <a:pt x="748" y="1041"/>
                  </a:cubicBezTo>
                  <a:cubicBezTo>
                    <a:pt x="797" y="944"/>
                    <a:pt x="856" y="859"/>
                    <a:pt x="914" y="772"/>
                  </a:cubicBezTo>
                  <a:cubicBezTo>
                    <a:pt x="902" y="706"/>
                    <a:pt x="859" y="688"/>
                    <a:pt x="806" y="662"/>
                  </a:cubicBezTo>
                  <a:close/>
                  <a:moveTo>
                    <a:pt x="1557" y="724"/>
                  </a:moveTo>
                  <a:cubicBezTo>
                    <a:pt x="1487" y="816"/>
                    <a:pt x="1405" y="909"/>
                    <a:pt x="1364" y="1022"/>
                  </a:cubicBezTo>
                  <a:cubicBezTo>
                    <a:pt x="1378" y="1025"/>
                    <a:pt x="1391" y="1029"/>
                    <a:pt x="1405" y="1032"/>
                  </a:cubicBezTo>
                  <a:cubicBezTo>
                    <a:pt x="1409" y="1029"/>
                    <a:pt x="1411" y="1025"/>
                    <a:pt x="1417" y="1025"/>
                  </a:cubicBezTo>
                  <a:cubicBezTo>
                    <a:pt x="1471" y="924"/>
                    <a:pt x="1537" y="835"/>
                    <a:pt x="1591" y="735"/>
                  </a:cubicBezTo>
                  <a:cubicBezTo>
                    <a:pt x="1582" y="729"/>
                    <a:pt x="1568" y="728"/>
                    <a:pt x="1557" y="724"/>
                  </a:cubicBezTo>
                  <a:close/>
                  <a:moveTo>
                    <a:pt x="1578" y="800"/>
                  </a:moveTo>
                  <a:cubicBezTo>
                    <a:pt x="1573" y="807"/>
                    <a:pt x="1564" y="811"/>
                    <a:pt x="1559" y="818"/>
                  </a:cubicBezTo>
                  <a:cubicBezTo>
                    <a:pt x="1540" y="846"/>
                    <a:pt x="1527" y="880"/>
                    <a:pt x="1509" y="910"/>
                  </a:cubicBezTo>
                  <a:cubicBezTo>
                    <a:pt x="1479" y="959"/>
                    <a:pt x="1440" y="1003"/>
                    <a:pt x="1431" y="1061"/>
                  </a:cubicBezTo>
                  <a:cubicBezTo>
                    <a:pt x="1432" y="1067"/>
                    <a:pt x="1439" y="1066"/>
                    <a:pt x="1437" y="1075"/>
                  </a:cubicBezTo>
                  <a:cubicBezTo>
                    <a:pt x="1435" y="1081"/>
                    <a:pt x="1425" y="1091"/>
                    <a:pt x="1433" y="1098"/>
                  </a:cubicBezTo>
                  <a:cubicBezTo>
                    <a:pt x="1499" y="1018"/>
                    <a:pt x="1538" y="910"/>
                    <a:pt x="1607" y="832"/>
                  </a:cubicBezTo>
                  <a:cubicBezTo>
                    <a:pt x="1583" y="813"/>
                    <a:pt x="1615" y="785"/>
                    <a:pt x="1605" y="751"/>
                  </a:cubicBezTo>
                  <a:cubicBezTo>
                    <a:pt x="1593" y="765"/>
                    <a:pt x="1588" y="784"/>
                    <a:pt x="1578" y="800"/>
                  </a:cubicBezTo>
                  <a:close/>
                  <a:moveTo>
                    <a:pt x="546" y="986"/>
                  </a:moveTo>
                  <a:cubicBezTo>
                    <a:pt x="501" y="975"/>
                    <a:pt x="440" y="968"/>
                    <a:pt x="390" y="970"/>
                  </a:cubicBezTo>
                  <a:cubicBezTo>
                    <a:pt x="342" y="971"/>
                    <a:pt x="298" y="990"/>
                    <a:pt x="250" y="988"/>
                  </a:cubicBezTo>
                  <a:cubicBezTo>
                    <a:pt x="209" y="986"/>
                    <a:pt x="164" y="985"/>
                    <a:pt x="133" y="970"/>
                  </a:cubicBezTo>
                  <a:cubicBezTo>
                    <a:pt x="118" y="982"/>
                    <a:pt x="105" y="997"/>
                    <a:pt x="89" y="1009"/>
                  </a:cubicBezTo>
                  <a:cubicBezTo>
                    <a:pt x="258" y="1015"/>
                    <a:pt x="459" y="999"/>
                    <a:pt x="636" y="1018"/>
                  </a:cubicBezTo>
                  <a:cubicBezTo>
                    <a:pt x="609" y="1003"/>
                    <a:pt x="573" y="992"/>
                    <a:pt x="546" y="986"/>
                  </a:cubicBezTo>
                  <a:close/>
                  <a:moveTo>
                    <a:pt x="1235" y="993"/>
                  </a:moveTo>
                  <a:cubicBezTo>
                    <a:pt x="1109" y="993"/>
                    <a:pt x="958" y="967"/>
                    <a:pt x="861" y="1015"/>
                  </a:cubicBezTo>
                  <a:cubicBezTo>
                    <a:pt x="1015" y="1001"/>
                    <a:pt x="1155" y="1016"/>
                    <a:pt x="1290" y="1013"/>
                  </a:cubicBezTo>
                  <a:cubicBezTo>
                    <a:pt x="1313" y="1013"/>
                    <a:pt x="1316" y="1013"/>
                    <a:pt x="1332" y="1018"/>
                  </a:cubicBezTo>
                  <a:cubicBezTo>
                    <a:pt x="1313" y="993"/>
                    <a:pt x="1271" y="992"/>
                    <a:pt x="1235" y="993"/>
                  </a:cubicBezTo>
                  <a:close/>
                  <a:moveTo>
                    <a:pt x="567" y="1034"/>
                  </a:moveTo>
                  <a:cubicBezTo>
                    <a:pt x="407" y="1018"/>
                    <a:pt x="257" y="1033"/>
                    <a:pt x="91" y="1029"/>
                  </a:cubicBezTo>
                  <a:cubicBezTo>
                    <a:pt x="93" y="1038"/>
                    <a:pt x="94" y="1047"/>
                    <a:pt x="96" y="1055"/>
                  </a:cubicBezTo>
                  <a:cubicBezTo>
                    <a:pt x="120" y="1058"/>
                    <a:pt x="149" y="1057"/>
                    <a:pt x="165" y="1068"/>
                  </a:cubicBezTo>
                  <a:cubicBezTo>
                    <a:pt x="145" y="1071"/>
                    <a:pt x="102" y="1070"/>
                    <a:pt x="78" y="1073"/>
                  </a:cubicBezTo>
                  <a:cubicBezTo>
                    <a:pt x="93" y="1096"/>
                    <a:pt x="119" y="1084"/>
                    <a:pt x="149" y="1087"/>
                  </a:cubicBezTo>
                  <a:cubicBezTo>
                    <a:pt x="232" y="1093"/>
                    <a:pt x="322" y="1084"/>
                    <a:pt x="404" y="1087"/>
                  </a:cubicBezTo>
                  <a:cubicBezTo>
                    <a:pt x="443" y="1088"/>
                    <a:pt x="478" y="1098"/>
                    <a:pt x="512" y="1091"/>
                  </a:cubicBezTo>
                  <a:cubicBezTo>
                    <a:pt x="508" y="1091"/>
                    <a:pt x="506" y="1090"/>
                    <a:pt x="505" y="1087"/>
                  </a:cubicBezTo>
                  <a:cubicBezTo>
                    <a:pt x="552" y="1077"/>
                    <a:pt x="612" y="1093"/>
                    <a:pt x="654" y="1078"/>
                  </a:cubicBezTo>
                  <a:cubicBezTo>
                    <a:pt x="619" y="1073"/>
                    <a:pt x="584" y="1069"/>
                    <a:pt x="549" y="1064"/>
                  </a:cubicBezTo>
                  <a:cubicBezTo>
                    <a:pt x="517" y="1059"/>
                    <a:pt x="481" y="1055"/>
                    <a:pt x="452" y="1041"/>
                  </a:cubicBezTo>
                  <a:cubicBezTo>
                    <a:pt x="532" y="1039"/>
                    <a:pt x="622" y="1070"/>
                    <a:pt x="707" y="1059"/>
                  </a:cubicBezTo>
                  <a:cubicBezTo>
                    <a:pt x="664" y="1033"/>
                    <a:pt x="612" y="1038"/>
                    <a:pt x="567" y="1034"/>
                  </a:cubicBezTo>
                  <a:close/>
                  <a:moveTo>
                    <a:pt x="1375" y="1043"/>
                  </a:moveTo>
                  <a:cubicBezTo>
                    <a:pt x="1326" y="1034"/>
                    <a:pt x="1276" y="1029"/>
                    <a:pt x="1224" y="1029"/>
                  </a:cubicBezTo>
                  <a:cubicBezTo>
                    <a:pt x="1119" y="1029"/>
                    <a:pt x="989" y="1014"/>
                    <a:pt x="875" y="1029"/>
                  </a:cubicBezTo>
                  <a:cubicBezTo>
                    <a:pt x="837" y="1034"/>
                    <a:pt x="797" y="1044"/>
                    <a:pt x="769" y="1066"/>
                  </a:cubicBezTo>
                  <a:cubicBezTo>
                    <a:pt x="776" y="1071"/>
                    <a:pt x="779" y="1081"/>
                    <a:pt x="787" y="1084"/>
                  </a:cubicBezTo>
                  <a:cubicBezTo>
                    <a:pt x="840" y="1066"/>
                    <a:pt x="888" y="1046"/>
                    <a:pt x="951" y="1043"/>
                  </a:cubicBezTo>
                  <a:cubicBezTo>
                    <a:pt x="966" y="1042"/>
                    <a:pt x="990" y="1038"/>
                    <a:pt x="994" y="1055"/>
                  </a:cubicBezTo>
                  <a:cubicBezTo>
                    <a:pt x="926" y="1058"/>
                    <a:pt x="858" y="1066"/>
                    <a:pt x="808" y="1094"/>
                  </a:cubicBezTo>
                  <a:cubicBezTo>
                    <a:pt x="994" y="1073"/>
                    <a:pt x="1183" y="1111"/>
                    <a:pt x="1336" y="1123"/>
                  </a:cubicBezTo>
                  <a:cubicBezTo>
                    <a:pt x="1365" y="1126"/>
                    <a:pt x="1395" y="1134"/>
                    <a:pt x="1412" y="1119"/>
                  </a:cubicBezTo>
                  <a:cubicBezTo>
                    <a:pt x="1388" y="1114"/>
                    <a:pt x="1362" y="1117"/>
                    <a:pt x="1346" y="1100"/>
                  </a:cubicBezTo>
                  <a:cubicBezTo>
                    <a:pt x="1372" y="1092"/>
                    <a:pt x="1407" y="1116"/>
                    <a:pt x="1417" y="1089"/>
                  </a:cubicBezTo>
                  <a:cubicBezTo>
                    <a:pt x="1380" y="1073"/>
                    <a:pt x="1309" y="1101"/>
                    <a:pt x="1286" y="1073"/>
                  </a:cubicBezTo>
                  <a:cubicBezTo>
                    <a:pt x="1323" y="1073"/>
                    <a:pt x="1369" y="1071"/>
                    <a:pt x="1410" y="1068"/>
                  </a:cubicBezTo>
                  <a:cubicBezTo>
                    <a:pt x="1403" y="1063"/>
                    <a:pt x="1384" y="1054"/>
                    <a:pt x="1375" y="1043"/>
                  </a:cubicBezTo>
                  <a:close/>
                  <a:moveTo>
                    <a:pt x="705" y="1098"/>
                  </a:moveTo>
                  <a:cubicBezTo>
                    <a:pt x="731" y="1106"/>
                    <a:pt x="751" y="1097"/>
                    <a:pt x="764" y="1084"/>
                  </a:cubicBezTo>
                  <a:cubicBezTo>
                    <a:pt x="759" y="1083"/>
                    <a:pt x="759" y="1076"/>
                    <a:pt x="755" y="1073"/>
                  </a:cubicBezTo>
                  <a:cubicBezTo>
                    <a:pt x="736" y="1076"/>
                    <a:pt x="717" y="1079"/>
                    <a:pt x="705" y="1098"/>
                  </a:cubicBezTo>
                  <a:close/>
                  <a:moveTo>
                    <a:pt x="677" y="1091"/>
                  </a:moveTo>
                  <a:cubicBezTo>
                    <a:pt x="661" y="1097"/>
                    <a:pt x="632" y="1091"/>
                    <a:pt x="620" y="1100"/>
                  </a:cubicBezTo>
                  <a:cubicBezTo>
                    <a:pt x="644" y="1105"/>
                    <a:pt x="668" y="1092"/>
                    <a:pt x="682" y="1100"/>
                  </a:cubicBezTo>
                  <a:cubicBezTo>
                    <a:pt x="684" y="1092"/>
                    <a:pt x="703" y="1083"/>
                    <a:pt x="693" y="1078"/>
                  </a:cubicBezTo>
                  <a:cubicBezTo>
                    <a:pt x="693" y="1081"/>
                    <a:pt x="684" y="1075"/>
                    <a:pt x="677" y="1078"/>
                  </a:cubicBezTo>
                  <a:cubicBezTo>
                    <a:pt x="677" y="1082"/>
                    <a:pt x="677" y="1087"/>
                    <a:pt x="677" y="1091"/>
                  </a:cubicBezTo>
                  <a:close/>
                  <a:moveTo>
                    <a:pt x="553" y="1096"/>
                  </a:moveTo>
                  <a:cubicBezTo>
                    <a:pt x="550" y="1096"/>
                    <a:pt x="549" y="1092"/>
                    <a:pt x="544" y="1094"/>
                  </a:cubicBezTo>
                  <a:cubicBezTo>
                    <a:pt x="559" y="1104"/>
                    <a:pt x="588" y="1095"/>
                    <a:pt x="553" y="1096"/>
                  </a:cubicBezTo>
                  <a:close/>
                  <a:moveTo>
                    <a:pt x="429" y="1110"/>
                  </a:moveTo>
                  <a:cubicBezTo>
                    <a:pt x="392" y="1107"/>
                    <a:pt x="355" y="1114"/>
                    <a:pt x="319" y="1112"/>
                  </a:cubicBezTo>
                  <a:cubicBezTo>
                    <a:pt x="224" y="1107"/>
                    <a:pt x="118" y="1104"/>
                    <a:pt x="46" y="1107"/>
                  </a:cubicBezTo>
                  <a:cubicBezTo>
                    <a:pt x="37" y="1114"/>
                    <a:pt x="30" y="1121"/>
                    <a:pt x="25" y="1130"/>
                  </a:cubicBezTo>
                  <a:cubicBezTo>
                    <a:pt x="43" y="1142"/>
                    <a:pt x="62" y="1134"/>
                    <a:pt x="80" y="1133"/>
                  </a:cubicBezTo>
                  <a:cubicBezTo>
                    <a:pt x="178" y="1126"/>
                    <a:pt x="265" y="1133"/>
                    <a:pt x="362" y="1140"/>
                  </a:cubicBezTo>
                  <a:cubicBezTo>
                    <a:pt x="455" y="1146"/>
                    <a:pt x="569" y="1141"/>
                    <a:pt x="668" y="1146"/>
                  </a:cubicBezTo>
                  <a:cubicBezTo>
                    <a:pt x="669" y="1132"/>
                    <a:pt x="656" y="1132"/>
                    <a:pt x="654" y="1121"/>
                  </a:cubicBezTo>
                  <a:cubicBezTo>
                    <a:pt x="580" y="1118"/>
                    <a:pt x="502" y="1116"/>
                    <a:pt x="429" y="1110"/>
                  </a:cubicBezTo>
                  <a:close/>
                  <a:moveTo>
                    <a:pt x="712" y="1126"/>
                  </a:moveTo>
                  <a:cubicBezTo>
                    <a:pt x="701" y="1125"/>
                    <a:pt x="691" y="1115"/>
                    <a:pt x="682" y="1123"/>
                  </a:cubicBezTo>
                  <a:cubicBezTo>
                    <a:pt x="691" y="1165"/>
                    <a:pt x="796" y="1164"/>
                    <a:pt x="783" y="1114"/>
                  </a:cubicBezTo>
                  <a:cubicBezTo>
                    <a:pt x="761" y="1115"/>
                    <a:pt x="738" y="1128"/>
                    <a:pt x="712" y="1126"/>
                  </a:cubicBezTo>
                  <a:close/>
                </a:path>
              </a:pathLst>
            </a:custGeom>
            <a:solidFill>
              <a:schemeClr val="bg1"/>
            </a:solidFill>
            <a:ln w="9525">
              <a:noFill/>
            </a:ln>
          </p:spPr>
          <p:txBody>
            <a:bodyPr/>
            <a:lstStyle/>
            <a:p>
              <a:endParaRPr lang="zh-CN" altLang="en-US"/>
            </a:p>
          </p:txBody>
        </p:sp>
      </p:grpSp>
      <p:grpSp>
        <p:nvGrpSpPr>
          <p:cNvPr id="2" name="组合 7">
            <a:extLst>
              <a:ext uri="{FF2B5EF4-FFF2-40B4-BE49-F238E27FC236}">
                <a16:creationId xmlns:a16="http://schemas.microsoft.com/office/drawing/2014/main" id="{79B92E5B-EF5A-4BCA-11B2-CC04CE376867}"/>
              </a:ext>
            </a:extLst>
          </p:cNvPr>
          <p:cNvGrpSpPr/>
          <p:nvPr/>
        </p:nvGrpSpPr>
        <p:grpSpPr>
          <a:xfrm>
            <a:off x="479425" y="341313"/>
            <a:ext cx="4256869" cy="585232"/>
            <a:chOff x="327446" y="188640"/>
            <a:chExt cx="4256091" cy="585232"/>
          </a:xfrm>
        </p:grpSpPr>
        <p:sp>
          <p:nvSpPr>
            <p:cNvPr id="4" name="文本框 5">
              <a:extLst>
                <a:ext uri="{FF2B5EF4-FFF2-40B4-BE49-F238E27FC236}">
                  <a16:creationId xmlns:a16="http://schemas.microsoft.com/office/drawing/2014/main" id="{633C3AC3-7D42-27BB-8997-37805A5B6DF7}"/>
                </a:ext>
              </a:extLst>
            </p:cNvPr>
            <p:cNvSpPr txBox="1"/>
            <p:nvPr/>
          </p:nvSpPr>
          <p:spPr>
            <a:xfrm>
              <a:off x="1055155" y="404540"/>
              <a:ext cx="3528382" cy="369332"/>
            </a:xfrm>
            <a:prstGeom prst="rect">
              <a:avLst/>
            </a:prstGeom>
            <a:noFill/>
            <a:ln w="9525">
              <a:noFill/>
            </a:ln>
          </p:spPr>
          <p:txBody>
            <a:bodyPr wrap="square" anchor="t" anchorCtr="0">
              <a:spAutoFit/>
            </a:bodyPr>
            <a:lstStyle/>
            <a:p>
              <a:r>
                <a:rPr lang="en-IN" b="0" i="0" dirty="0">
                  <a:solidFill>
                    <a:srgbClr val="D1D5DB"/>
                  </a:solidFill>
                  <a:effectLst/>
                  <a:latin typeface="Söhne"/>
                </a:rPr>
                <a:t>Industry Recognition</a:t>
              </a:r>
              <a:endParaRPr lang="zh-CN" altLang="en-US" dirty="0">
                <a:solidFill>
                  <a:schemeClr val="bg1"/>
                </a:solidFill>
                <a:latin typeface="Elsie" panose="02000000000000000000" charset="0"/>
                <a:ea typeface="Elsie" panose="02000000000000000000" charset="0"/>
              </a:endParaRPr>
            </a:p>
          </p:txBody>
        </p:sp>
        <p:sp>
          <p:nvSpPr>
            <p:cNvPr id="5" name="Freeform 169">
              <a:extLst>
                <a:ext uri="{FF2B5EF4-FFF2-40B4-BE49-F238E27FC236}">
                  <a16:creationId xmlns:a16="http://schemas.microsoft.com/office/drawing/2014/main" id="{10DA61B6-EBA8-35C6-2343-2E5B12AA91E7}"/>
                </a:ext>
              </a:extLst>
            </p:cNvPr>
            <p:cNvSpPr>
              <a:spLocks noEditPoints="1"/>
            </p:cNvSpPr>
            <p:nvPr/>
          </p:nvSpPr>
          <p:spPr>
            <a:xfrm>
              <a:off x="327446" y="188640"/>
              <a:ext cx="723306" cy="513348"/>
            </a:xfrm>
            <a:custGeom>
              <a:avLst/>
              <a:gdLst/>
              <a:ahLst/>
              <a:cxnLst>
                <a:cxn ang="0">
                  <a:pos x="521105" y="2997"/>
                </a:cxn>
                <a:cxn ang="0">
                  <a:pos x="600617" y="149423"/>
                </a:cxn>
                <a:cxn ang="0">
                  <a:pos x="672435" y="301843"/>
                </a:cxn>
                <a:cxn ang="0">
                  <a:pos x="723306" y="345086"/>
                </a:cxn>
                <a:cxn ang="0">
                  <a:pos x="616434" y="513348"/>
                </a:cxn>
                <a:cxn ang="0">
                  <a:pos x="318904" y="504785"/>
                </a:cxn>
                <a:cxn ang="0">
                  <a:pos x="84214" y="493653"/>
                </a:cxn>
                <a:cxn ang="0">
                  <a:pos x="25221" y="464111"/>
                </a:cxn>
                <a:cxn ang="0">
                  <a:pos x="38901" y="372915"/>
                </a:cxn>
                <a:cxn ang="0">
                  <a:pos x="175696" y="257744"/>
                </a:cxn>
                <a:cxn ang="0">
                  <a:pos x="411241" y="285145"/>
                </a:cxn>
                <a:cxn ang="0">
                  <a:pos x="430050" y="96333"/>
                </a:cxn>
                <a:cxn ang="0">
                  <a:pos x="501440" y="119881"/>
                </a:cxn>
                <a:cxn ang="0">
                  <a:pos x="632251" y="458545"/>
                </a:cxn>
                <a:cxn ang="0">
                  <a:pos x="545899" y="486802"/>
                </a:cxn>
                <a:cxn ang="0">
                  <a:pos x="529227" y="500503"/>
                </a:cxn>
                <a:cxn ang="0">
                  <a:pos x="643793" y="459401"/>
                </a:cxn>
                <a:cxn ang="0">
                  <a:pos x="497593" y="48380"/>
                </a:cxn>
                <a:cxn ang="0">
                  <a:pos x="523242" y="95476"/>
                </a:cxn>
                <a:cxn ang="0">
                  <a:pos x="509563" y="34679"/>
                </a:cxn>
                <a:cxn ang="0">
                  <a:pos x="544616" y="80919"/>
                </a:cxn>
                <a:cxn ang="0">
                  <a:pos x="513410" y="14985"/>
                </a:cxn>
                <a:cxn ang="0">
                  <a:pos x="444585" y="91623"/>
                </a:cxn>
                <a:cxn ang="0">
                  <a:pos x="450570" y="75781"/>
                </a:cxn>
                <a:cxn ang="0">
                  <a:pos x="565563" y="139575"/>
                </a:cxn>
                <a:cxn ang="0">
                  <a:pos x="489898" y="153704"/>
                </a:cxn>
                <a:cxn ang="0">
                  <a:pos x="428768" y="284289"/>
                </a:cxn>
                <a:cxn ang="0">
                  <a:pos x="511273" y="150707"/>
                </a:cxn>
                <a:cxn ang="0">
                  <a:pos x="639091" y="264594"/>
                </a:cxn>
                <a:cxn ang="0">
                  <a:pos x="374050" y="366921"/>
                </a:cxn>
                <a:cxn ang="0">
                  <a:pos x="577105" y="426862"/>
                </a:cxn>
                <a:cxn ang="0">
                  <a:pos x="279575" y="266735"/>
                </a:cxn>
                <a:cxn ang="0">
                  <a:pos x="116703" y="257744"/>
                </a:cxn>
                <a:cxn ang="0">
                  <a:pos x="57710" y="357074"/>
                </a:cxn>
                <a:cxn ang="0">
                  <a:pos x="61557" y="411020"/>
                </a:cxn>
                <a:cxn ang="0">
                  <a:pos x="390722" y="330529"/>
                </a:cxn>
                <a:cxn ang="0">
                  <a:pos x="600617" y="441847"/>
                </a:cxn>
                <a:cxn ang="0">
                  <a:pos x="674572" y="342517"/>
                </a:cxn>
                <a:cxn ang="0">
                  <a:pos x="614297" y="460257"/>
                </a:cxn>
                <a:cxn ang="0">
                  <a:pos x="674572" y="342517"/>
                </a:cxn>
                <a:cxn ang="0">
                  <a:pos x="56855" y="415302"/>
                </a:cxn>
                <a:cxn ang="0">
                  <a:pos x="527944" y="425149"/>
                </a:cxn>
                <a:cxn ang="0">
                  <a:pos x="527944" y="425149"/>
                </a:cxn>
                <a:cxn ang="0">
                  <a:pos x="70535" y="457260"/>
                </a:cxn>
                <a:cxn ang="0">
                  <a:pos x="218872" y="467108"/>
                </a:cxn>
                <a:cxn ang="0">
                  <a:pos x="193223" y="445700"/>
                </a:cxn>
                <a:cxn ang="0">
                  <a:pos x="523242" y="440563"/>
                </a:cxn>
                <a:cxn ang="0">
                  <a:pos x="406539" y="446557"/>
                </a:cxn>
                <a:cxn ang="0">
                  <a:pos x="603609" y="479096"/>
                </a:cxn>
                <a:cxn ang="0">
                  <a:pos x="602755" y="457260"/>
                </a:cxn>
                <a:cxn ang="0">
                  <a:pos x="322751" y="459401"/>
                </a:cxn>
                <a:cxn ang="0">
                  <a:pos x="291545" y="470961"/>
                </a:cxn>
                <a:cxn ang="0">
                  <a:pos x="236399" y="469248"/>
                </a:cxn>
                <a:cxn ang="0">
                  <a:pos x="136367" y="476099"/>
                </a:cxn>
                <a:cxn ang="0">
                  <a:pos x="154749" y="488087"/>
                </a:cxn>
                <a:cxn ang="0">
                  <a:pos x="304369" y="482093"/>
                </a:cxn>
              </a:cxnLst>
              <a:rect l="0" t="0" r="0" b="0"/>
              <a:pathLst>
                <a:path w="1692" h="1199">
                  <a:moveTo>
                    <a:pt x="1173" y="280"/>
                  </a:moveTo>
                  <a:cubicBezTo>
                    <a:pt x="1178" y="256"/>
                    <a:pt x="1155" y="232"/>
                    <a:pt x="1148" y="202"/>
                  </a:cubicBezTo>
                  <a:cubicBezTo>
                    <a:pt x="1130" y="126"/>
                    <a:pt x="1166" y="46"/>
                    <a:pt x="1203" y="3"/>
                  </a:cubicBezTo>
                  <a:cubicBezTo>
                    <a:pt x="1213" y="0"/>
                    <a:pt x="1212" y="7"/>
                    <a:pt x="1219" y="7"/>
                  </a:cubicBezTo>
                  <a:cubicBezTo>
                    <a:pt x="1224" y="12"/>
                    <a:pt x="1217" y="17"/>
                    <a:pt x="1219" y="26"/>
                  </a:cubicBezTo>
                  <a:cubicBezTo>
                    <a:pt x="1236" y="54"/>
                    <a:pt x="1274" y="71"/>
                    <a:pt x="1290" y="101"/>
                  </a:cubicBezTo>
                  <a:cubicBezTo>
                    <a:pt x="1331" y="178"/>
                    <a:pt x="1290" y="252"/>
                    <a:pt x="1240" y="310"/>
                  </a:cubicBezTo>
                  <a:cubicBezTo>
                    <a:pt x="1301" y="304"/>
                    <a:pt x="1363" y="314"/>
                    <a:pt x="1405" y="349"/>
                  </a:cubicBezTo>
                  <a:cubicBezTo>
                    <a:pt x="1469" y="403"/>
                    <a:pt x="1472" y="496"/>
                    <a:pt x="1437" y="584"/>
                  </a:cubicBezTo>
                  <a:cubicBezTo>
                    <a:pt x="1504" y="602"/>
                    <a:pt x="1581" y="611"/>
                    <a:pt x="1637" y="627"/>
                  </a:cubicBezTo>
                  <a:cubicBezTo>
                    <a:pt x="1633" y="645"/>
                    <a:pt x="1616" y="654"/>
                    <a:pt x="1605" y="666"/>
                  </a:cubicBezTo>
                  <a:cubicBezTo>
                    <a:pt x="1594" y="679"/>
                    <a:pt x="1586" y="694"/>
                    <a:pt x="1573" y="705"/>
                  </a:cubicBezTo>
                  <a:cubicBezTo>
                    <a:pt x="1590" y="719"/>
                    <a:pt x="1614" y="712"/>
                    <a:pt x="1630" y="724"/>
                  </a:cubicBezTo>
                  <a:cubicBezTo>
                    <a:pt x="1631" y="738"/>
                    <a:pt x="1623" y="757"/>
                    <a:pt x="1623" y="777"/>
                  </a:cubicBezTo>
                  <a:cubicBezTo>
                    <a:pt x="1636" y="774"/>
                    <a:pt x="1646" y="792"/>
                    <a:pt x="1660" y="797"/>
                  </a:cubicBezTo>
                  <a:cubicBezTo>
                    <a:pt x="1672" y="802"/>
                    <a:pt x="1688" y="795"/>
                    <a:pt x="1692" y="806"/>
                  </a:cubicBezTo>
                  <a:cubicBezTo>
                    <a:pt x="1689" y="835"/>
                    <a:pt x="1650" y="861"/>
                    <a:pt x="1646" y="889"/>
                  </a:cubicBezTo>
                  <a:cubicBezTo>
                    <a:pt x="1591" y="979"/>
                    <a:pt x="1520" y="1066"/>
                    <a:pt x="1486" y="1169"/>
                  </a:cubicBezTo>
                  <a:cubicBezTo>
                    <a:pt x="1475" y="1172"/>
                    <a:pt x="1476" y="1185"/>
                    <a:pt x="1467" y="1190"/>
                  </a:cubicBezTo>
                  <a:cubicBezTo>
                    <a:pt x="1459" y="1196"/>
                    <a:pt x="1449" y="1192"/>
                    <a:pt x="1442" y="1199"/>
                  </a:cubicBezTo>
                  <a:cubicBezTo>
                    <a:pt x="1375" y="1174"/>
                    <a:pt x="1303" y="1193"/>
                    <a:pt x="1212" y="1188"/>
                  </a:cubicBezTo>
                  <a:cubicBezTo>
                    <a:pt x="1133" y="1183"/>
                    <a:pt x="1055" y="1193"/>
                    <a:pt x="976" y="1188"/>
                  </a:cubicBezTo>
                  <a:cubicBezTo>
                    <a:pt x="936" y="1185"/>
                    <a:pt x="897" y="1180"/>
                    <a:pt x="861" y="1179"/>
                  </a:cubicBezTo>
                  <a:cubicBezTo>
                    <a:pt x="816" y="1177"/>
                    <a:pt x="775" y="1162"/>
                    <a:pt x="746" y="1179"/>
                  </a:cubicBezTo>
                  <a:cubicBezTo>
                    <a:pt x="726" y="1171"/>
                    <a:pt x="705" y="1176"/>
                    <a:pt x="686" y="1174"/>
                  </a:cubicBezTo>
                  <a:cubicBezTo>
                    <a:pt x="664" y="1172"/>
                    <a:pt x="641" y="1164"/>
                    <a:pt x="615" y="1162"/>
                  </a:cubicBezTo>
                  <a:cubicBezTo>
                    <a:pt x="588" y="1161"/>
                    <a:pt x="559" y="1163"/>
                    <a:pt x="530" y="1162"/>
                  </a:cubicBezTo>
                  <a:cubicBezTo>
                    <a:pt x="410" y="1161"/>
                    <a:pt x="311" y="1154"/>
                    <a:pt x="197" y="1153"/>
                  </a:cubicBezTo>
                  <a:cubicBezTo>
                    <a:pt x="188" y="1153"/>
                    <a:pt x="177" y="1149"/>
                    <a:pt x="167" y="1149"/>
                  </a:cubicBezTo>
                  <a:cubicBezTo>
                    <a:pt x="130" y="1149"/>
                    <a:pt x="93" y="1158"/>
                    <a:pt x="55" y="1160"/>
                  </a:cubicBezTo>
                  <a:cubicBezTo>
                    <a:pt x="29" y="1161"/>
                    <a:pt x="13" y="1163"/>
                    <a:pt x="0" y="1144"/>
                  </a:cubicBezTo>
                  <a:cubicBezTo>
                    <a:pt x="11" y="1113"/>
                    <a:pt x="26" y="1080"/>
                    <a:pt x="59" y="1084"/>
                  </a:cubicBezTo>
                  <a:cubicBezTo>
                    <a:pt x="59" y="1066"/>
                    <a:pt x="67" y="1057"/>
                    <a:pt x="75" y="1048"/>
                  </a:cubicBezTo>
                  <a:cubicBezTo>
                    <a:pt x="18" y="1032"/>
                    <a:pt x="90" y="986"/>
                    <a:pt x="112" y="967"/>
                  </a:cubicBezTo>
                  <a:cubicBezTo>
                    <a:pt x="102" y="946"/>
                    <a:pt x="46" y="941"/>
                    <a:pt x="46" y="924"/>
                  </a:cubicBezTo>
                  <a:cubicBezTo>
                    <a:pt x="45" y="906"/>
                    <a:pt x="78" y="886"/>
                    <a:pt x="91" y="871"/>
                  </a:cubicBezTo>
                  <a:cubicBezTo>
                    <a:pt x="109" y="851"/>
                    <a:pt x="123" y="834"/>
                    <a:pt x="128" y="811"/>
                  </a:cubicBezTo>
                  <a:cubicBezTo>
                    <a:pt x="179" y="737"/>
                    <a:pt x="232" y="665"/>
                    <a:pt x="266" y="574"/>
                  </a:cubicBezTo>
                  <a:cubicBezTo>
                    <a:pt x="282" y="574"/>
                    <a:pt x="290" y="579"/>
                    <a:pt x="300" y="588"/>
                  </a:cubicBezTo>
                  <a:cubicBezTo>
                    <a:pt x="337" y="595"/>
                    <a:pt x="372" y="603"/>
                    <a:pt x="411" y="602"/>
                  </a:cubicBezTo>
                  <a:cubicBezTo>
                    <a:pt x="541" y="598"/>
                    <a:pt x="673" y="583"/>
                    <a:pt x="781" y="627"/>
                  </a:cubicBezTo>
                  <a:cubicBezTo>
                    <a:pt x="842" y="653"/>
                    <a:pt x="903" y="681"/>
                    <a:pt x="928" y="747"/>
                  </a:cubicBezTo>
                  <a:cubicBezTo>
                    <a:pt x="946" y="725"/>
                    <a:pt x="970" y="708"/>
                    <a:pt x="985" y="682"/>
                  </a:cubicBezTo>
                  <a:cubicBezTo>
                    <a:pt x="980" y="674"/>
                    <a:pt x="970" y="671"/>
                    <a:pt x="962" y="666"/>
                  </a:cubicBezTo>
                  <a:cubicBezTo>
                    <a:pt x="951" y="644"/>
                    <a:pt x="931" y="630"/>
                    <a:pt x="918" y="607"/>
                  </a:cubicBezTo>
                  <a:cubicBezTo>
                    <a:pt x="880" y="534"/>
                    <a:pt x="886" y="418"/>
                    <a:pt x="955" y="359"/>
                  </a:cubicBezTo>
                  <a:cubicBezTo>
                    <a:pt x="991" y="328"/>
                    <a:pt x="1065" y="303"/>
                    <a:pt x="1127" y="329"/>
                  </a:cubicBezTo>
                  <a:cubicBezTo>
                    <a:pt x="1116" y="281"/>
                    <a:pt x="1057" y="241"/>
                    <a:pt x="1006" y="225"/>
                  </a:cubicBezTo>
                  <a:cubicBezTo>
                    <a:pt x="989" y="207"/>
                    <a:pt x="1002" y="179"/>
                    <a:pt x="1006" y="161"/>
                  </a:cubicBezTo>
                  <a:cubicBezTo>
                    <a:pt x="1021" y="155"/>
                    <a:pt x="1040" y="152"/>
                    <a:pt x="1054" y="156"/>
                  </a:cubicBezTo>
                  <a:cubicBezTo>
                    <a:pt x="1084" y="166"/>
                    <a:pt x="1146" y="224"/>
                    <a:pt x="1166" y="258"/>
                  </a:cubicBezTo>
                  <a:cubicBezTo>
                    <a:pt x="1171" y="265"/>
                    <a:pt x="1173" y="273"/>
                    <a:pt x="1173" y="280"/>
                  </a:cubicBezTo>
                  <a:close/>
                  <a:moveTo>
                    <a:pt x="1619" y="804"/>
                  </a:moveTo>
                  <a:cubicBezTo>
                    <a:pt x="1616" y="815"/>
                    <a:pt x="1630" y="816"/>
                    <a:pt x="1630" y="829"/>
                  </a:cubicBezTo>
                  <a:cubicBezTo>
                    <a:pt x="1631" y="838"/>
                    <a:pt x="1623" y="843"/>
                    <a:pt x="1621" y="852"/>
                  </a:cubicBezTo>
                  <a:cubicBezTo>
                    <a:pt x="1556" y="907"/>
                    <a:pt x="1522" y="994"/>
                    <a:pt x="1479" y="1071"/>
                  </a:cubicBezTo>
                  <a:cubicBezTo>
                    <a:pt x="1458" y="1084"/>
                    <a:pt x="1452" y="1111"/>
                    <a:pt x="1435" y="1128"/>
                  </a:cubicBezTo>
                  <a:cubicBezTo>
                    <a:pt x="1431" y="1140"/>
                    <a:pt x="1440" y="1127"/>
                    <a:pt x="1435" y="1140"/>
                  </a:cubicBezTo>
                  <a:cubicBezTo>
                    <a:pt x="1417" y="1156"/>
                    <a:pt x="1403" y="1144"/>
                    <a:pt x="1385" y="1142"/>
                  </a:cubicBezTo>
                  <a:cubicBezTo>
                    <a:pt x="1352" y="1139"/>
                    <a:pt x="1307" y="1139"/>
                    <a:pt x="1277" y="1137"/>
                  </a:cubicBezTo>
                  <a:cubicBezTo>
                    <a:pt x="1250" y="1135"/>
                    <a:pt x="1224" y="1126"/>
                    <a:pt x="1196" y="1123"/>
                  </a:cubicBezTo>
                  <a:cubicBezTo>
                    <a:pt x="1074" y="1113"/>
                    <a:pt x="924" y="1096"/>
                    <a:pt x="813" y="1112"/>
                  </a:cubicBezTo>
                  <a:cubicBezTo>
                    <a:pt x="808" y="1126"/>
                    <a:pt x="800" y="1148"/>
                    <a:pt x="806" y="1153"/>
                  </a:cubicBezTo>
                  <a:cubicBezTo>
                    <a:pt x="949" y="1170"/>
                    <a:pt x="1082" y="1168"/>
                    <a:pt x="1238" y="1169"/>
                  </a:cubicBezTo>
                  <a:cubicBezTo>
                    <a:pt x="1261" y="1170"/>
                    <a:pt x="1301" y="1163"/>
                    <a:pt x="1341" y="1165"/>
                  </a:cubicBezTo>
                  <a:cubicBezTo>
                    <a:pt x="1418" y="1169"/>
                    <a:pt x="1450" y="1182"/>
                    <a:pt x="1479" y="1128"/>
                  </a:cubicBezTo>
                  <a:cubicBezTo>
                    <a:pt x="1482" y="1123"/>
                    <a:pt x="1479" y="1118"/>
                    <a:pt x="1481" y="1112"/>
                  </a:cubicBezTo>
                  <a:cubicBezTo>
                    <a:pt x="1486" y="1100"/>
                    <a:pt x="1499" y="1087"/>
                    <a:pt x="1506" y="1073"/>
                  </a:cubicBezTo>
                  <a:cubicBezTo>
                    <a:pt x="1536" y="1020"/>
                    <a:pt x="1573" y="964"/>
                    <a:pt x="1603" y="917"/>
                  </a:cubicBezTo>
                  <a:cubicBezTo>
                    <a:pt x="1625" y="882"/>
                    <a:pt x="1642" y="851"/>
                    <a:pt x="1663" y="818"/>
                  </a:cubicBezTo>
                  <a:cubicBezTo>
                    <a:pt x="1651" y="816"/>
                    <a:pt x="1634" y="797"/>
                    <a:pt x="1619" y="804"/>
                  </a:cubicBezTo>
                  <a:close/>
                  <a:moveTo>
                    <a:pt x="1164" y="113"/>
                  </a:moveTo>
                  <a:cubicBezTo>
                    <a:pt x="1152" y="186"/>
                    <a:pt x="1187" y="238"/>
                    <a:pt x="1201" y="303"/>
                  </a:cubicBezTo>
                  <a:cubicBezTo>
                    <a:pt x="1208" y="286"/>
                    <a:pt x="1218" y="272"/>
                    <a:pt x="1222" y="251"/>
                  </a:cubicBezTo>
                  <a:cubicBezTo>
                    <a:pt x="1209" y="231"/>
                    <a:pt x="1176" y="219"/>
                    <a:pt x="1176" y="195"/>
                  </a:cubicBezTo>
                  <a:cubicBezTo>
                    <a:pt x="1194" y="203"/>
                    <a:pt x="1210" y="219"/>
                    <a:pt x="1224" y="223"/>
                  </a:cubicBezTo>
                  <a:cubicBezTo>
                    <a:pt x="1228" y="215"/>
                    <a:pt x="1222" y="203"/>
                    <a:pt x="1222" y="193"/>
                  </a:cubicBezTo>
                  <a:cubicBezTo>
                    <a:pt x="1198" y="190"/>
                    <a:pt x="1176" y="175"/>
                    <a:pt x="1178" y="154"/>
                  </a:cubicBezTo>
                  <a:cubicBezTo>
                    <a:pt x="1190" y="157"/>
                    <a:pt x="1195" y="175"/>
                    <a:pt x="1210" y="168"/>
                  </a:cubicBezTo>
                  <a:cubicBezTo>
                    <a:pt x="1215" y="143"/>
                    <a:pt x="1172" y="104"/>
                    <a:pt x="1192" y="81"/>
                  </a:cubicBezTo>
                  <a:cubicBezTo>
                    <a:pt x="1208" y="104"/>
                    <a:pt x="1212" y="128"/>
                    <a:pt x="1226" y="156"/>
                  </a:cubicBezTo>
                  <a:cubicBezTo>
                    <a:pt x="1241" y="142"/>
                    <a:pt x="1237" y="108"/>
                    <a:pt x="1261" y="101"/>
                  </a:cubicBezTo>
                  <a:cubicBezTo>
                    <a:pt x="1262" y="142"/>
                    <a:pt x="1223" y="174"/>
                    <a:pt x="1242" y="216"/>
                  </a:cubicBezTo>
                  <a:cubicBezTo>
                    <a:pt x="1259" y="213"/>
                    <a:pt x="1261" y="195"/>
                    <a:pt x="1274" y="189"/>
                  </a:cubicBezTo>
                  <a:cubicBezTo>
                    <a:pt x="1296" y="211"/>
                    <a:pt x="1254" y="232"/>
                    <a:pt x="1242" y="237"/>
                  </a:cubicBezTo>
                  <a:cubicBezTo>
                    <a:pt x="1242" y="255"/>
                    <a:pt x="1224" y="283"/>
                    <a:pt x="1224" y="301"/>
                  </a:cubicBezTo>
                  <a:cubicBezTo>
                    <a:pt x="1251" y="270"/>
                    <a:pt x="1288" y="228"/>
                    <a:pt x="1290" y="175"/>
                  </a:cubicBezTo>
                  <a:cubicBezTo>
                    <a:pt x="1293" y="107"/>
                    <a:pt x="1237" y="75"/>
                    <a:pt x="1201" y="35"/>
                  </a:cubicBezTo>
                  <a:cubicBezTo>
                    <a:pt x="1187" y="64"/>
                    <a:pt x="1170" y="79"/>
                    <a:pt x="1164" y="113"/>
                  </a:cubicBezTo>
                  <a:close/>
                  <a:moveTo>
                    <a:pt x="1054" y="177"/>
                  </a:moveTo>
                  <a:cubicBezTo>
                    <a:pt x="1027" y="172"/>
                    <a:pt x="1017" y="183"/>
                    <a:pt x="1017" y="205"/>
                  </a:cubicBezTo>
                  <a:cubicBezTo>
                    <a:pt x="1024" y="208"/>
                    <a:pt x="1027" y="216"/>
                    <a:pt x="1040" y="214"/>
                  </a:cubicBezTo>
                  <a:cubicBezTo>
                    <a:pt x="1065" y="235"/>
                    <a:pt x="1096" y="250"/>
                    <a:pt x="1118" y="274"/>
                  </a:cubicBezTo>
                  <a:cubicBezTo>
                    <a:pt x="1134" y="295"/>
                    <a:pt x="1143" y="322"/>
                    <a:pt x="1160" y="342"/>
                  </a:cubicBezTo>
                  <a:cubicBezTo>
                    <a:pt x="1159" y="354"/>
                    <a:pt x="1163" y="362"/>
                    <a:pt x="1169" y="368"/>
                  </a:cubicBezTo>
                  <a:cubicBezTo>
                    <a:pt x="1176" y="283"/>
                    <a:pt x="1119" y="212"/>
                    <a:pt x="1054" y="177"/>
                  </a:cubicBezTo>
                  <a:close/>
                  <a:moveTo>
                    <a:pt x="1440" y="439"/>
                  </a:moveTo>
                  <a:cubicBezTo>
                    <a:pt x="1439" y="433"/>
                    <a:pt x="1432" y="430"/>
                    <a:pt x="1431" y="425"/>
                  </a:cubicBezTo>
                  <a:cubicBezTo>
                    <a:pt x="1428" y="419"/>
                    <a:pt x="1431" y="412"/>
                    <a:pt x="1428" y="407"/>
                  </a:cubicBezTo>
                  <a:cubicBezTo>
                    <a:pt x="1410" y="371"/>
                    <a:pt x="1367" y="336"/>
                    <a:pt x="1323" y="326"/>
                  </a:cubicBezTo>
                  <a:cubicBezTo>
                    <a:pt x="1223" y="306"/>
                    <a:pt x="1185" y="467"/>
                    <a:pt x="1100" y="407"/>
                  </a:cubicBezTo>
                  <a:cubicBezTo>
                    <a:pt x="1099" y="390"/>
                    <a:pt x="1087" y="382"/>
                    <a:pt x="1097" y="370"/>
                  </a:cubicBezTo>
                  <a:cubicBezTo>
                    <a:pt x="1111" y="384"/>
                    <a:pt x="1122" y="413"/>
                    <a:pt x="1150" y="398"/>
                  </a:cubicBezTo>
                  <a:cubicBezTo>
                    <a:pt x="1157" y="380"/>
                    <a:pt x="1150" y="378"/>
                    <a:pt x="1146" y="359"/>
                  </a:cubicBezTo>
                  <a:cubicBezTo>
                    <a:pt x="1050" y="300"/>
                    <a:pt x="919" y="371"/>
                    <a:pt x="914" y="473"/>
                  </a:cubicBezTo>
                  <a:cubicBezTo>
                    <a:pt x="913" y="480"/>
                    <a:pt x="915" y="495"/>
                    <a:pt x="916" y="508"/>
                  </a:cubicBezTo>
                  <a:cubicBezTo>
                    <a:pt x="919" y="544"/>
                    <a:pt x="931" y="592"/>
                    <a:pt x="951" y="620"/>
                  </a:cubicBezTo>
                  <a:cubicBezTo>
                    <a:pt x="960" y="635"/>
                    <a:pt x="988" y="664"/>
                    <a:pt x="1003" y="664"/>
                  </a:cubicBezTo>
                  <a:cubicBezTo>
                    <a:pt x="1012" y="664"/>
                    <a:pt x="1028" y="651"/>
                    <a:pt x="1042" y="646"/>
                  </a:cubicBezTo>
                  <a:cubicBezTo>
                    <a:pt x="1155" y="602"/>
                    <a:pt x="1290" y="588"/>
                    <a:pt x="1419" y="584"/>
                  </a:cubicBezTo>
                  <a:cubicBezTo>
                    <a:pt x="1431" y="542"/>
                    <a:pt x="1451" y="498"/>
                    <a:pt x="1440" y="439"/>
                  </a:cubicBezTo>
                  <a:close/>
                  <a:moveTo>
                    <a:pt x="1196" y="352"/>
                  </a:moveTo>
                  <a:cubicBezTo>
                    <a:pt x="1199" y="359"/>
                    <a:pt x="1189" y="366"/>
                    <a:pt x="1196" y="370"/>
                  </a:cubicBezTo>
                  <a:cubicBezTo>
                    <a:pt x="1203" y="357"/>
                    <a:pt x="1222" y="344"/>
                    <a:pt x="1226" y="336"/>
                  </a:cubicBezTo>
                  <a:cubicBezTo>
                    <a:pt x="1216" y="340"/>
                    <a:pt x="1209" y="349"/>
                    <a:pt x="1196" y="352"/>
                  </a:cubicBezTo>
                  <a:close/>
                  <a:moveTo>
                    <a:pt x="1495" y="618"/>
                  </a:moveTo>
                  <a:cubicBezTo>
                    <a:pt x="1462" y="612"/>
                    <a:pt x="1428" y="599"/>
                    <a:pt x="1396" y="600"/>
                  </a:cubicBezTo>
                  <a:cubicBezTo>
                    <a:pt x="1331" y="602"/>
                    <a:pt x="1262" y="611"/>
                    <a:pt x="1199" y="620"/>
                  </a:cubicBezTo>
                  <a:cubicBezTo>
                    <a:pt x="1127" y="631"/>
                    <a:pt x="1059" y="655"/>
                    <a:pt x="1006" y="687"/>
                  </a:cubicBezTo>
                  <a:cubicBezTo>
                    <a:pt x="956" y="737"/>
                    <a:pt x="914" y="795"/>
                    <a:pt x="875" y="857"/>
                  </a:cubicBezTo>
                  <a:cubicBezTo>
                    <a:pt x="836" y="918"/>
                    <a:pt x="791" y="979"/>
                    <a:pt x="764" y="1045"/>
                  </a:cubicBezTo>
                  <a:cubicBezTo>
                    <a:pt x="817" y="1009"/>
                    <a:pt x="892" y="975"/>
                    <a:pt x="983" y="970"/>
                  </a:cubicBezTo>
                  <a:cubicBezTo>
                    <a:pt x="1005" y="968"/>
                    <a:pt x="1029" y="971"/>
                    <a:pt x="1052" y="970"/>
                  </a:cubicBezTo>
                  <a:cubicBezTo>
                    <a:pt x="1164" y="964"/>
                    <a:pt x="1270" y="971"/>
                    <a:pt x="1350" y="997"/>
                  </a:cubicBezTo>
                  <a:cubicBezTo>
                    <a:pt x="1415" y="860"/>
                    <a:pt x="1513" y="757"/>
                    <a:pt x="1598" y="641"/>
                  </a:cubicBezTo>
                  <a:cubicBezTo>
                    <a:pt x="1568" y="628"/>
                    <a:pt x="1531" y="625"/>
                    <a:pt x="1495" y="618"/>
                  </a:cubicBezTo>
                  <a:close/>
                  <a:moveTo>
                    <a:pt x="806" y="662"/>
                  </a:moveTo>
                  <a:cubicBezTo>
                    <a:pt x="758" y="638"/>
                    <a:pt x="719" y="630"/>
                    <a:pt x="654" y="623"/>
                  </a:cubicBezTo>
                  <a:cubicBezTo>
                    <a:pt x="629" y="620"/>
                    <a:pt x="602" y="614"/>
                    <a:pt x="578" y="614"/>
                  </a:cubicBezTo>
                  <a:cubicBezTo>
                    <a:pt x="507" y="612"/>
                    <a:pt x="434" y="625"/>
                    <a:pt x="376" y="623"/>
                  </a:cubicBezTo>
                  <a:cubicBezTo>
                    <a:pt x="341" y="621"/>
                    <a:pt x="305" y="605"/>
                    <a:pt x="275" y="604"/>
                  </a:cubicBezTo>
                  <a:cubicBezTo>
                    <a:pt x="275" y="603"/>
                    <a:pt x="275" y="602"/>
                    <a:pt x="273" y="602"/>
                  </a:cubicBezTo>
                  <a:cubicBezTo>
                    <a:pt x="272" y="617"/>
                    <a:pt x="262" y="622"/>
                    <a:pt x="257" y="632"/>
                  </a:cubicBezTo>
                  <a:cubicBezTo>
                    <a:pt x="247" y="652"/>
                    <a:pt x="242" y="671"/>
                    <a:pt x="232" y="689"/>
                  </a:cubicBezTo>
                  <a:cubicBezTo>
                    <a:pt x="213" y="723"/>
                    <a:pt x="187" y="753"/>
                    <a:pt x="167" y="788"/>
                  </a:cubicBezTo>
                  <a:cubicBezTo>
                    <a:pt x="158" y="804"/>
                    <a:pt x="144" y="819"/>
                    <a:pt x="135" y="834"/>
                  </a:cubicBezTo>
                  <a:cubicBezTo>
                    <a:pt x="125" y="852"/>
                    <a:pt x="121" y="865"/>
                    <a:pt x="108" y="880"/>
                  </a:cubicBezTo>
                  <a:cubicBezTo>
                    <a:pt x="96" y="893"/>
                    <a:pt x="79" y="903"/>
                    <a:pt x="78" y="924"/>
                  </a:cubicBezTo>
                  <a:cubicBezTo>
                    <a:pt x="99" y="934"/>
                    <a:pt x="112" y="960"/>
                    <a:pt x="142" y="949"/>
                  </a:cubicBezTo>
                  <a:cubicBezTo>
                    <a:pt x="140" y="956"/>
                    <a:pt x="139" y="957"/>
                    <a:pt x="144" y="960"/>
                  </a:cubicBezTo>
                  <a:cubicBezTo>
                    <a:pt x="166" y="962"/>
                    <a:pt x="184" y="970"/>
                    <a:pt x="204" y="972"/>
                  </a:cubicBezTo>
                  <a:cubicBezTo>
                    <a:pt x="264" y="976"/>
                    <a:pt x="323" y="956"/>
                    <a:pt x="383" y="953"/>
                  </a:cubicBezTo>
                  <a:cubicBezTo>
                    <a:pt x="521" y="947"/>
                    <a:pt x="644" y="994"/>
                    <a:pt x="748" y="1041"/>
                  </a:cubicBezTo>
                  <a:cubicBezTo>
                    <a:pt x="797" y="944"/>
                    <a:pt x="856" y="859"/>
                    <a:pt x="914" y="772"/>
                  </a:cubicBezTo>
                  <a:cubicBezTo>
                    <a:pt x="902" y="706"/>
                    <a:pt x="859" y="688"/>
                    <a:pt x="806" y="662"/>
                  </a:cubicBezTo>
                  <a:close/>
                  <a:moveTo>
                    <a:pt x="1557" y="724"/>
                  </a:moveTo>
                  <a:cubicBezTo>
                    <a:pt x="1487" y="816"/>
                    <a:pt x="1405" y="909"/>
                    <a:pt x="1364" y="1022"/>
                  </a:cubicBezTo>
                  <a:cubicBezTo>
                    <a:pt x="1378" y="1025"/>
                    <a:pt x="1391" y="1029"/>
                    <a:pt x="1405" y="1032"/>
                  </a:cubicBezTo>
                  <a:cubicBezTo>
                    <a:pt x="1409" y="1029"/>
                    <a:pt x="1411" y="1025"/>
                    <a:pt x="1417" y="1025"/>
                  </a:cubicBezTo>
                  <a:cubicBezTo>
                    <a:pt x="1471" y="924"/>
                    <a:pt x="1537" y="835"/>
                    <a:pt x="1591" y="735"/>
                  </a:cubicBezTo>
                  <a:cubicBezTo>
                    <a:pt x="1582" y="729"/>
                    <a:pt x="1568" y="728"/>
                    <a:pt x="1557" y="724"/>
                  </a:cubicBezTo>
                  <a:close/>
                  <a:moveTo>
                    <a:pt x="1578" y="800"/>
                  </a:moveTo>
                  <a:cubicBezTo>
                    <a:pt x="1573" y="807"/>
                    <a:pt x="1564" y="811"/>
                    <a:pt x="1559" y="818"/>
                  </a:cubicBezTo>
                  <a:cubicBezTo>
                    <a:pt x="1540" y="846"/>
                    <a:pt x="1527" y="880"/>
                    <a:pt x="1509" y="910"/>
                  </a:cubicBezTo>
                  <a:cubicBezTo>
                    <a:pt x="1479" y="959"/>
                    <a:pt x="1440" y="1003"/>
                    <a:pt x="1431" y="1061"/>
                  </a:cubicBezTo>
                  <a:cubicBezTo>
                    <a:pt x="1432" y="1067"/>
                    <a:pt x="1439" y="1066"/>
                    <a:pt x="1437" y="1075"/>
                  </a:cubicBezTo>
                  <a:cubicBezTo>
                    <a:pt x="1435" y="1081"/>
                    <a:pt x="1425" y="1091"/>
                    <a:pt x="1433" y="1098"/>
                  </a:cubicBezTo>
                  <a:cubicBezTo>
                    <a:pt x="1499" y="1018"/>
                    <a:pt x="1538" y="910"/>
                    <a:pt x="1607" y="832"/>
                  </a:cubicBezTo>
                  <a:cubicBezTo>
                    <a:pt x="1583" y="813"/>
                    <a:pt x="1615" y="785"/>
                    <a:pt x="1605" y="751"/>
                  </a:cubicBezTo>
                  <a:cubicBezTo>
                    <a:pt x="1593" y="765"/>
                    <a:pt x="1588" y="784"/>
                    <a:pt x="1578" y="800"/>
                  </a:cubicBezTo>
                  <a:close/>
                  <a:moveTo>
                    <a:pt x="546" y="986"/>
                  </a:moveTo>
                  <a:cubicBezTo>
                    <a:pt x="501" y="975"/>
                    <a:pt x="440" y="968"/>
                    <a:pt x="390" y="970"/>
                  </a:cubicBezTo>
                  <a:cubicBezTo>
                    <a:pt x="342" y="971"/>
                    <a:pt x="298" y="990"/>
                    <a:pt x="250" y="988"/>
                  </a:cubicBezTo>
                  <a:cubicBezTo>
                    <a:pt x="209" y="986"/>
                    <a:pt x="164" y="985"/>
                    <a:pt x="133" y="970"/>
                  </a:cubicBezTo>
                  <a:cubicBezTo>
                    <a:pt x="118" y="982"/>
                    <a:pt x="105" y="997"/>
                    <a:pt x="89" y="1009"/>
                  </a:cubicBezTo>
                  <a:cubicBezTo>
                    <a:pt x="258" y="1015"/>
                    <a:pt x="459" y="999"/>
                    <a:pt x="636" y="1018"/>
                  </a:cubicBezTo>
                  <a:cubicBezTo>
                    <a:pt x="609" y="1003"/>
                    <a:pt x="573" y="992"/>
                    <a:pt x="546" y="986"/>
                  </a:cubicBezTo>
                  <a:close/>
                  <a:moveTo>
                    <a:pt x="1235" y="993"/>
                  </a:moveTo>
                  <a:cubicBezTo>
                    <a:pt x="1109" y="993"/>
                    <a:pt x="958" y="967"/>
                    <a:pt x="861" y="1015"/>
                  </a:cubicBezTo>
                  <a:cubicBezTo>
                    <a:pt x="1015" y="1001"/>
                    <a:pt x="1155" y="1016"/>
                    <a:pt x="1290" y="1013"/>
                  </a:cubicBezTo>
                  <a:cubicBezTo>
                    <a:pt x="1313" y="1013"/>
                    <a:pt x="1316" y="1013"/>
                    <a:pt x="1332" y="1018"/>
                  </a:cubicBezTo>
                  <a:cubicBezTo>
                    <a:pt x="1313" y="993"/>
                    <a:pt x="1271" y="992"/>
                    <a:pt x="1235" y="993"/>
                  </a:cubicBezTo>
                  <a:close/>
                  <a:moveTo>
                    <a:pt x="567" y="1034"/>
                  </a:moveTo>
                  <a:cubicBezTo>
                    <a:pt x="407" y="1018"/>
                    <a:pt x="257" y="1033"/>
                    <a:pt x="91" y="1029"/>
                  </a:cubicBezTo>
                  <a:cubicBezTo>
                    <a:pt x="93" y="1038"/>
                    <a:pt x="94" y="1047"/>
                    <a:pt x="96" y="1055"/>
                  </a:cubicBezTo>
                  <a:cubicBezTo>
                    <a:pt x="120" y="1058"/>
                    <a:pt x="149" y="1057"/>
                    <a:pt x="165" y="1068"/>
                  </a:cubicBezTo>
                  <a:cubicBezTo>
                    <a:pt x="145" y="1071"/>
                    <a:pt x="102" y="1070"/>
                    <a:pt x="78" y="1073"/>
                  </a:cubicBezTo>
                  <a:cubicBezTo>
                    <a:pt x="93" y="1096"/>
                    <a:pt x="119" y="1084"/>
                    <a:pt x="149" y="1087"/>
                  </a:cubicBezTo>
                  <a:cubicBezTo>
                    <a:pt x="232" y="1093"/>
                    <a:pt x="322" y="1084"/>
                    <a:pt x="404" y="1087"/>
                  </a:cubicBezTo>
                  <a:cubicBezTo>
                    <a:pt x="443" y="1088"/>
                    <a:pt x="478" y="1098"/>
                    <a:pt x="512" y="1091"/>
                  </a:cubicBezTo>
                  <a:cubicBezTo>
                    <a:pt x="508" y="1091"/>
                    <a:pt x="506" y="1090"/>
                    <a:pt x="505" y="1087"/>
                  </a:cubicBezTo>
                  <a:cubicBezTo>
                    <a:pt x="552" y="1077"/>
                    <a:pt x="612" y="1093"/>
                    <a:pt x="654" y="1078"/>
                  </a:cubicBezTo>
                  <a:cubicBezTo>
                    <a:pt x="619" y="1073"/>
                    <a:pt x="584" y="1069"/>
                    <a:pt x="549" y="1064"/>
                  </a:cubicBezTo>
                  <a:cubicBezTo>
                    <a:pt x="517" y="1059"/>
                    <a:pt x="481" y="1055"/>
                    <a:pt x="452" y="1041"/>
                  </a:cubicBezTo>
                  <a:cubicBezTo>
                    <a:pt x="532" y="1039"/>
                    <a:pt x="622" y="1070"/>
                    <a:pt x="707" y="1059"/>
                  </a:cubicBezTo>
                  <a:cubicBezTo>
                    <a:pt x="664" y="1033"/>
                    <a:pt x="612" y="1038"/>
                    <a:pt x="567" y="1034"/>
                  </a:cubicBezTo>
                  <a:close/>
                  <a:moveTo>
                    <a:pt x="1375" y="1043"/>
                  </a:moveTo>
                  <a:cubicBezTo>
                    <a:pt x="1326" y="1034"/>
                    <a:pt x="1276" y="1029"/>
                    <a:pt x="1224" y="1029"/>
                  </a:cubicBezTo>
                  <a:cubicBezTo>
                    <a:pt x="1119" y="1029"/>
                    <a:pt x="989" y="1014"/>
                    <a:pt x="875" y="1029"/>
                  </a:cubicBezTo>
                  <a:cubicBezTo>
                    <a:pt x="837" y="1034"/>
                    <a:pt x="797" y="1044"/>
                    <a:pt x="769" y="1066"/>
                  </a:cubicBezTo>
                  <a:cubicBezTo>
                    <a:pt x="776" y="1071"/>
                    <a:pt x="779" y="1081"/>
                    <a:pt x="787" y="1084"/>
                  </a:cubicBezTo>
                  <a:cubicBezTo>
                    <a:pt x="840" y="1066"/>
                    <a:pt x="888" y="1046"/>
                    <a:pt x="951" y="1043"/>
                  </a:cubicBezTo>
                  <a:cubicBezTo>
                    <a:pt x="966" y="1042"/>
                    <a:pt x="990" y="1038"/>
                    <a:pt x="994" y="1055"/>
                  </a:cubicBezTo>
                  <a:cubicBezTo>
                    <a:pt x="926" y="1058"/>
                    <a:pt x="858" y="1066"/>
                    <a:pt x="808" y="1094"/>
                  </a:cubicBezTo>
                  <a:cubicBezTo>
                    <a:pt x="994" y="1073"/>
                    <a:pt x="1183" y="1111"/>
                    <a:pt x="1336" y="1123"/>
                  </a:cubicBezTo>
                  <a:cubicBezTo>
                    <a:pt x="1365" y="1126"/>
                    <a:pt x="1395" y="1134"/>
                    <a:pt x="1412" y="1119"/>
                  </a:cubicBezTo>
                  <a:cubicBezTo>
                    <a:pt x="1388" y="1114"/>
                    <a:pt x="1362" y="1117"/>
                    <a:pt x="1346" y="1100"/>
                  </a:cubicBezTo>
                  <a:cubicBezTo>
                    <a:pt x="1372" y="1092"/>
                    <a:pt x="1407" y="1116"/>
                    <a:pt x="1417" y="1089"/>
                  </a:cubicBezTo>
                  <a:cubicBezTo>
                    <a:pt x="1380" y="1073"/>
                    <a:pt x="1309" y="1101"/>
                    <a:pt x="1286" y="1073"/>
                  </a:cubicBezTo>
                  <a:cubicBezTo>
                    <a:pt x="1323" y="1073"/>
                    <a:pt x="1369" y="1071"/>
                    <a:pt x="1410" y="1068"/>
                  </a:cubicBezTo>
                  <a:cubicBezTo>
                    <a:pt x="1403" y="1063"/>
                    <a:pt x="1384" y="1054"/>
                    <a:pt x="1375" y="1043"/>
                  </a:cubicBezTo>
                  <a:close/>
                  <a:moveTo>
                    <a:pt x="705" y="1098"/>
                  </a:moveTo>
                  <a:cubicBezTo>
                    <a:pt x="731" y="1106"/>
                    <a:pt x="751" y="1097"/>
                    <a:pt x="764" y="1084"/>
                  </a:cubicBezTo>
                  <a:cubicBezTo>
                    <a:pt x="759" y="1083"/>
                    <a:pt x="759" y="1076"/>
                    <a:pt x="755" y="1073"/>
                  </a:cubicBezTo>
                  <a:cubicBezTo>
                    <a:pt x="736" y="1076"/>
                    <a:pt x="717" y="1079"/>
                    <a:pt x="705" y="1098"/>
                  </a:cubicBezTo>
                  <a:close/>
                  <a:moveTo>
                    <a:pt x="677" y="1091"/>
                  </a:moveTo>
                  <a:cubicBezTo>
                    <a:pt x="661" y="1097"/>
                    <a:pt x="632" y="1091"/>
                    <a:pt x="620" y="1100"/>
                  </a:cubicBezTo>
                  <a:cubicBezTo>
                    <a:pt x="644" y="1105"/>
                    <a:pt x="668" y="1092"/>
                    <a:pt x="682" y="1100"/>
                  </a:cubicBezTo>
                  <a:cubicBezTo>
                    <a:pt x="684" y="1092"/>
                    <a:pt x="703" y="1083"/>
                    <a:pt x="693" y="1078"/>
                  </a:cubicBezTo>
                  <a:cubicBezTo>
                    <a:pt x="693" y="1081"/>
                    <a:pt x="684" y="1075"/>
                    <a:pt x="677" y="1078"/>
                  </a:cubicBezTo>
                  <a:cubicBezTo>
                    <a:pt x="677" y="1082"/>
                    <a:pt x="677" y="1087"/>
                    <a:pt x="677" y="1091"/>
                  </a:cubicBezTo>
                  <a:close/>
                  <a:moveTo>
                    <a:pt x="553" y="1096"/>
                  </a:moveTo>
                  <a:cubicBezTo>
                    <a:pt x="550" y="1096"/>
                    <a:pt x="549" y="1092"/>
                    <a:pt x="544" y="1094"/>
                  </a:cubicBezTo>
                  <a:cubicBezTo>
                    <a:pt x="559" y="1104"/>
                    <a:pt x="588" y="1095"/>
                    <a:pt x="553" y="1096"/>
                  </a:cubicBezTo>
                  <a:close/>
                  <a:moveTo>
                    <a:pt x="429" y="1110"/>
                  </a:moveTo>
                  <a:cubicBezTo>
                    <a:pt x="392" y="1107"/>
                    <a:pt x="355" y="1114"/>
                    <a:pt x="319" y="1112"/>
                  </a:cubicBezTo>
                  <a:cubicBezTo>
                    <a:pt x="224" y="1107"/>
                    <a:pt x="118" y="1104"/>
                    <a:pt x="46" y="1107"/>
                  </a:cubicBezTo>
                  <a:cubicBezTo>
                    <a:pt x="37" y="1114"/>
                    <a:pt x="30" y="1121"/>
                    <a:pt x="25" y="1130"/>
                  </a:cubicBezTo>
                  <a:cubicBezTo>
                    <a:pt x="43" y="1142"/>
                    <a:pt x="62" y="1134"/>
                    <a:pt x="80" y="1133"/>
                  </a:cubicBezTo>
                  <a:cubicBezTo>
                    <a:pt x="178" y="1126"/>
                    <a:pt x="265" y="1133"/>
                    <a:pt x="362" y="1140"/>
                  </a:cubicBezTo>
                  <a:cubicBezTo>
                    <a:pt x="455" y="1146"/>
                    <a:pt x="569" y="1141"/>
                    <a:pt x="668" y="1146"/>
                  </a:cubicBezTo>
                  <a:cubicBezTo>
                    <a:pt x="669" y="1132"/>
                    <a:pt x="656" y="1132"/>
                    <a:pt x="654" y="1121"/>
                  </a:cubicBezTo>
                  <a:cubicBezTo>
                    <a:pt x="580" y="1118"/>
                    <a:pt x="502" y="1116"/>
                    <a:pt x="429" y="1110"/>
                  </a:cubicBezTo>
                  <a:close/>
                  <a:moveTo>
                    <a:pt x="712" y="1126"/>
                  </a:moveTo>
                  <a:cubicBezTo>
                    <a:pt x="701" y="1125"/>
                    <a:pt x="691" y="1115"/>
                    <a:pt x="682" y="1123"/>
                  </a:cubicBezTo>
                  <a:cubicBezTo>
                    <a:pt x="691" y="1165"/>
                    <a:pt x="796" y="1164"/>
                    <a:pt x="783" y="1114"/>
                  </a:cubicBezTo>
                  <a:cubicBezTo>
                    <a:pt x="761" y="1115"/>
                    <a:pt x="738" y="1128"/>
                    <a:pt x="712" y="1126"/>
                  </a:cubicBezTo>
                  <a:close/>
                </a:path>
              </a:pathLst>
            </a:custGeom>
            <a:solidFill>
              <a:schemeClr val="bg1"/>
            </a:solidFill>
            <a:ln w="9525">
              <a:noFill/>
            </a:ln>
          </p:spPr>
          <p:txBody>
            <a:bodyPr/>
            <a:lstStyle/>
            <a:p>
              <a:endParaRPr lang="zh-CN" altLang="en-US"/>
            </a:p>
          </p:txBody>
        </p:sp>
      </p:grpSp>
      <p:sp>
        <p:nvSpPr>
          <p:cNvPr id="6" name="文本框 2">
            <a:extLst>
              <a:ext uri="{FF2B5EF4-FFF2-40B4-BE49-F238E27FC236}">
                <a16:creationId xmlns:a16="http://schemas.microsoft.com/office/drawing/2014/main" id="{8AEF2299-2C6D-0BAA-03DC-13EFC2FA607A}"/>
              </a:ext>
            </a:extLst>
          </p:cNvPr>
          <p:cNvSpPr txBox="1"/>
          <p:nvPr/>
        </p:nvSpPr>
        <p:spPr>
          <a:xfrm>
            <a:off x="479425" y="3339104"/>
            <a:ext cx="8568595" cy="1015663"/>
          </a:xfrm>
          <a:prstGeom prst="rect">
            <a:avLst/>
          </a:prstGeom>
          <a:noFill/>
          <a:ln w="9525" cap="flat" cmpd="sng">
            <a:solidFill>
              <a:schemeClr val="bg1">
                <a:alpha val="29999"/>
              </a:schemeClr>
            </a:solidFill>
            <a:prstDash val="solid"/>
            <a:round/>
            <a:headEnd type="none" w="med" len="med"/>
            <a:tailEnd type="none" w="med" len="med"/>
          </a:ln>
        </p:spPr>
        <p:txBody>
          <a:bodyPr wrap="square" anchor="t" anchorCtr="0">
            <a:spAutoFit/>
          </a:bodyPr>
          <a:lstStyle/>
          <a:p>
            <a:pPr marL="342900" indent="-342900">
              <a:buFont typeface="Arial" panose="020B0604020202020204" pitchFamily="34" charset="0"/>
              <a:buChar char="•"/>
            </a:pPr>
            <a:r>
              <a:rPr lang="en-US" sz="2000" dirty="0">
                <a:solidFill>
                  <a:schemeClr val="bg1"/>
                </a:solidFill>
              </a:rPr>
              <a:t>Continuously pushing the boundaries of computing technology.</a:t>
            </a:r>
          </a:p>
          <a:p>
            <a:pPr marL="342900" indent="-342900">
              <a:buFont typeface="Arial" panose="020B0604020202020204" pitchFamily="34" charset="0"/>
              <a:buChar char="•"/>
            </a:pPr>
            <a:r>
              <a:rPr lang="en-US" sz="2000" dirty="0">
                <a:solidFill>
                  <a:schemeClr val="bg1"/>
                </a:solidFill>
              </a:rPr>
              <a:t>Investing in research and development to drive further breakthroughs.</a:t>
            </a:r>
          </a:p>
          <a:p>
            <a:pPr marL="342900" indent="-342900">
              <a:buFont typeface="Arial" panose="020B0604020202020204" pitchFamily="34" charset="0"/>
              <a:buChar char="•"/>
            </a:pPr>
            <a:r>
              <a:rPr lang="en-US" sz="2000" dirty="0">
                <a:solidFill>
                  <a:schemeClr val="bg1"/>
                </a:solidFill>
              </a:rPr>
              <a:t>Collaborating with partners to shape the future of computing.</a:t>
            </a:r>
          </a:p>
        </p:txBody>
      </p:sp>
      <p:sp>
        <p:nvSpPr>
          <p:cNvPr id="7" name="文本框 2">
            <a:extLst>
              <a:ext uri="{FF2B5EF4-FFF2-40B4-BE49-F238E27FC236}">
                <a16:creationId xmlns:a16="http://schemas.microsoft.com/office/drawing/2014/main" id="{E1C4AD13-3E85-7151-1D11-D90C391C1D91}"/>
              </a:ext>
            </a:extLst>
          </p:cNvPr>
          <p:cNvSpPr txBox="1"/>
          <p:nvPr/>
        </p:nvSpPr>
        <p:spPr>
          <a:xfrm>
            <a:off x="1703695" y="4941105"/>
            <a:ext cx="8568595" cy="1015663"/>
          </a:xfrm>
          <a:prstGeom prst="rect">
            <a:avLst/>
          </a:prstGeom>
          <a:noFill/>
          <a:ln w="9525" cap="flat" cmpd="sng">
            <a:solidFill>
              <a:schemeClr val="bg1">
                <a:alpha val="29999"/>
              </a:schemeClr>
            </a:solidFill>
            <a:prstDash val="solid"/>
            <a:round/>
            <a:headEnd type="none" w="med" len="med"/>
            <a:tailEnd type="none" w="med" len="med"/>
          </a:ln>
        </p:spPr>
        <p:txBody>
          <a:bodyPr wrap="square" anchor="t" anchorCtr="0">
            <a:spAutoFit/>
          </a:bodyPr>
          <a:lstStyle/>
          <a:p>
            <a:pPr marL="342900" indent="-342900">
              <a:buFont typeface="Arial" panose="020B0604020202020204" pitchFamily="34" charset="0"/>
              <a:buChar char="•"/>
            </a:pPr>
            <a:r>
              <a:rPr lang="en-US" sz="2000" dirty="0">
                <a:solidFill>
                  <a:schemeClr val="bg1"/>
                </a:solidFill>
              </a:rPr>
              <a:t>AMD is a global leader in high-performance computing and graphics.</a:t>
            </a:r>
          </a:p>
          <a:p>
            <a:pPr marL="342900" indent="-342900">
              <a:buFont typeface="Arial" panose="020B0604020202020204" pitchFamily="34" charset="0"/>
              <a:buChar char="•"/>
            </a:pPr>
            <a:r>
              <a:rPr lang="en-US" sz="2000" dirty="0">
                <a:solidFill>
                  <a:schemeClr val="bg1"/>
                </a:solidFill>
              </a:rPr>
              <a:t>Transforming industries with innovative processors and graphics solutions.</a:t>
            </a:r>
          </a:p>
          <a:p>
            <a:pPr marL="342900" indent="-342900">
              <a:buFont typeface="Arial" panose="020B0604020202020204" pitchFamily="34" charset="0"/>
              <a:buChar char="•"/>
            </a:pPr>
            <a:r>
              <a:rPr lang="en-US" sz="2000" dirty="0">
                <a:solidFill>
                  <a:schemeClr val="bg1"/>
                </a:solidFill>
              </a:rPr>
              <a:t>Empowering the world with next-generation computing technologies.</a:t>
            </a:r>
          </a:p>
        </p:txBody>
      </p:sp>
    </p:spTree>
    <p:extLst>
      <p:ext uri="{BB962C8B-B14F-4D97-AF65-F5344CB8AC3E}">
        <p14:creationId xmlns:p14="http://schemas.microsoft.com/office/powerpoint/2010/main" val="198952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6" grpId="0" bldLvl="0" animBg="1"/>
      <p:bldP spid="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407605" y="1124840"/>
            <a:ext cx="11304785" cy="5420723"/>
          </a:xfrm>
          <a:prstGeom prst="rect">
            <a:avLst/>
          </a:prstGeom>
          <a:noFill/>
          <a:ln w="9525" cap="flat" cmpd="sng">
            <a:solidFill>
              <a:schemeClr val="bg1">
                <a:alpha val="29999"/>
              </a:schemeClr>
            </a:solidFill>
            <a:prstDash val="solid"/>
            <a:round/>
            <a:headEnd type="none" w="med" len="med"/>
            <a:tailEnd type="none" w="med" len="med"/>
          </a:ln>
        </p:spPr>
        <p:txBody>
          <a:bodyPr wrap="square" anchor="t" anchorCtr="0">
            <a:spAutoFit/>
          </a:bodyPr>
          <a:lstStyle/>
          <a:p>
            <a:pPr marL="342900" indent="-342900">
              <a:buFont typeface="Arial" panose="020B0604020202020204" pitchFamily="34" charset="0"/>
              <a:buChar char="•"/>
            </a:pPr>
            <a:r>
              <a:rPr lang="en-US" sz="2000" dirty="0">
                <a:solidFill>
                  <a:schemeClr val="bg1"/>
                </a:solidFill>
              </a:rPr>
              <a:t>A GPU, or Graphics Processing Unit, is a specialized type of processor designed for performing complex calculations needed for rendering graphics on a computer screen. GPUs can process large amounts of data in parallel, making them useful for tasks that involve heavy computation, such as machine learning, scientific simulations, and cryptography.</a:t>
            </a:r>
          </a:p>
          <a:p>
            <a:pPr marL="342900" indent="-342900">
              <a:buFont typeface="Arial" panose="020B0604020202020204" pitchFamily="34" charset="0"/>
              <a:buChar char="•"/>
            </a:pPr>
            <a:r>
              <a:rPr lang="en-US" sz="2000" dirty="0">
                <a:solidFill>
                  <a:schemeClr val="bg1"/>
                </a:solidFill>
              </a:rPr>
              <a:t>CUDA, or Compute Unified Device Architecture, is a parallel computing platform and programming model created by NVIDIA for use with their GPUs. It allows developers to use C or C++ to write programs that run on the GPU, taking advantage of the parallel processing power of the GPU to perform calculations faster than they could on a CPU. CUDA has become very popular among researchers and developers working in fields such as artificial intelligence, scientific simulations, and data analysis.</a:t>
            </a:r>
          </a:p>
          <a:p>
            <a:pPr marL="342900" indent="-342900">
              <a:buFont typeface="Arial" panose="020B0604020202020204" pitchFamily="34" charset="0"/>
              <a:buChar char="•"/>
            </a:pPr>
            <a:r>
              <a:rPr lang="en-US" sz="2000" dirty="0" err="1">
                <a:solidFill>
                  <a:schemeClr val="bg1"/>
                </a:solidFill>
              </a:rPr>
              <a:t>ROCm</a:t>
            </a:r>
            <a:r>
              <a:rPr lang="en-US" sz="2000" dirty="0">
                <a:solidFill>
                  <a:schemeClr val="bg1"/>
                </a:solidFill>
              </a:rPr>
              <a:t>, or Radeon Open Compute, is an open-source software platform created by AMD for GPU computing. It provides a set of open-source tools and libraries for developers to use with AMD GPUs, similar to CUDA for NVIDIA GPUs. The </a:t>
            </a:r>
            <a:r>
              <a:rPr lang="en-US" sz="2000" dirty="0" err="1">
                <a:solidFill>
                  <a:schemeClr val="bg1"/>
                </a:solidFill>
              </a:rPr>
              <a:t>ROCm</a:t>
            </a:r>
            <a:r>
              <a:rPr lang="en-US" sz="2000" dirty="0">
                <a:solidFill>
                  <a:schemeClr val="bg1"/>
                </a:solidFill>
              </a:rPr>
              <a:t> platform is designed to support a variety of programming languages, including C++, Python, and Fortran, and can be used for </a:t>
            </a:r>
            <a:r>
              <a:rPr lang="en-US" sz="2000" dirty="0" err="1">
                <a:solidFill>
                  <a:schemeClr val="bg1"/>
                </a:solidFill>
              </a:rPr>
              <a:t>ROCm</a:t>
            </a:r>
            <a:r>
              <a:rPr lang="en-US" sz="2000" dirty="0">
                <a:solidFill>
                  <a:schemeClr val="bg1"/>
                </a:solidFill>
              </a:rPr>
              <a:t>, or Radeon Open Compute, is an open-source software platform created by AMD for GPU computing. It provides a set of open-source tools and libraries for developers to use with AMD GPUs, similar to CUDA for NVIDIA GPUs. The </a:t>
            </a:r>
            <a:r>
              <a:rPr lang="en-US" sz="2000" dirty="0" err="1">
                <a:solidFill>
                  <a:schemeClr val="bg1"/>
                </a:solidFill>
              </a:rPr>
              <a:t>ROCm</a:t>
            </a:r>
            <a:r>
              <a:rPr lang="en-US" sz="2000" dirty="0">
                <a:solidFill>
                  <a:schemeClr val="bg1"/>
                </a:solidFill>
              </a:rPr>
              <a:t> platform is designed to support a variety of programming languages, including C++, Python, and Fortran, and can be used for </a:t>
            </a:r>
          </a:p>
        </p:txBody>
      </p:sp>
      <p:grpSp>
        <p:nvGrpSpPr>
          <p:cNvPr id="2" name="组合 7">
            <a:extLst>
              <a:ext uri="{FF2B5EF4-FFF2-40B4-BE49-F238E27FC236}">
                <a16:creationId xmlns:a16="http://schemas.microsoft.com/office/drawing/2014/main" id="{79B92E5B-EF5A-4BCA-11B2-CC04CE376867}"/>
              </a:ext>
            </a:extLst>
          </p:cNvPr>
          <p:cNvGrpSpPr/>
          <p:nvPr/>
        </p:nvGrpSpPr>
        <p:grpSpPr>
          <a:xfrm>
            <a:off x="479425" y="312437"/>
            <a:ext cx="4256869" cy="585232"/>
            <a:chOff x="327446" y="188640"/>
            <a:chExt cx="4256091" cy="585232"/>
          </a:xfrm>
        </p:grpSpPr>
        <p:sp>
          <p:nvSpPr>
            <p:cNvPr id="4" name="文本框 5">
              <a:extLst>
                <a:ext uri="{FF2B5EF4-FFF2-40B4-BE49-F238E27FC236}">
                  <a16:creationId xmlns:a16="http://schemas.microsoft.com/office/drawing/2014/main" id="{633C3AC3-7D42-27BB-8997-37805A5B6DF7}"/>
                </a:ext>
              </a:extLst>
            </p:cNvPr>
            <p:cNvSpPr txBox="1"/>
            <p:nvPr/>
          </p:nvSpPr>
          <p:spPr>
            <a:xfrm>
              <a:off x="1055155" y="404540"/>
              <a:ext cx="3528382" cy="369332"/>
            </a:xfrm>
            <a:prstGeom prst="rect">
              <a:avLst/>
            </a:prstGeom>
            <a:noFill/>
            <a:ln w="9525">
              <a:noFill/>
            </a:ln>
          </p:spPr>
          <p:txBody>
            <a:bodyPr wrap="square" anchor="t" anchorCtr="0">
              <a:spAutoFit/>
            </a:bodyPr>
            <a:lstStyle/>
            <a:p>
              <a:r>
                <a:rPr lang="en-IN" b="0" i="0" dirty="0">
                  <a:solidFill>
                    <a:srgbClr val="D1D5DB"/>
                  </a:solidFill>
                  <a:effectLst/>
                  <a:latin typeface="Söhne"/>
                </a:rPr>
                <a:t>Background</a:t>
              </a:r>
              <a:endParaRPr lang="zh-CN" altLang="en-US" dirty="0">
                <a:solidFill>
                  <a:schemeClr val="bg1"/>
                </a:solidFill>
                <a:latin typeface="Elsie" panose="02000000000000000000" charset="0"/>
                <a:ea typeface="Elsie" panose="02000000000000000000" charset="0"/>
              </a:endParaRPr>
            </a:p>
          </p:txBody>
        </p:sp>
        <p:sp>
          <p:nvSpPr>
            <p:cNvPr id="5" name="Freeform 169">
              <a:extLst>
                <a:ext uri="{FF2B5EF4-FFF2-40B4-BE49-F238E27FC236}">
                  <a16:creationId xmlns:a16="http://schemas.microsoft.com/office/drawing/2014/main" id="{10DA61B6-EBA8-35C6-2343-2E5B12AA91E7}"/>
                </a:ext>
              </a:extLst>
            </p:cNvPr>
            <p:cNvSpPr>
              <a:spLocks noEditPoints="1"/>
            </p:cNvSpPr>
            <p:nvPr/>
          </p:nvSpPr>
          <p:spPr>
            <a:xfrm>
              <a:off x="327446" y="188640"/>
              <a:ext cx="723306" cy="513348"/>
            </a:xfrm>
            <a:custGeom>
              <a:avLst/>
              <a:gdLst/>
              <a:ahLst/>
              <a:cxnLst>
                <a:cxn ang="0">
                  <a:pos x="521105" y="2997"/>
                </a:cxn>
                <a:cxn ang="0">
                  <a:pos x="600617" y="149423"/>
                </a:cxn>
                <a:cxn ang="0">
                  <a:pos x="672435" y="301843"/>
                </a:cxn>
                <a:cxn ang="0">
                  <a:pos x="723306" y="345086"/>
                </a:cxn>
                <a:cxn ang="0">
                  <a:pos x="616434" y="513348"/>
                </a:cxn>
                <a:cxn ang="0">
                  <a:pos x="318904" y="504785"/>
                </a:cxn>
                <a:cxn ang="0">
                  <a:pos x="84214" y="493653"/>
                </a:cxn>
                <a:cxn ang="0">
                  <a:pos x="25221" y="464111"/>
                </a:cxn>
                <a:cxn ang="0">
                  <a:pos x="38901" y="372915"/>
                </a:cxn>
                <a:cxn ang="0">
                  <a:pos x="175696" y="257744"/>
                </a:cxn>
                <a:cxn ang="0">
                  <a:pos x="411241" y="285145"/>
                </a:cxn>
                <a:cxn ang="0">
                  <a:pos x="430050" y="96333"/>
                </a:cxn>
                <a:cxn ang="0">
                  <a:pos x="501440" y="119881"/>
                </a:cxn>
                <a:cxn ang="0">
                  <a:pos x="632251" y="458545"/>
                </a:cxn>
                <a:cxn ang="0">
                  <a:pos x="545899" y="486802"/>
                </a:cxn>
                <a:cxn ang="0">
                  <a:pos x="529227" y="500503"/>
                </a:cxn>
                <a:cxn ang="0">
                  <a:pos x="643793" y="459401"/>
                </a:cxn>
                <a:cxn ang="0">
                  <a:pos x="497593" y="48380"/>
                </a:cxn>
                <a:cxn ang="0">
                  <a:pos x="523242" y="95476"/>
                </a:cxn>
                <a:cxn ang="0">
                  <a:pos x="509563" y="34679"/>
                </a:cxn>
                <a:cxn ang="0">
                  <a:pos x="544616" y="80919"/>
                </a:cxn>
                <a:cxn ang="0">
                  <a:pos x="513410" y="14985"/>
                </a:cxn>
                <a:cxn ang="0">
                  <a:pos x="444585" y="91623"/>
                </a:cxn>
                <a:cxn ang="0">
                  <a:pos x="450570" y="75781"/>
                </a:cxn>
                <a:cxn ang="0">
                  <a:pos x="565563" y="139575"/>
                </a:cxn>
                <a:cxn ang="0">
                  <a:pos x="489898" y="153704"/>
                </a:cxn>
                <a:cxn ang="0">
                  <a:pos x="428768" y="284289"/>
                </a:cxn>
                <a:cxn ang="0">
                  <a:pos x="511273" y="150707"/>
                </a:cxn>
                <a:cxn ang="0">
                  <a:pos x="639091" y="264594"/>
                </a:cxn>
                <a:cxn ang="0">
                  <a:pos x="374050" y="366921"/>
                </a:cxn>
                <a:cxn ang="0">
                  <a:pos x="577105" y="426862"/>
                </a:cxn>
                <a:cxn ang="0">
                  <a:pos x="279575" y="266735"/>
                </a:cxn>
                <a:cxn ang="0">
                  <a:pos x="116703" y="257744"/>
                </a:cxn>
                <a:cxn ang="0">
                  <a:pos x="57710" y="357074"/>
                </a:cxn>
                <a:cxn ang="0">
                  <a:pos x="61557" y="411020"/>
                </a:cxn>
                <a:cxn ang="0">
                  <a:pos x="390722" y="330529"/>
                </a:cxn>
                <a:cxn ang="0">
                  <a:pos x="600617" y="441847"/>
                </a:cxn>
                <a:cxn ang="0">
                  <a:pos x="674572" y="342517"/>
                </a:cxn>
                <a:cxn ang="0">
                  <a:pos x="614297" y="460257"/>
                </a:cxn>
                <a:cxn ang="0">
                  <a:pos x="674572" y="342517"/>
                </a:cxn>
                <a:cxn ang="0">
                  <a:pos x="56855" y="415302"/>
                </a:cxn>
                <a:cxn ang="0">
                  <a:pos x="527944" y="425149"/>
                </a:cxn>
                <a:cxn ang="0">
                  <a:pos x="527944" y="425149"/>
                </a:cxn>
                <a:cxn ang="0">
                  <a:pos x="70535" y="457260"/>
                </a:cxn>
                <a:cxn ang="0">
                  <a:pos x="218872" y="467108"/>
                </a:cxn>
                <a:cxn ang="0">
                  <a:pos x="193223" y="445700"/>
                </a:cxn>
                <a:cxn ang="0">
                  <a:pos x="523242" y="440563"/>
                </a:cxn>
                <a:cxn ang="0">
                  <a:pos x="406539" y="446557"/>
                </a:cxn>
                <a:cxn ang="0">
                  <a:pos x="603609" y="479096"/>
                </a:cxn>
                <a:cxn ang="0">
                  <a:pos x="602755" y="457260"/>
                </a:cxn>
                <a:cxn ang="0">
                  <a:pos x="322751" y="459401"/>
                </a:cxn>
                <a:cxn ang="0">
                  <a:pos x="291545" y="470961"/>
                </a:cxn>
                <a:cxn ang="0">
                  <a:pos x="236399" y="469248"/>
                </a:cxn>
                <a:cxn ang="0">
                  <a:pos x="136367" y="476099"/>
                </a:cxn>
                <a:cxn ang="0">
                  <a:pos x="154749" y="488087"/>
                </a:cxn>
                <a:cxn ang="0">
                  <a:pos x="304369" y="482093"/>
                </a:cxn>
              </a:cxnLst>
              <a:rect l="0" t="0" r="0" b="0"/>
              <a:pathLst>
                <a:path w="1692" h="1199">
                  <a:moveTo>
                    <a:pt x="1173" y="280"/>
                  </a:moveTo>
                  <a:cubicBezTo>
                    <a:pt x="1178" y="256"/>
                    <a:pt x="1155" y="232"/>
                    <a:pt x="1148" y="202"/>
                  </a:cubicBezTo>
                  <a:cubicBezTo>
                    <a:pt x="1130" y="126"/>
                    <a:pt x="1166" y="46"/>
                    <a:pt x="1203" y="3"/>
                  </a:cubicBezTo>
                  <a:cubicBezTo>
                    <a:pt x="1213" y="0"/>
                    <a:pt x="1212" y="7"/>
                    <a:pt x="1219" y="7"/>
                  </a:cubicBezTo>
                  <a:cubicBezTo>
                    <a:pt x="1224" y="12"/>
                    <a:pt x="1217" y="17"/>
                    <a:pt x="1219" y="26"/>
                  </a:cubicBezTo>
                  <a:cubicBezTo>
                    <a:pt x="1236" y="54"/>
                    <a:pt x="1274" y="71"/>
                    <a:pt x="1290" y="101"/>
                  </a:cubicBezTo>
                  <a:cubicBezTo>
                    <a:pt x="1331" y="178"/>
                    <a:pt x="1290" y="252"/>
                    <a:pt x="1240" y="310"/>
                  </a:cubicBezTo>
                  <a:cubicBezTo>
                    <a:pt x="1301" y="304"/>
                    <a:pt x="1363" y="314"/>
                    <a:pt x="1405" y="349"/>
                  </a:cubicBezTo>
                  <a:cubicBezTo>
                    <a:pt x="1469" y="403"/>
                    <a:pt x="1472" y="496"/>
                    <a:pt x="1437" y="584"/>
                  </a:cubicBezTo>
                  <a:cubicBezTo>
                    <a:pt x="1504" y="602"/>
                    <a:pt x="1581" y="611"/>
                    <a:pt x="1637" y="627"/>
                  </a:cubicBezTo>
                  <a:cubicBezTo>
                    <a:pt x="1633" y="645"/>
                    <a:pt x="1616" y="654"/>
                    <a:pt x="1605" y="666"/>
                  </a:cubicBezTo>
                  <a:cubicBezTo>
                    <a:pt x="1594" y="679"/>
                    <a:pt x="1586" y="694"/>
                    <a:pt x="1573" y="705"/>
                  </a:cubicBezTo>
                  <a:cubicBezTo>
                    <a:pt x="1590" y="719"/>
                    <a:pt x="1614" y="712"/>
                    <a:pt x="1630" y="724"/>
                  </a:cubicBezTo>
                  <a:cubicBezTo>
                    <a:pt x="1631" y="738"/>
                    <a:pt x="1623" y="757"/>
                    <a:pt x="1623" y="777"/>
                  </a:cubicBezTo>
                  <a:cubicBezTo>
                    <a:pt x="1636" y="774"/>
                    <a:pt x="1646" y="792"/>
                    <a:pt x="1660" y="797"/>
                  </a:cubicBezTo>
                  <a:cubicBezTo>
                    <a:pt x="1672" y="802"/>
                    <a:pt x="1688" y="795"/>
                    <a:pt x="1692" y="806"/>
                  </a:cubicBezTo>
                  <a:cubicBezTo>
                    <a:pt x="1689" y="835"/>
                    <a:pt x="1650" y="861"/>
                    <a:pt x="1646" y="889"/>
                  </a:cubicBezTo>
                  <a:cubicBezTo>
                    <a:pt x="1591" y="979"/>
                    <a:pt x="1520" y="1066"/>
                    <a:pt x="1486" y="1169"/>
                  </a:cubicBezTo>
                  <a:cubicBezTo>
                    <a:pt x="1475" y="1172"/>
                    <a:pt x="1476" y="1185"/>
                    <a:pt x="1467" y="1190"/>
                  </a:cubicBezTo>
                  <a:cubicBezTo>
                    <a:pt x="1459" y="1196"/>
                    <a:pt x="1449" y="1192"/>
                    <a:pt x="1442" y="1199"/>
                  </a:cubicBezTo>
                  <a:cubicBezTo>
                    <a:pt x="1375" y="1174"/>
                    <a:pt x="1303" y="1193"/>
                    <a:pt x="1212" y="1188"/>
                  </a:cubicBezTo>
                  <a:cubicBezTo>
                    <a:pt x="1133" y="1183"/>
                    <a:pt x="1055" y="1193"/>
                    <a:pt x="976" y="1188"/>
                  </a:cubicBezTo>
                  <a:cubicBezTo>
                    <a:pt x="936" y="1185"/>
                    <a:pt x="897" y="1180"/>
                    <a:pt x="861" y="1179"/>
                  </a:cubicBezTo>
                  <a:cubicBezTo>
                    <a:pt x="816" y="1177"/>
                    <a:pt x="775" y="1162"/>
                    <a:pt x="746" y="1179"/>
                  </a:cubicBezTo>
                  <a:cubicBezTo>
                    <a:pt x="726" y="1171"/>
                    <a:pt x="705" y="1176"/>
                    <a:pt x="686" y="1174"/>
                  </a:cubicBezTo>
                  <a:cubicBezTo>
                    <a:pt x="664" y="1172"/>
                    <a:pt x="641" y="1164"/>
                    <a:pt x="615" y="1162"/>
                  </a:cubicBezTo>
                  <a:cubicBezTo>
                    <a:pt x="588" y="1161"/>
                    <a:pt x="559" y="1163"/>
                    <a:pt x="530" y="1162"/>
                  </a:cubicBezTo>
                  <a:cubicBezTo>
                    <a:pt x="410" y="1161"/>
                    <a:pt x="311" y="1154"/>
                    <a:pt x="197" y="1153"/>
                  </a:cubicBezTo>
                  <a:cubicBezTo>
                    <a:pt x="188" y="1153"/>
                    <a:pt x="177" y="1149"/>
                    <a:pt x="167" y="1149"/>
                  </a:cubicBezTo>
                  <a:cubicBezTo>
                    <a:pt x="130" y="1149"/>
                    <a:pt x="93" y="1158"/>
                    <a:pt x="55" y="1160"/>
                  </a:cubicBezTo>
                  <a:cubicBezTo>
                    <a:pt x="29" y="1161"/>
                    <a:pt x="13" y="1163"/>
                    <a:pt x="0" y="1144"/>
                  </a:cubicBezTo>
                  <a:cubicBezTo>
                    <a:pt x="11" y="1113"/>
                    <a:pt x="26" y="1080"/>
                    <a:pt x="59" y="1084"/>
                  </a:cubicBezTo>
                  <a:cubicBezTo>
                    <a:pt x="59" y="1066"/>
                    <a:pt x="67" y="1057"/>
                    <a:pt x="75" y="1048"/>
                  </a:cubicBezTo>
                  <a:cubicBezTo>
                    <a:pt x="18" y="1032"/>
                    <a:pt x="90" y="986"/>
                    <a:pt x="112" y="967"/>
                  </a:cubicBezTo>
                  <a:cubicBezTo>
                    <a:pt x="102" y="946"/>
                    <a:pt x="46" y="941"/>
                    <a:pt x="46" y="924"/>
                  </a:cubicBezTo>
                  <a:cubicBezTo>
                    <a:pt x="45" y="906"/>
                    <a:pt x="78" y="886"/>
                    <a:pt x="91" y="871"/>
                  </a:cubicBezTo>
                  <a:cubicBezTo>
                    <a:pt x="109" y="851"/>
                    <a:pt x="123" y="834"/>
                    <a:pt x="128" y="811"/>
                  </a:cubicBezTo>
                  <a:cubicBezTo>
                    <a:pt x="179" y="737"/>
                    <a:pt x="232" y="665"/>
                    <a:pt x="266" y="574"/>
                  </a:cubicBezTo>
                  <a:cubicBezTo>
                    <a:pt x="282" y="574"/>
                    <a:pt x="290" y="579"/>
                    <a:pt x="300" y="588"/>
                  </a:cubicBezTo>
                  <a:cubicBezTo>
                    <a:pt x="337" y="595"/>
                    <a:pt x="372" y="603"/>
                    <a:pt x="411" y="602"/>
                  </a:cubicBezTo>
                  <a:cubicBezTo>
                    <a:pt x="541" y="598"/>
                    <a:pt x="673" y="583"/>
                    <a:pt x="781" y="627"/>
                  </a:cubicBezTo>
                  <a:cubicBezTo>
                    <a:pt x="842" y="653"/>
                    <a:pt x="903" y="681"/>
                    <a:pt x="928" y="747"/>
                  </a:cubicBezTo>
                  <a:cubicBezTo>
                    <a:pt x="946" y="725"/>
                    <a:pt x="970" y="708"/>
                    <a:pt x="985" y="682"/>
                  </a:cubicBezTo>
                  <a:cubicBezTo>
                    <a:pt x="980" y="674"/>
                    <a:pt x="970" y="671"/>
                    <a:pt x="962" y="666"/>
                  </a:cubicBezTo>
                  <a:cubicBezTo>
                    <a:pt x="951" y="644"/>
                    <a:pt x="931" y="630"/>
                    <a:pt x="918" y="607"/>
                  </a:cubicBezTo>
                  <a:cubicBezTo>
                    <a:pt x="880" y="534"/>
                    <a:pt x="886" y="418"/>
                    <a:pt x="955" y="359"/>
                  </a:cubicBezTo>
                  <a:cubicBezTo>
                    <a:pt x="991" y="328"/>
                    <a:pt x="1065" y="303"/>
                    <a:pt x="1127" y="329"/>
                  </a:cubicBezTo>
                  <a:cubicBezTo>
                    <a:pt x="1116" y="281"/>
                    <a:pt x="1057" y="241"/>
                    <a:pt x="1006" y="225"/>
                  </a:cubicBezTo>
                  <a:cubicBezTo>
                    <a:pt x="989" y="207"/>
                    <a:pt x="1002" y="179"/>
                    <a:pt x="1006" y="161"/>
                  </a:cubicBezTo>
                  <a:cubicBezTo>
                    <a:pt x="1021" y="155"/>
                    <a:pt x="1040" y="152"/>
                    <a:pt x="1054" y="156"/>
                  </a:cubicBezTo>
                  <a:cubicBezTo>
                    <a:pt x="1084" y="166"/>
                    <a:pt x="1146" y="224"/>
                    <a:pt x="1166" y="258"/>
                  </a:cubicBezTo>
                  <a:cubicBezTo>
                    <a:pt x="1171" y="265"/>
                    <a:pt x="1173" y="273"/>
                    <a:pt x="1173" y="280"/>
                  </a:cubicBezTo>
                  <a:close/>
                  <a:moveTo>
                    <a:pt x="1619" y="804"/>
                  </a:moveTo>
                  <a:cubicBezTo>
                    <a:pt x="1616" y="815"/>
                    <a:pt x="1630" y="816"/>
                    <a:pt x="1630" y="829"/>
                  </a:cubicBezTo>
                  <a:cubicBezTo>
                    <a:pt x="1631" y="838"/>
                    <a:pt x="1623" y="843"/>
                    <a:pt x="1621" y="852"/>
                  </a:cubicBezTo>
                  <a:cubicBezTo>
                    <a:pt x="1556" y="907"/>
                    <a:pt x="1522" y="994"/>
                    <a:pt x="1479" y="1071"/>
                  </a:cubicBezTo>
                  <a:cubicBezTo>
                    <a:pt x="1458" y="1084"/>
                    <a:pt x="1452" y="1111"/>
                    <a:pt x="1435" y="1128"/>
                  </a:cubicBezTo>
                  <a:cubicBezTo>
                    <a:pt x="1431" y="1140"/>
                    <a:pt x="1440" y="1127"/>
                    <a:pt x="1435" y="1140"/>
                  </a:cubicBezTo>
                  <a:cubicBezTo>
                    <a:pt x="1417" y="1156"/>
                    <a:pt x="1403" y="1144"/>
                    <a:pt x="1385" y="1142"/>
                  </a:cubicBezTo>
                  <a:cubicBezTo>
                    <a:pt x="1352" y="1139"/>
                    <a:pt x="1307" y="1139"/>
                    <a:pt x="1277" y="1137"/>
                  </a:cubicBezTo>
                  <a:cubicBezTo>
                    <a:pt x="1250" y="1135"/>
                    <a:pt x="1224" y="1126"/>
                    <a:pt x="1196" y="1123"/>
                  </a:cubicBezTo>
                  <a:cubicBezTo>
                    <a:pt x="1074" y="1113"/>
                    <a:pt x="924" y="1096"/>
                    <a:pt x="813" y="1112"/>
                  </a:cubicBezTo>
                  <a:cubicBezTo>
                    <a:pt x="808" y="1126"/>
                    <a:pt x="800" y="1148"/>
                    <a:pt x="806" y="1153"/>
                  </a:cubicBezTo>
                  <a:cubicBezTo>
                    <a:pt x="949" y="1170"/>
                    <a:pt x="1082" y="1168"/>
                    <a:pt x="1238" y="1169"/>
                  </a:cubicBezTo>
                  <a:cubicBezTo>
                    <a:pt x="1261" y="1170"/>
                    <a:pt x="1301" y="1163"/>
                    <a:pt x="1341" y="1165"/>
                  </a:cubicBezTo>
                  <a:cubicBezTo>
                    <a:pt x="1418" y="1169"/>
                    <a:pt x="1450" y="1182"/>
                    <a:pt x="1479" y="1128"/>
                  </a:cubicBezTo>
                  <a:cubicBezTo>
                    <a:pt x="1482" y="1123"/>
                    <a:pt x="1479" y="1118"/>
                    <a:pt x="1481" y="1112"/>
                  </a:cubicBezTo>
                  <a:cubicBezTo>
                    <a:pt x="1486" y="1100"/>
                    <a:pt x="1499" y="1087"/>
                    <a:pt x="1506" y="1073"/>
                  </a:cubicBezTo>
                  <a:cubicBezTo>
                    <a:pt x="1536" y="1020"/>
                    <a:pt x="1573" y="964"/>
                    <a:pt x="1603" y="917"/>
                  </a:cubicBezTo>
                  <a:cubicBezTo>
                    <a:pt x="1625" y="882"/>
                    <a:pt x="1642" y="851"/>
                    <a:pt x="1663" y="818"/>
                  </a:cubicBezTo>
                  <a:cubicBezTo>
                    <a:pt x="1651" y="816"/>
                    <a:pt x="1634" y="797"/>
                    <a:pt x="1619" y="804"/>
                  </a:cubicBezTo>
                  <a:close/>
                  <a:moveTo>
                    <a:pt x="1164" y="113"/>
                  </a:moveTo>
                  <a:cubicBezTo>
                    <a:pt x="1152" y="186"/>
                    <a:pt x="1187" y="238"/>
                    <a:pt x="1201" y="303"/>
                  </a:cubicBezTo>
                  <a:cubicBezTo>
                    <a:pt x="1208" y="286"/>
                    <a:pt x="1218" y="272"/>
                    <a:pt x="1222" y="251"/>
                  </a:cubicBezTo>
                  <a:cubicBezTo>
                    <a:pt x="1209" y="231"/>
                    <a:pt x="1176" y="219"/>
                    <a:pt x="1176" y="195"/>
                  </a:cubicBezTo>
                  <a:cubicBezTo>
                    <a:pt x="1194" y="203"/>
                    <a:pt x="1210" y="219"/>
                    <a:pt x="1224" y="223"/>
                  </a:cubicBezTo>
                  <a:cubicBezTo>
                    <a:pt x="1228" y="215"/>
                    <a:pt x="1222" y="203"/>
                    <a:pt x="1222" y="193"/>
                  </a:cubicBezTo>
                  <a:cubicBezTo>
                    <a:pt x="1198" y="190"/>
                    <a:pt x="1176" y="175"/>
                    <a:pt x="1178" y="154"/>
                  </a:cubicBezTo>
                  <a:cubicBezTo>
                    <a:pt x="1190" y="157"/>
                    <a:pt x="1195" y="175"/>
                    <a:pt x="1210" y="168"/>
                  </a:cubicBezTo>
                  <a:cubicBezTo>
                    <a:pt x="1215" y="143"/>
                    <a:pt x="1172" y="104"/>
                    <a:pt x="1192" y="81"/>
                  </a:cubicBezTo>
                  <a:cubicBezTo>
                    <a:pt x="1208" y="104"/>
                    <a:pt x="1212" y="128"/>
                    <a:pt x="1226" y="156"/>
                  </a:cubicBezTo>
                  <a:cubicBezTo>
                    <a:pt x="1241" y="142"/>
                    <a:pt x="1237" y="108"/>
                    <a:pt x="1261" y="101"/>
                  </a:cubicBezTo>
                  <a:cubicBezTo>
                    <a:pt x="1262" y="142"/>
                    <a:pt x="1223" y="174"/>
                    <a:pt x="1242" y="216"/>
                  </a:cubicBezTo>
                  <a:cubicBezTo>
                    <a:pt x="1259" y="213"/>
                    <a:pt x="1261" y="195"/>
                    <a:pt x="1274" y="189"/>
                  </a:cubicBezTo>
                  <a:cubicBezTo>
                    <a:pt x="1296" y="211"/>
                    <a:pt x="1254" y="232"/>
                    <a:pt x="1242" y="237"/>
                  </a:cubicBezTo>
                  <a:cubicBezTo>
                    <a:pt x="1242" y="255"/>
                    <a:pt x="1224" y="283"/>
                    <a:pt x="1224" y="301"/>
                  </a:cubicBezTo>
                  <a:cubicBezTo>
                    <a:pt x="1251" y="270"/>
                    <a:pt x="1288" y="228"/>
                    <a:pt x="1290" y="175"/>
                  </a:cubicBezTo>
                  <a:cubicBezTo>
                    <a:pt x="1293" y="107"/>
                    <a:pt x="1237" y="75"/>
                    <a:pt x="1201" y="35"/>
                  </a:cubicBezTo>
                  <a:cubicBezTo>
                    <a:pt x="1187" y="64"/>
                    <a:pt x="1170" y="79"/>
                    <a:pt x="1164" y="113"/>
                  </a:cubicBezTo>
                  <a:close/>
                  <a:moveTo>
                    <a:pt x="1054" y="177"/>
                  </a:moveTo>
                  <a:cubicBezTo>
                    <a:pt x="1027" y="172"/>
                    <a:pt x="1017" y="183"/>
                    <a:pt x="1017" y="205"/>
                  </a:cubicBezTo>
                  <a:cubicBezTo>
                    <a:pt x="1024" y="208"/>
                    <a:pt x="1027" y="216"/>
                    <a:pt x="1040" y="214"/>
                  </a:cubicBezTo>
                  <a:cubicBezTo>
                    <a:pt x="1065" y="235"/>
                    <a:pt x="1096" y="250"/>
                    <a:pt x="1118" y="274"/>
                  </a:cubicBezTo>
                  <a:cubicBezTo>
                    <a:pt x="1134" y="295"/>
                    <a:pt x="1143" y="322"/>
                    <a:pt x="1160" y="342"/>
                  </a:cubicBezTo>
                  <a:cubicBezTo>
                    <a:pt x="1159" y="354"/>
                    <a:pt x="1163" y="362"/>
                    <a:pt x="1169" y="368"/>
                  </a:cubicBezTo>
                  <a:cubicBezTo>
                    <a:pt x="1176" y="283"/>
                    <a:pt x="1119" y="212"/>
                    <a:pt x="1054" y="177"/>
                  </a:cubicBezTo>
                  <a:close/>
                  <a:moveTo>
                    <a:pt x="1440" y="439"/>
                  </a:moveTo>
                  <a:cubicBezTo>
                    <a:pt x="1439" y="433"/>
                    <a:pt x="1432" y="430"/>
                    <a:pt x="1431" y="425"/>
                  </a:cubicBezTo>
                  <a:cubicBezTo>
                    <a:pt x="1428" y="419"/>
                    <a:pt x="1431" y="412"/>
                    <a:pt x="1428" y="407"/>
                  </a:cubicBezTo>
                  <a:cubicBezTo>
                    <a:pt x="1410" y="371"/>
                    <a:pt x="1367" y="336"/>
                    <a:pt x="1323" y="326"/>
                  </a:cubicBezTo>
                  <a:cubicBezTo>
                    <a:pt x="1223" y="306"/>
                    <a:pt x="1185" y="467"/>
                    <a:pt x="1100" y="407"/>
                  </a:cubicBezTo>
                  <a:cubicBezTo>
                    <a:pt x="1099" y="390"/>
                    <a:pt x="1087" y="382"/>
                    <a:pt x="1097" y="370"/>
                  </a:cubicBezTo>
                  <a:cubicBezTo>
                    <a:pt x="1111" y="384"/>
                    <a:pt x="1122" y="413"/>
                    <a:pt x="1150" y="398"/>
                  </a:cubicBezTo>
                  <a:cubicBezTo>
                    <a:pt x="1157" y="380"/>
                    <a:pt x="1150" y="378"/>
                    <a:pt x="1146" y="359"/>
                  </a:cubicBezTo>
                  <a:cubicBezTo>
                    <a:pt x="1050" y="300"/>
                    <a:pt x="919" y="371"/>
                    <a:pt x="914" y="473"/>
                  </a:cubicBezTo>
                  <a:cubicBezTo>
                    <a:pt x="913" y="480"/>
                    <a:pt x="915" y="495"/>
                    <a:pt x="916" y="508"/>
                  </a:cubicBezTo>
                  <a:cubicBezTo>
                    <a:pt x="919" y="544"/>
                    <a:pt x="931" y="592"/>
                    <a:pt x="951" y="620"/>
                  </a:cubicBezTo>
                  <a:cubicBezTo>
                    <a:pt x="960" y="635"/>
                    <a:pt x="988" y="664"/>
                    <a:pt x="1003" y="664"/>
                  </a:cubicBezTo>
                  <a:cubicBezTo>
                    <a:pt x="1012" y="664"/>
                    <a:pt x="1028" y="651"/>
                    <a:pt x="1042" y="646"/>
                  </a:cubicBezTo>
                  <a:cubicBezTo>
                    <a:pt x="1155" y="602"/>
                    <a:pt x="1290" y="588"/>
                    <a:pt x="1419" y="584"/>
                  </a:cubicBezTo>
                  <a:cubicBezTo>
                    <a:pt x="1431" y="542"/>
                    <a:pt x="1451" y="498"/>
                    <a:pt x="1440" y="439"/>
                  </a:cubicBezTo>
                  <a:close/>
                  <a:moveTo>
                    <a:pt x="1196" y="352"/>
                  </a:moveTo>
                  <a:cubicBezTo>
                    <a:pt x="1199" y="359"/>
                    <a:pt x="1189" y="366"/>
                    <a:pt x="1196" y="370"/>
                  </a:cubicBezTo>
                  <a:cubicBezTo>
                    <a:pt x="1203" y="357"/>
                    <a:pt x="1222" y="344"/>
                    <a:pt x="1226" y="336"/>
                  </a:cubicBezTo>
                  <a:cubicBezTo>
                    <a:pt x="1216" y="340"/>
                    <a:pt x="1209" y="349"/>
                    <a:pt x="1196" y="352"/>
                  </a:cubicBezTo>
                  <a:close/>
                  <a:moveTo>
                    <a:pt x="1495" y="618"/>
                  </a:moveTo>
                  <a:cubicBezTo>
                    <a:pt x="1462" y="612"/>
                    <a:pt x="1428" y="599"/>
                    <a:pt x="1396" y="600"/>
                  </a:cubicBezTo>
                  <a:cubicBezTo>
                    <a:pt x="1331" y="602"/>
                    <a:pt x="1262" y="611"/>
                    <a:pt x="1199" y="620"/>
                  </a:cubicBezTo>
                  <a:cubicBezTo>
                    <a:pt x="1127" y="631"/>
                    <a:pt x="1059" y="655"/>
                    <a:pt x="1006" y="687"/>
                  </a:cubicBezTo>
                  <a:cubicBezTo>
                    <a:pt x="956" y="737"/>
                    <a:pt x="914" y="795"/>
                    <a:pt x="875" y="857"/>
                  </a:cubicBezTo>
                  <a:cubicBezTo>
                    <a:pt x="836" y="918"/>
                    <a:pt x="791" y="979"/>
                    <a:pt x="764" y="1045"/>
                  </a:cubicBezTo>
                  <a:cubicBezTo>
                    <a:pt x="817" y="1009"/>
                    <a:pt x="892" y="975"/>
                    <a:pt x="983" y="970"/>
                  </a:cubicBezTo>
                  <a:cubicBezTo>
                    <a:pt x="1005" y="968"/>
                    <a:pt x="1029" y="971"/>
                    <a:pt x="1052" y="970"/>
                  </a:cubicBezTo>
                  <a:cubicBezTo>
                    <a:pt x="1164" y="964"/>
                    <a:pt x="1270" y="971"/>
                    <a:pt x="1350" y="997"/>
                  </a:cubicBezTo>
                  <a:cubicBezTo>
                    <a:pt x="1415" y="860"/>
                    <a:pt x="1513" y="757"/>
                    <a:pt x="1598" y="641"/>
                  </a:cubicBezTo>
                  <a:cubicBezTo>
                    <a:pt x="1568" y="628"/>
                    <a:pt x="1531" y="625"/>
                    <a:pt x="1495" y="618"/>
                  </a:cubicBezTo>
                  <a:close/>
                  <a:moveTo>
                    <a:pt x="806" y="662"/>
                  </a:moveTo>
                  <a:cubicBezTo>
                    <a:pt x="758" y="638"/>
                    <a:pt x="719" y="630"/>
                    <a:pt x="654" y="623"/>
                  </a:cubicBezTo>
                  <a:cubicBezTo>
                    <a:pt x="629" y="620"/>
                    <a:pt x="602" y="614"/>
                    <a:pt x="578" y="614"/>
                  </a:cubicBezTo>
                  <a:cubicBezTo>
                    <a:pt x="507" y="612"/>
                    <a:pt x="434" y="625"/>
                    <a:pt x="376" y="623"/>
                  </a:cubicBezTo>
                  <a:cubicBezTo>
                    <a:pt x="341" y="621"/>
                    <a:pt x="305" y="605"/>
                    <a:pt x="275" y="604"/>
                  </a:cubicBezTo>
                  <a:cubicBezTo>
                    <a:pt x="275" y="603"/>
                    <a:pt x="275" y="602"/>
                    <a:pt x="273" y="602"/>
                  </a:cubicBezTo>
                  <a:cubicBezTo>
                    <a:pt x="272" y="617"/>
                    <a:pt x="262" y="622"/>
                    <a:pt x="257" y="632"/>
                  </a:cubicBezTo>
                  <a:cubicBezTo>
                    <a:pt x="247" y="652"/>
                    <a:pt x="242" y="671"/>
                    <a:pt x="232" y="689"/>
                  </a:cubicBezTo>
                  <a:cubicBezTo>
                    <a:pt x="213" y="723"/>
                    <a:pt x="187" y="753"/>
                    <a:pt x="167" y="788"/>
                  </a:cubicBezTo>
                  <a:cubicBezTo>
                    <a:pt x="158" y="804"/>
                    <a:pt x="144" y="819"/>
                    <a:pt x="135" y="834"/>
                  </a:cubicBezTo>
                  <a:cubicBezTo>
                    <a:pt x="125" y="852"/>
                    <a:pt x="121" y="865"/>
                    <a:pt x="108" y="880"/>
                  </a:cubicBezTo>
                  <a:cubicBezTo>
                    <a:pt x="96" y="893"/>
                    <a:pt x="79" y="903"/>
                    <a:pt x="78" y="924"/>
                  </a:cubicBezTo>
                  <a:cubicBezTo>
                    <a:pt x="99" y="934"/>
                    <a:pt x="112" y="960"/>
                    <a:pt x="142" y="949"/>
                  </a:cubicBezTo>
                  <a:cubicBezTo>
                    <a:pt x="140" y="956"/>
                    <a:pt x="139" y="957"/>
                    <a:pt x="144" y="960"/>
                  </a:cubicBezTo>
                  <a:cubicBezTo>
                    <a:pt x="166" y="962"/>
                    <a:pt x="184" y="970"/>
                    <a:pt x="204" y="972"/>
                  </a:cubicBezTo>
                  <a:cubicBezTo>
                    <a:pt x="264" y="976"/>
                    <a:pt x="323" y="956"/>
                    <a:pt x="383" y="953"/>
                  </a:cubicBezTo>
                  <a:cubicBezTo>
                    <a:pt x="521" y="947"/>
                    <a:pt x="644" y="994"/>
                    <a:pt x="748" y="1041"/>
                  </a:cubicBezTo>
                  <a:cubicBezTo>
                    <a:pt x="797" y="944"/>
                    <a:pt x="856" y="859"/>
                    <a:pt x="914" y="772"/>
                  </a:cubicBezTo>
                  <a:cubicBezTo>
                    <a:pt x="902" y="706"/>
                    <a:pt x="859" y="688"/>
                    <a:pt x="806" y="662"/>
                  </a:cubicBezTo>
                  <a:close/>
                  <a:moveTo>
                    <a:pt x="1557" y="724"/>
                  </a:moveTo>
                  <a:cubicBezTo>
                    <a:pt x="1487" y="816"/>
                    <a:pt x="1405" y="909"/>
                    <a:pt x="1364" y="1022"/>
                  </a:cubicBezTo>
                  <a:cubicBezTo>
                    <a:pt x="1378" y="1025"/>
                    <a:pt x="1391" y="1029"/>
                    <a:pt x="1405" y="1032"/>
                  </a:cubicBezTo>
                  <a:cubicBezTo>
                    <a:pt x="1409" y="1029"/>
                    <a:pt x="1411" y="1025"/>
                    <a:pt x="1417" y="1025"/>
                  </a:cubicBezTo>
                  <a:cubicBezTo>
                    <a:pt x="1471" y="924"/>
                    <a:pt x="1537" y="835"/>
                    <a:pt x="1591" y="735"/>
                  </a:cubicBezTo>
                  <a:cubicBezTo>
                    <a:pt x="1582" y="729"/>
                    <a:pt x="1568" y="728"/>
                    <a:pt x="1557" y="724"/>
                  </a:cubicBezTo>
                  <a:close/>
                  <a:moveTo>
                    <a:pt x="1578" y="800"/>
                  </a:moveTo>
                  <a:cubicBezTo>
                    <a:pt x="1573" y="807"/>
                    <a:pt x="1564" y="811"/>
                    <a:pt x="1559" y="818"/>
                  </a:cubicBezTo>
                  <a:cubicBezTo>
                    <a:pt x="1540" y="846"/>
                    <a:pt x="1527" y="880"/>
                    <a:pt x="1509" y="910"/>
                  </a:cubicBezTo>
                  <a:cubicBezTo>
                    <a:pt x="1479" y="959"/>
                    <a:pt x="1440" y="1003"/>
                    <a:pt x="1431" y="1061"/>
                  </a:cubicBezTo>
                  <a:cubicBezTo>
                    <a:pt x="1432" y="1067"/>
                    <a:pt x="1439" y="1066"/>
                    <a:pt x="1437" y="1075"/>
                  </a:cubicBezTo>
                  <a:cubicBezTo>
                    <a:pt x="1435" y="1081"/>
                    <a:pt x="1425" y="1091"/>
                    <a:pt x="1433" y="1098"/>
                  </a:cubicBezTo>
                  <a:cubicBezTo>
                    <a:pt x="1499" y="1018"/>
                    <a:pt x="1538" y="910"/>
                    <a:pt x="1607" y="832"/>
                  </a:cubicBezTo>
                  <a:cubicBezTo>
                    <a:pt x="1583" y="813"/>
                    <a:pt x="1615" y="785"/>
                    <a:pt x="1605" y="751"/>
                  </a:cubicBezTo>
                  <a:cubicBezTo>
                    <a:pt x="1593" y="765"/>
                    <a:pt x="1588" y="784"/>
                    <a:pt x="1578" y="800"/>
                  </a:cubicBezTo>
                  <a:close/>
                  <a:moveTo>
                    <a:pt x="546" y="986"/>
                  </a:moveTo>
                  <a:cubicBezTo>
                    <a:pt x="501" y="975"/>
                    <a:pt x="440" y="968"/>
                    <a:pt x="390" y="970"/>
                  </a:cubicBezTo>
                  <a:cubicBezTo>
                    <a:pt x="342" y="971"/>
                    <a:pt x="298" y="990"/>
                    <a:pt x="250" y="988"/>
                  </a:cubicBezTo>
                  <a:cubicBezTo>
                    <a:pt x="209" y="986"/>
                    <a:pt x="164" y="985"/>
                    <a:pt x="133" y="970"/>
                  </a:cubicBezTo>
                  <a:cubicBezTo>
                    <a:pt x="118" y="982"/>
                    <a:pt x="105" y="997"/>
                    <a:pt x="89" y="1009"/>
                  </a:cubicBezTo>
                  <a:cubicBezTo>
                    <a:pt x="258" y="1015"/>
                    <a:pt x="459" y="999"/>
                    <a:pt x="636" y="1018"/>
                  </a:cubicBezTo>
                  <a:cubicBezTo>
                    <a:pt x="609" y="1003"/>
                    <a:pt x="573" y="992"/>
                    <a:pt x="546" y="986"/>
                  </a:cubicBezTo>
                  <a:close/>
                  <a:moveTo>
                    <a:pt x="1235" y="993"/>
                  </a:moveTo>
                  <a:cubicBezTo>
                    <a:pt x="1109" y="993"/>
                    <a:pt x="958" y="967"/>
                    <a:pt x="861" y="1015"/>
                  </a:cubicBezTo>
                  <a:cubicBezTo>
                    <a:pt x="1015" y="1001"/>
                    <a:pt x="1155" y="1016"/>
                    <a:pt x="1290" y="1013"/>
                  </a:cubicBezTo>
                  <a:cubicBezTo>
                    <a:pt x="1313" y="1013"/>
                    <a:pt x="1316" y="1013"/>
                    <a:pt x="1332" y="1018"/>
                  </a:cubicBezTo>
                  <a:cubicBezTo>
                    <a:pt x="1313" y="993"/>
                    <a:pt x="1271" y="992"/>
                    <a:pt x="1235" y="993"/>
                  </a:cubicBezTo>
                  <a:close/>
                  <a:moveTo>
                    <a:pt x="567" y="1034"/>
                  </a:moveTo>
                  <a:cubicBezTo>
                    <a:pt x="407" y="1018"/>
                    <a:pt x="257" y="1033"/>
                    <a:pt x="91" y="1029"/>
                  </a:cubicBezTo>
                  <a:cubicBezTo>
                    <a:pt x="93" y="1038"/>
                    <a:pt x="94" y="1047"/>
                    <a:pt x="96" y="1055"/>
                  </a:cubicBezTo>
                  <a:cubicBezTo>
                    <a:pt x="120" y="1058"/>
                    <a:pt x="149" y="1057"/>
                    <a:pt x="165" y="1068"/>
                  </a:cubicBezTo>
                  <a:cubicBezTo>
                    <a:pt x="145" y="1071"/>
                    <a:pt x="102" y="1070"/>
                    <a:pt x="78" y="1073"/>
                  </a:cubicBezTo>
                  <a:cubicBezTo>
                    <a:pt x="93" y="1096"/>
                    <a:pt x="119" y="1084"/>
                    <a:pt x="149" y="1087"/>
                  </a:cubicBezTo>
                  <a:cubicBezTo>
                    <a:pt x="232" y="1093"/>
                    <a:pt x="322" y="1084"/>
                    <a:pt x="404" y="1087"/>
                  </a:cubicBezTo>
                  <a:cubicBezTo>
                    <a:pt x="443" y="1088"/>
                    <a:pt x="478" y="1098"/>
                    <a:pt x="512" y="1091"/>
                  </a:cubicBezTo>
                  <a:cubicBezTo>
                    <a:pt x="508" y="1091"/>
                    <a:pt x="506" y="1090"/>
                    <a:pt x="505" y="1087"/>
                  </a:cubicBezTo>
                  <a:cubicBezTo>
                    <a:pt x="552" y="1077"/>
                    <a:pt x="612" y="1093"/>
                    <a:pt x="654" y="1078"/>
                  </a:cubicBezTo>
                  <a:cubicBezTo>
                    <a:pt x="619" y="1073"/>
                    <a:pt x="584" y="1069"/>
                    <a:pt x="549" y="1064"/>
                  </a:cubicBezTo>
                  <a:cubicBezTo>
                    <a:pt x="517" y="1059"/>
                    <a:pt x="481" y="1055"/>
                    <a:pt x="452" y="1041"/>
                  </a:cubicBezTo>
                  <a:cubicBezTo>
                    <a:pt x="532" y="1039"/>
                    <a:pt x="622" y="1070"/>
                    <a:pt x="707" y="1059"/>
                  </a:cubicBezTo>
                  <a:cubicBezTo>
                    <a:pt x="664" y="1033"/>
                    <a:pt x="612" y="1038"/>
                    <a:pt x="567" y="1034"/>
                  </a:cubicBezTo>
                  <a:close/>
                  <a:moveTo>
                    <a:pt x="1375" y="1043"/>
                  </a:moveTo>
                  <a:cubicBezTo>
                    <a:pt x="1326" y="1034"/>
                    <a:pt x="1276" y="1029"/>
                    <a:pt x="1224" y="1029"/>
                  </a:cubicBezTo>
                  <a:cubicBezTo>
                    <a:pt x="1119" y="1029"/>
                    <a:pt x="989" y="1014"/>
                    <a:pt x="875" y="1029"/>
                  </a:cubicBezTo>
                  <a:cubicBezTo>
                    <a:pt x="837" y="1034"/>
                    <a:pt x="797" y="1044"/>
                    <a:pt x="769" y="1066"/>
                  </a:cubicBezTo>
                  <a:cubicBezTo>
                    <a:pt x="776" y="1071"/>
                    <a:pt x="779" y="1081"/>
                    <a:pt x="787" y="1084"/>
                  </a:cubicBezTo>
                  <a:cubicBezTo>
                    <a:pt x="840" y="1066"/>
                    <a:pt x="888" y="1046"/>
                    <a:pt x="951" y="1043"/>
                  </a:cubicBezTo>
                  <a:cubicBezTo>
                    <a:pt x="966" y="1042"/>
                    <a:pt x="990" y="1038"/>
                    <a:pt x="994" y="1055"/>
                  </a:cubicBezTo>
                  <a:cubicBezTo>
                    <a:pt x="926" y="1058"/>
                    <a:pt x="858" y="1066"/>
                    <a:pt x="808" y="1094"/>
                  </a:cubicBezTo>
                  <a:cubicBezTo>
                    <a:pt x="994" y="1073"/>
                    <a:pt x="1183" y="1111"/>
                    <a:pt x="1336" y="1123"/>
                  </a:cubicBezTo>
                  <a:cubicBezTo>
                    <a:pt x="1365" y="1126"/>
                    <a:pt x="1395" y="1134"/>
                    <a:pt x="1412" y="1119"/>
                  </a:cubicBezTo>
                  <a:cubicBezTo>
                    <a:pt x="1388" y="1114"/>
                    <a:pt x="1362" y="1117"/>
                    <a:pt x="1346" y="1100"/>
                  </a:cubicBezTo>
                  <a:cubicBezTo>
                    <a:pt x="1372" y="1092"/>
                    <a:pt x="1407" y="1116"/>
                    <a:pt x="1417" y="1089"/>
                  </a:cubicBezTo>
                  <a:cubicBezTo>
                    <a:pt x="1380" y="1073"/>
                    <a:pt x="1309" y="1101"/>
                    <a:pt x="1286" y="1073"/>
                  </a:cubicBezTo>
                  <a:cubicBezTo>
                    <a:pt x="1323" y="1073"/>
                    <a:pt x="1369" y="1071"/>
                    <a:pt x="1410" y="1068"/>
                  </a:cubicBezTo>
                  <a:cubicBezTo>
                    <a:pt x="1403" y="1063"/>
                    <a:pt x="1384" y="1054"/>
                    <a:pt x="1375" y="1043"/>
                  </a:cubicBezTo>
                  <a:close/>
                  <a:moveTo>
                    <a:pt x="705" y="1098"/>
                  </a:moveTo>
                  <a:cubicBezTo>
                    <a:pt x="731" y="1106"/>
                    <a:pt x="751" y="1097"/>
                    <a:pt x="764" y="1084"/>
                  </a:cubicBezTo>
                  <a:cubicBezTo>
                    <a:pt x="759" y="1083"/>
                    <a:pt x="759" y="1076"/>
                    <a:pt x="755" y="1073"/>
                  </a:cubicBezTo>
                  <a:cubicBezTo>
                    <a:pt x="736" y="1076"/>
                    <a:pt x="717" y="1079"/>
                    <a:pt x="705" y="1098"/>
                  </a:cubicBezTo>
                  <a:close/>
                  <a:moveTo>
                    <a:pt x="677" y="1091"/>
                  </a:moveTo>
                  <a:cubicBezTo>
                    <a:pt x="661" y="1097"/>
                    <a:pt x="632" y="1091"/>
                    <a:pt x="620" y="1100"/>
                  </a:cubicBezTo>
                  <a:cubicBezTo>
                    <a:pt x="644" y="1105"/>
                    <a:pt x="668" y="1092"/>
                    <a:pt x="682" y="1100"/>
                  </a:cubicBezTo>
                  <a:cubicBezTo>
                    <a:pt x="684" y="1092"/>
                    <a:pt x="703" y="1083"/>
                    <a:pt x="693" y="1078"/>
                  </a:cubicBezTo>
                  <a:cubicBezTo>
                    <a:pt x="693" y="1081"/>
                    <a:pt x="684" y="1075"/>
                    <a:pt x="677" y="1078"/>
                  </a:cubicBezTo>
                  <a:cubicBezTo>
                    <a:pt x="677" y="1082"/>
                    <a:pt x="677" y="1087"/>
                    <a:pt x="677" y="1091"/>
                  </a:cubicBezTo>
                  <a:close/>
                  <a:moveTo>
                    <a:pt x="553" y="1096"/>
                  </a:moveTo>
                  <a:cubicBezTo>
                    <a:pt x="550" y="1096"/>
                    <a:pt x="549" y="1092"/>
                    <a:pt x="544" y="1094"/>
                  </a:cubicBezTo>
                  <a:cubicBezTo>
                    <a:pt x="559" y="1104"/>
                    <a:pt x="588" y="1095"/>
                    <a:pt x="553" y="1096"/>
                  </a:cubicBezTo>
                  <a:close/>
                  <a:moveTo>
                    <a:pt x="429" y="1110"/>
                  </a:moveTo>
                  <a:cubicBezTo>
                    <a:pt x="392" y="1107"/>
                    <a:pt x="355" y="1114"/>
                    <a:pt x="319" y="1112"/>
                  </a:cubicBezTo>
                  <a:cubicBezTo>
                    <a:pt x="224" y="1107"/>
                    <a:pt x="118" y="1104"/>
                    <a:pt x="46" y="1107"/>
                  </a:cubicBezTo>
                  <a:cubicBezTo>
                    <a:pt x="37" y="1114"/>
                    <a:pt x="30" y="1121"/>
                    <a:pt x="25" y="1130"/>
                  </a:cubicBezTo>
                  <a:cubicBezTo>
                    <a:pt x="43" y="1142"/>
                    <a:pt x="62" y="1134"/>
                    <a:pt x="80" y="1133"/>
                  </a:cubicBezTo>
                  <a:cubicBezTo>
                    <a:pt x="178" y="1126"/>
                    <a:pt x="265" y="1133"/>
                    <a:pt x="362" y="1140"/>
                  </a:cubicBezTo>
                  <a:cubicBezTo>
                    <a:pt x="455" y="1146"/>
                    <a:pt x="569" y="1141"/>
                    <a:pt x="668" y="1146"/>
                  </a:cubicBezTo>
                  <a:cubicBezTo>
                    <a:pt x="669" y="1132"/>
                    <a:pt x="656" y="1132"/>
                    <a:pt x="654" y="1121"/>
                  </a:cubicBezTo>
                  <a:cubicBezTo>
                    <a:pt x="580" y="1118"/>
                    <a:pt x="502" y="1116"/>
                    <a:pt x="429" y="1110"/>
                  </a:cubicBezTo>
                  <a:close/>
                  <a:moveTo>
                    <a:pt x="712" y="1126"/>
                  </a:moveTo>
                  <a:cubicBezTo>
                    <a:pt x="701" y="1125"/>
                    <a:pt x="691" y="1115"/>
                    <a:pt x="682" y="1123"/>
                  </a:cubicBezTo>
                  <a:cubicBezTo>
                    <a:pt x="691" y="1165"/>
                    <a:pt x="796" y="1164"/>
                    <a:pt x="783" y="1114"/>
                  </a:cubicBezTo>
                  <a:cubicBezTo>
                    <a:pt x="761" y="1115"/>
                    <a:pt x="738" y="1128"/>
                    <a:pt x="712" y="1126"/>
                  </a:cubicBezTo>
                  <a:close/>
                </a:path>
              </a:pathLst>
            </a:custGeom>
            <a:solidFill>
              <a:schemeClr val="bg1"/>
            </a:solidFill>
            <a:ln w="9525">
              <a:noFill/>
            </a:ln>
          </p:spPr>
          <p:txBody>
            <a:bodyPr/>
            <a:lstStyle/>
            <a:p>
              <a:endParaRPr lang="zh-CN" altLang="en-US"/>
            </a:p>
          </p:txBody>
        </p:sp>
      </p:grpSp>
    </p:spTree>
    <p:extLst>
      <p:ext uri="{BB962C8B-B14F-4D97-AF65-F5344CB8AC3E}">
        <p14:creationId xmlns:p14="http://schemas.microsoft.com/office/powerpoint/2010/main" val="49982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407605" y="1124840"/>
            <a:ext cx="11304785" cy="5324535"/>
          </a:xfrm>
          <a:prstGeom prst="rect">
            <a:avLst/>
          </a:prstGeom>
          <a:noFill/>
          <a:ln w="9525" cap="flat" cmpd="sng">
            <a:solidFill>
              <a:schemeClr val="bg1">
                <a:alpha val="29999"/>
              </a:schemeClr>
            </a:solidFill>
            <a:prstDash val="solid"/>
            <a:round/>
            <a:headEnd type="none" w="med" len="med"/>
            <a:tailEnd type="none" w="med" len="med"/>
          </a:ln>
        </p:spPr>
        <p:txBody>
          <a:bodyPr wrap="square" anchor="t" anchorCtr="0">
            <a:spAutoFit/>
          </a:bodyPr>
          <a:lstStyle/>
          <a:p>
            <a:pPr marL="342900" indent="-342900">
              <a:buFont typeface="Arial" panose="020B0604020202020204" pitchFamily="34" charset="0"/>
              <a:buChar char="•"/>
            </a:pPr>
            <a:r>
              <a:rPr lang="en-US" sz="2000" dirty="0">
                <a:solidFill>
                  <a:schemeClr val="bg1"/>
                </a:solidFill>
              </a:rPr>
              <a:t>HIP (Heterogeneous-compute Interface for Portability) is an open-source C++ programming interface developed by AMD that allows developers to write code that can be compiled for either AMD or NVIDIA GPUs. HIP includes a set of libraries and tools that provide a similar programming model to CUDA, allowing developers to use familiar CUDA programming concepts to write code that can be run on both AMD and NVIDIA GPUs.</a:t>
            </a:r>
          </a:p>
          <a:p>
            <a:pPr marL="342900" indent="-342900">
              <a:buFont typeface="Arial" panose="020B0604020202020204" pitchFamily="34" charset="0"/>
              <a:buChar char="•"/>
            </a:pPr>
            <a:r>
              <a:rPr lang="en-US" sz="2000" dirty="0">
                <a:solidFill>
                  <a:schemeClr val="bg1"/>
                </a:solidFill>
              </a:rPr>
              <a:t>To convert CUDA code to HIP, tools called </a:t>
            </a:r>
            <a:r>
              <a:rPr lang="en-US" sz="2000" dirty="0" err="1">
                <a:solidFill>
                  <a:schemeClr val="bg1"/>
                </a:solidFill>
              </a:rPr>
              <a:t>hipify</a:t>
            </a:r>
            <a:r>
              <a:rPr lang="en-US" sz="2000" dirty="0">
                <a:solidFill>
                  <a:schemeClr val="bg1"/>
                </a:solidFill>
              </a:rPr>
              <a:t>-clang is used. This tool is a modified version of the Clang C/C++ compiler that can automatically convert CUDA code to HIP code. The conversion process involves replacing CUDA-specific functions and libraries with their equivalent HIP functions and libraries, so that the resulting code can be compiled for either AMD or NVIDIA </a:t>
            </a:r>
            <a:r>
              <a:rPr lang="en-US" sz="2000" dirty="0" err="1">
                <a:solidFill>
                  <a:schemeClr val="bg1"/>
                </a:solidFill>
              </a:rPr>
              <a:t>GPUs.It’s</a:t>
            </a:r>
            <a:r>
              <a:rPr lang="en-US" sz="2000" dirty="0">
                <a:solidFill>
                  <a:schemeClr val="bg1"/>
                </a:solidFill>
              </a:rPr>
              <a:t> better alternative which is applied in the project is its Perl script alternative by the name-HIPIFY-Perl.</a:t>
            </a:r>
          </a:p>
          <a:p>
            <a:pPr marL="342900" indent="-342900">
              <a:buFont typeface="Arial" panose="020B0604020202020204" pitchFamily="34" charset="0"/>
              <a:buChar char="•"/>
            </a:pPr>
            <a:r>
              <a:rPr lang="en-US" sz="2000" dirty="0">
                <a:solidFill>
                  <a:schemeClr val="bg1"/>
                </a:solidFill>
              </a:rPr>
              <a:t>Project </a:t>
            </a:r>
            <a:r>
              <a:rPr lang="en-US" sz="2000" dirty="0" err="1">
                <a:solidFill>
                  <a:schemeClr val="bg1"/>
                </a:solidFill>
              </a:rPr>
              <a:t>TestHIPIFY</a:t>
            </a:r>
            <a:r>
              <a:rPr lang="en-US" sz="2000" dirty="0">
                <a:solidFill>
                  <a:schemeClr val="bg1"/>
                </a:solidFill>
              </a:rPr>
              <a:t> is a program that helps developers to convert their code from one programming language to another. It uses a process called "</a:t>
            </a:r>
            <a:r>
              <a:rPr lang="en-US" sz="2000" dirty="0" err="1">
                <a:solidFill>
                  <a:schemeClr val="bg1"/>
                </a:solidFill>
              </a:rPr>
              <a:t>hipifying</a:t>
            </a:r>
            <a:r>
              <a:rPr lang="en-US" sz="2000" dirty="0">
                <a:solidFill>
                  <a:schemeClr val="bg1"/>
                </a:solidFill>
              </a:rPr>
              <a:t>" which makes the code conform to certain standards and conventions. This can be helpful when working on a project that involves multiple programming languages or when transitioning from one language to another.</a:t>
            </a:r>
          </a:p>
          <a:p>
            <a:pPr marL="342900" indent="-342900">
              <a:buFont typeface="Arial" panose="020B0604020202020204" pitchFamily="34" charset="0"/>
              <a:buChar char="•"/>
            </a:pPr>
            <a:r>
              <a:rPr lang="en-US" sz="2000" dirty="0">
                <a:solidFill>
                  <a:schemeClr val="bg1"/>
                </a:solidFill>
              </a:rPr>
              <a:t>The program takes in the source code, either in a file or a directory, and transforms it using various rules and patterns to make it compatible with the desired programming language. The transformed code is then outputted to a new file with a new name. </a:t>
            </a:r>
          </a:p>
        </p:txBody>
      </p:sp>
      <p:grpSp>
        <p:nvGrpSpPr>
          <p:cNvPr id="2" name="组合 7">
            <a:extLst>
              <a:ext uri="{FF2B5EF4-FFF2-40B4-BE49-F238E27FC236}">
                <a16:creationId xmlns:a16="http://schemas.microsoft.com/office/drawing/2014/main" id="{79B92E5B-EF5A-4BCA-11B2-CC04CE376867}"/>
              </a:ext>
            </a:extLst>
          </p:cNvPr>
          <p:cNvGrpSpPr/>
          <p:nvPr/>
        </p:nvGrpSpPr>
        <p:grpSpPr>
          <a:xfrm>
            <a:off x="479425" y="312437"/>
            <a:ext cx="4256869" cy="585232"/>
            <a:chOff x="327446" y="188640"/>
            <a:chExt cx="4256091" cy="585232"/>
          </a:xfrm>
        </p:grpSpPr>
        <p:sp>
          <p:nvSpPr>
            <p:cNvPr id="4" name="文本框 5">
              <a:extLst>
                <a:ext uri="{FF2B5EF4-FFF2-40B4-BE49-F238E27FC236}">
                  <a16:creationId xmlns:a16="http://schemas.microsoft.com/office/drawing/2014/main" id="{633C3AC3-7D42-27BB-8997-37805A5B6DF7}"/>
                </a:ext>
              </a:extLst>
            </p:cNvPr>
            <p:cNvSpPr txBox="1"/>
            <p:nvPr/>
          </p:nvSpPr>
          <p:spPr>
            <a:xfrm>
              <a:off x="1055155" y="404540"/>
              <a:ext cx="3528382" cy="369332"/>
            </a:xfrm>
            <a:prstGeom prst="rect">
              <a:avLst/>
            </a:prstGeom>
            <a:noFill/>
            <a:ln w="9525">
              <a:noFill/>
            </a:ln>
          </p:spPr>
          <p:txBody>
            <a:bodyPr wrap="square" anchor="t" anchorCtr="0">
              <a:spAutoFit/>
            </a:bodyPr>
            <a:lstStyle/>
            <a:p>
              <a:r>
                <a:rPr lang="en-IN" b="0" i="0" dirty="0">
                  <a:solidFill>
                    <a:srgbClr val="D1D5DB"/>
                  </a:solidFill>
                  <a:effectLst/>
                  <a:latin typeface="Söhne"/>
                </a:rPr>
                <a:t>Projec</a:t>
              </a:r>
              <a:r>
                <a:rPr lang="en-IN" dirty="0">
                  <a:solidFill>
                    <a:srgbClr val="D1D5DB"/>
                  </a:solidFill>
                  <a:latin typeface="Söhne"/>
                </a:rPr>
                <a:t>t </a:t>
              </a:r>
              <a:r>
                <a:rPr lang="en-IN" dirty="0" err="1">
                  <a:solidFill>
                    <a:srgbClr val="D1D5DB"/>
                  </a:solidFill>
                  <a:latin typeface="Söhne"/>
                </a:rPr>
                <a:t>TestHIPIFY</a:t>
              </a:r>
              <a:endParaRPr lang="zh-CN" altLang="en-US" dirty="0">
                <a:solidFill>
                  <a:schemeClr val="bg1"/>
                </a:solidFill>
                <a:latin typeface="Elsie" panose="02000000000000000000" charset="0"/>
                <a:ea typeface="Elsie" panose="02000000000000000000" charset="0"/>
              </a:endParaRPr>
            </a:p>
          </p:txBody>
        </p:sp>
        <p:sp>
          <p:nvSpPr>
            <p:cNvPr id="5" name="Freeform 169">
              <a:extLst>
                <a:ext uri="{FF2B5EF4-FFF2-40B4-BE49-F238E27FC236}">
                  <a16:creationId xmlns:a16="http://schemas.microsoft.com/office/drawing/2014/main" id="{10DA61B6-EBA8-35C6-2343-2E5B12AA91E7}"/>
                </a:ext>
              </a:extLst>
            </p:cNvPr>
            <p:cNvSpPr>
              <a:spLocks noEditPoints="1"/>
            </p:cNvSpPr>
            <p:nvPr/>
          </p:nvSpPr>
          <p:spPr>
            <a:xfrm>
              <a:off x="327446" y="188640"/>
              <a:ext cx="723306" cy="513348"/>
            </a:xfrm>
            <a:custGeom>
              <a:avLst/>
              <a:gdLst/>
              <a:ahLst/>
              <a:cxnLst>
                <a:cxn ang="0">
                  <a:pos x="521105" y="2997"/>
                </a:cxn>
                <a:cxn ang="0">
                  <a:pos x="600617" y="149423"/>
                </a:cxn>
                <a:cxn ang="0">
                  <a:pos x="672435" y="301843"/>
                </a:cxn>
                <a:cxn ang="0">
                  <a:pos x="723306" y="345086"/>
                </a:cxn>
                <a:cxn ang="0">
                  <a:pos x="616434" y="513348"/>
                </a:cxn>
                <a:cxn ang="0">
                  <a:pos x="318904" y="504785"/>
                </a:cxn>
                <a:cxn ang="0">
                  <a:pos x="84214" y="493653"/>
                </a:cxn>
                <a:cxn ang="0">
                  <a:pos x="25221" y="464111"/>
                </a:cxn>
                <a:cxn ang="0">
                  <a:pos x="38901" y="372915"/>
                </a:cxn>
                <a:cxn ang="0">
                  <a:pos x="175696" y="257744"/>
                </a:cxn>
                <a:cxn ang="0">
                  <a:pos x="411241" y="285145"/>
                </a:cxn>
                <a:cxn ang="0">
                  <a:pos x="430050" y="96333"/>
                </a:cxn>
                <a:cxn ang="0">
                  <a:pos x="501440" y="119881"/>
                </a:cxn>
                <a:cxn ang="0">
                  <a:pos x="632251" y="458545"/>
                </a:cxn>
                <a:cxn ang="0">
                  <a:pos x="545899" y="486802"/>
                </a:cxn>
                <a:cxn ang="0">
                  <a:pos x="529227" y="500503"/>
                </a:cxn>
                <a:cxn ang="0">
                  <a:pos x="643793" y="459401"/>
                </a:cxn>
                <a:cxn ang="0">
                  <a:pos x="497593" y="48380"/>
                </a:cxn>
                <a:cxn ang="0">
                  <a:pos x="523242" y="95476"/>
                </a:cxn>
                <a:cxn ang="0">
                  <a:pos x="509563" y="34679"/>
                </a:cxn>
                <a:cxn ang="0">
                  <a:pos x="544616" y="80919"/>
                </a:cxn>
                <a:cxn ang="0">
                  <a:pos x="513410" y="14985"/>
                </a:cxn>
                <a:cxn ang="0">
                  <a:pos x="444585" y="91623"/>
                </a:cxn>
                <a:cxn ang="0">
                  <a:pos x="450570" y="75781"/>
                </a:cxn>
                <a:cxn ang="0">
                  <a:pos x="565563" y="139575"/>
                </a:cxn>
                <a:cxn ang="0">
                  <a:pos x="489898" y="153704"/>
                </a:cxn>
                <a:cxn ang="0">
                  <a:pos x="428768" y="284289"/>
                </a:cxn>
                <a:cxn ang="0">
                  <a:pos x="511273" y="150707"/>
                </a:cxn>
                <a:cxn ang="0">
                  <a:pos x="639091" y="264594"/>
                </a:cxn>
                <a:cxn ang="0">
                  <a:pos x="374050" y="366921"/>
                </a:cxn>
                <a:cxn ang="0">
                  <a:pos x="577105" y="426862"/>
                </a:cxn>
                <a:cxn ang="0">
                  <a:pos x="279575" y="266735"/>
                </a:cxn>
                <a:cxn ang="0">
                  <a:pos x="116703" y="257744"/>
                </a:cxn>
                <a:cxn ang="0">
                  <a:pos x="57710" y="357074"/>
                </a:cxn>
                <a:cxn ang="0">
                  <a:pos x="61557" y="411020"/>
                </a:cxn>
                <a:cxn ang="0">
                  <a:pos x="390722" y="330529"/>
                </a:cxn>
                <a:cxn ang="0">
                  <a:pos x="600617" y="441847"/>
                </a:cxn>
                <a:cxn ang="0">
                  <a:pos x="674572" y="342517"/>
                </a:cxn>
                <a:cxn ang="0">
                  <a:pos x="614297" y="460257"/>
                </a:cxn>
                <a:cxn ang="0">
                  <a:pos x="674572" y="342517"/>
                </a:cxn>
                <a:cxn ang="0">
                  <a:pos x="56855" y="415302"/>
                </a:cxn>
                <a:cxn ang="0">
                  <a:pos x="527944" y="425149"/>
                </a:cxn>
                <a:cxn ang="0">
                  <a:pos x="527944" y="425149"/>
                </a:cxn>
                <a:cxn ang="0">
                  <a:pos x="70535" y="457260"/>
                </a:cxn>
                <a:cxn ang="0">
                  <a:pos x="218872" y="467108"/>
                </a:cxn>
                <a:cxn ang="0">
                  <a:pos x="193223" y="445700"/>
                </a:cxn>
                <a:cxn ang="0">
                  <a:pos x="523242" y="440563"/>
                </a:cxn>
                <a:cxn ang="0">
                  <a:pos x="406539" y="446557"/>
                </a:cxn>
                <a:cxn ang="0">
                  <a:pos x="603609" y="479096"/>
                </a:cxn>
                <a:cxn ang="0">
                  <a:pos x="602755" y="457260"/>
                </a:cxn>
                <a:cxn ang="0">
                  <a:pos x="322751" y="459401"/>
                </a:cxn>
                <a:cxn ang="0">
                  <a:pos x="291545" y="470961"/>
                </a:cxn>
                <a:cxn ang="0">
                  <a:pos x="236399" y="469248"/>
                </a:cxn>
                <a:cxn ang="0">
                  <a:pos x="136367" y="476099"/>
                </a:cxn>
                <a:cxn ang="0">
                  <a:pos x="154749" y="488087"/>
                </a:cxn>
                <a:cxn ang="0">
                  <a:pos x="304369" y="482093"/>
                </a:cxn>
              </a:cxnLst>
              <a:rect l="0" t="0" r="0" b="0"/>
              <a:pathLst>
                <a:path w="1692" h="1199">
                  <a:moveTo>
                    <a:pt x="1173" y="280"/>
                  </a:moveTo>
                  <a:cubicBezTo>
                    <a:pt x="1178" y="256"/>
                    <a:pt x="1155" y="232"/>
                    <a:pt x="1148" y="202"/>
                  </a:cubicBezTo>
                  <a:cubicBezTo>
                    <a:pt x="1130" y="126"/>
                    <a:pt x="1166" y="46"/>
                    <a:pt x="1203" y="3"/>
                  </a:cubicBezTo>
                  <a:cubicBezTo>
                    <a:pt x="1213" y="0"/>
                    <a:pt x="1212" y="7"/>
                    <a:pt x="1219" y="7"/>
                  </a:cubicBezTo>
                  <a:cubicBezTo>
                    <a:pt x="1224" y="12"/>
                    <a:pt x="1217" y="17"/>
                    <a:pt x="1219" y="26"/>
                  </a:cubicBezTo>
                  <a:cubicBezTo>
                    <a:pt x="1236" y="54"/>
                    <a:pt x="1274" y="71"/>
                    <a:pt x="1290" y="101"/>
                  </a:cubicBezTo>
                  <a:cubicBezTo>
                    <a:pt x="1331" y="178"/>
                    <a:pt x="1290" y="252"/>
                    <a:pt x="1240" y="310"/>
                  </a:cubicBezTo>
                  <a:cubicBezTo>
                    <a:pt x="1301" y="304"/>
                    <a:pt x="1363" y="314"/>
                    <a:pt x="1405" y="349"/>
                  </a:cubicBezTo>
                  <a:cubicBezTo>
                    <a:pt x="1469" y="403"/>
                    <a:pt x="1472" y="496"/>
                    <a:pt x="1437" y="584"/>
                  </a:cubicBezTo>
                  <a:cubicBezTo>
                    <a:pt x="1504" y="602"/>
                    <a:pt x="1581" y="611"/>
                    <a:pt x="1637" y="627"/>
                  </a:cubicBezTo>
                  <a:cubicBezTo>
                    <a:pt x="1633" y="645"/>
                    <a:pt x="1616" y="654"/>
                    <a:pt x="1605" y="666"/>
                  </a:cubicBezTo>
                  <a:cubicBezTo>
                    <a:pt x="1594" y="679"/>
                    <a:pt x="1586" y="694"/>
                    <a:pt x="1573" y="705"/>
                  </a:cubicBezTo>
                  <a:cubicBezTo>
                    <a:pt x="1590" y="719"/>
                    <a:pt x="1614" y="712"/>
                    <a:pt x="1630" y="724"/>
                  </a:cubicBezTo>
                  <a:cubicBezTo>
                    <a:pt x="1631" y="738"/>
                    <a:pt x="1623" y="757"/>
                    <a:pt x="1623" y="777"/>
                  </a:cubicBezTo>
                  <a:cubicBezTo>
                    <a:pt x="1636" y="774"/>
                    <a:pt x="1646" y="792"/>
                    <a:pt x="1660" y="797"/>
                  </a:cubicBezTo>
                  <a:cubicBezTo>
                    <a:pt x="1672" y="802"/>
                    <a:pt x="1688" y="795"/>
                    <a:pt x="1692" y="806"/>
                  </a:cubicBezTo>
                  <a:cubicBezTo>
                    <a:pt x="1689" y="835"/>
                    <a:pt x="1650" y="861"/>
                    <a:pt x="1646" y="889"/>
                  </a:cubicBezTo>
                  <a:cubicBezTo>
                    <a:pt x="1591" y="979"/>
                    <a:pt x="1520" y="1066"/>
                    <a:pt x="1486" y="1169"/>
                  </a:cubicBezTo>
                  <a:cubicBezTo>
                    <a:pt x="1475" y="1172"/>
                    <a:pt x="1476" y="1185"/>
                    <a:pt x="1467" y="1190"/>
                  </a:cubicBezTo>
                  <a:cubicBezTo>
                    <a:pt x="1459" y="1196"/>
                    <a:pt x="1449" y="1192"/>
                    <a:pt x="1442" y="1199"/>
                  </a:cubicBezTo>
                  <a:cubicBezTo>
                    <a:pt x="1375" y="1174"/>
                    <a:pt x="1303" y="1193"/>
                    <a:pt x="1212" y="1188"/>
                  </a:cubicBezTo>
                  <a:cubicBezTo>
                    <a:pt x="1133" y="1183"/>
                    <a:pt x="1055" y="1193"/>
                    <a:pt x="976" y="1188"/>
                  </a:cubicBezTo>
                  <a:cubicBezTo>
                    <a:pt x="936" y="1185"/>
                    <a:pt x="897" y="1180"/>
                    <a:pt x="861" y="1179"/>
                  </a:cubicBezTo>
                  <a:cubicBezTo>
                    <a:pt x="816" y="1177"/>
                    <a:pt x="775" y="1162"/>
                    <a:pt x="746" y="1179"/>
                  </a:cubicBezTo>
                  <a:cubicBezTo>
                    <a:pt x="726" y="1171"/>
                    <a:pt x="705" y="1176"/>
                    <a:pt x="686" y="1174"/>
                  </a:cubicBezTo>
                  <a:cubicBezTo>
                    <a:pt x="664" y="1172"/>
                    <a:pt x="641" y="1164"/>
                    <a:pt x="615" y="1162"/>
                  </a:cubicBezTo>
                  <a:cubicBezTo>
                    <a:pt x="588" y="1161"/>
                    <a:pt x="559" y="1163"/>
                    <a:pt x="530" y="1162"/>
                  </a:cubicBezTo>
                  <a:cubicBezTo>
                    <a:pt x="410" y="1161"/>
                    <a:pt x="311" y="1154"/>
                    <a:pt x="197" y="1153"/>
                  </a:cubicBezTo>
                  <a:cubicBezTo>
                    <a:pt x="188" y="1153"/>
                    <a:pt x="177" y="1149"/>
                    <a:pt x="167" y="1149"/>
                  </a:cubicBezTo>
                  <a:cubicBezTo>
                    <a:pt x="130" y="1149"/>
                    <a:pt x="93" y="1158"/>
                    <a:pt x="55" y="1160"/>
                  </a:cubicBezTo>
                  <a:cubicBezTo>
                    <a:pt x="29" y="1161"/>
                    <a:pt x="13" y="1163"/>
                    <a:pt x="0" y="1144"/>
                  </a:cubicBezTo>
                  <a:cubicBezTo>
                    <a:pt x="11" y="1113"/>
                    <a:pt x="26" y="1080"/>
                    <a:pt x="59" y="1084"/>
                  </a:cubicBezTo>
                  <a:cubicBezTo>
                    <a:pt x="59" y="1066"/>
                    <a:pt x="67" y="1057"/>
                    <a:pt x="75" y="1048"/>
                  </a:cubicBezTo>
                  <a:cubicBezTo>
                    <a:pt x="18" y="1032"/>
                    <a:pt x="90" y="986"/>
                    <a:pt x="112" y="967"/>
                  </a:cubicBezTo>
                  <a:cubicBezTo>
                    <a:pt x="102" y="946"/>
                    <a:pt x="46" y="941"/>
                    <a:pt x="46" y="924"/>
                  </a:cubicBezTo>
                  <a:cubicBezTo>
                    <a:pt x="45" y="906"/>
                    <a:pt x="78" y="886"/>
                    <a:pt x="91" y="871"/>
                  </a:cubicBezTo>
                  <a:cubicBezTo>
                    <a:pt x="109" y="851"/>
                    <a:pt x="123" y="834"/>
                    <a:pt x="128" y="811"/>
                  </a:cubicBezTo>
                  <a:cubicBezTo>
                    <a:pt x="179" y="737"/>
                    <a:pt x="232" y="665"/>
                    <a:pt x="266" y="574"/>
                  </a:cubicBezTo>
                  <a:cubicBezTo>
                    <a:pt x="282" y="574"/>
                    <a:pt x="290" y="579"/>
                    <a:pt x="300" y="588"/>
                  </a:cubicBezTo>
                  <a:cubicBezTo>
                    <a:pt x="337" y="595"/>
                    <a:pt x="372" y="603"/>
                    <a:pt x="411" y="602"/>
                  </a:cubicBezTo>
                  <a:cubicBezTo>
                    <a:pt x="541" y="598"/>
                    <a:pt x="673" y="583"/>
                    <a:pt x="781" y="627"/>
                  </a:cubicBezTo>
                  <a:cubicBezTo>
                    <a:pt x="842" y="653"/>
                    <a:pt x="903" y="681"/>
                    <a:pt x="928" y="747"/>
                  </a:cubicBezTo>
                  <a:cubicBezTo>
                    <a:pt x="946" y="725"/>
                    <a:pt x="970" y="708"/>
                    <a:pt x="985" y="682"/>
                  </a:cubicBezTo>
                  <a:cubicBezTo>
                    <a:pt x="980" y="674"/>
                    <a:pt x="970" y="671"/>
                    <a:pt x="962" y="666"/>
                  </a:cubicBezTo>
                  <a:cubicBezTo>
                    <a:pt x="951" y="644"/>
                    <a:pt x="931" y="630"/>
                    <a:pt x="918" y="607"/>
                  </a:cubicBezTo>
                  <a:cubicBezTo>
                    <a:pt x="880" y="534"/>
                    <a:pt x="886" y="418"/>
                    <a:pt x="955" y="359"/>
                  </a:cubicBezTo>
                  <a:cubicBezTo>
                    <a:pt x="991" y="328"/>
                    <a:pt x="1065" y="303"/>
                    <a:pt x="1127" y="329"/>
                  </a:cubicBezTo>
                  <a:cubicBezTo>
                    <a:pt x="1116" y="281"/>
                    <a:pt x="1057" y="241"/>
                    <a:pt x="1006" y="225"/>
                  </a:cubicBezTo>
                  <a:cubicBezTo>
                    <a:pt x="989" y="207"/>
                    <a:pt x="1002" y="179"/>
                    <a:pt x="1006" y="161"/>
                  </a:cubicBezTo>
                  <a:cubicBezTo>
                    <a:pt x="1021" y="155"/>
                    <a:pt x="1040" y="152"/>
                    <a:pt x="1054" y="156"/>
                  </a:cubicBezTo>
                  <a:cubicBezTo>
                    <a:pt x="1084" y="166"/>
                    <a:pt x="1146" y="224"/>
                    <a:pt x="1166" y="258"/>
                  </a:cubicBezTo>
                  <a:cubicBezTo>
                    <a:pt x="1171" y="265"/>
                    <a:pt x="1173" y="273"/>
                    <a:pt x="1173" y="280"/>
                  </a:cubicBezTo>
                  <a:close/>
                  <a:moveTo>
                    <a:pt x="1619" y="804"/>
                  </a:moveTo>
                  <a:cubicBezTo>
                    <a:pt x="1616" y="815"/>
                    <a:pt x="1630" y="816"/>
                    <a:pt x="1630" y="829"/>
                  </a:cubicBezTo>
                  <a:cubicBezTo>
                    <a:pt x="1631" y="838"/>
                    <a:pt x="1623" y="843"/>
                    <a:pt x="1621" y="852"/>
                  </a:cubicBezTo>
                  <a:cubicBezTo>
                    <a:pt x="1556" y="907"/>
                    <a:pt x="1522" y="994"/>
                    <a:pt x="1479" y="1071"/>
                  </a:cubicBezTo>
                  <a:cubicBezTo>
                    <a:pt x="1458" y="1084"/>
                    <a:pt x="1452" y="1111"/>
                    <a:pt x="1435" y="1128"/>
                  </a:cubicBezTo>
                  <a:cubicBezTo>
                    <a:pt x="1431" y="1140"/>
                    <a:pt x="1440" y="1127"/>
                    <a:pt x="1435" y="1140"/>
                  </a:cubicBezTo>
                  <a:cubicBezTo>
                    <a:pt x="1417" y="1156"/>
                    <a:pt x="1403" y="1144"/>
                    <a:pt x="1385" y="1142"/>
                  </a:cubicBezTo>
                  <a:cubicBezTo>
                    <a:pt x="1352" y="1139"/>
                    <a:pt x="1307" y="1139"/>
                    <a:pt x="1277" y="1137"/>
                  </a:cubicBezTo>
                  <a:cubicBezTo>
                    <a:pt x="1250" y="1135"/>
                    <a:pt x="1224" y="1126"/>
                    <a:pt x="1196" y="1123"/>
                  </a:cubicBezTo>
                  <a:cubicBezTo>
                    <a:pt x="1074" y="1113"/>
                    <a:pt x="924" y="1096"/>
                    <a:pt x="813" y="1112"/>
                  </a:cubicBezTo>
                  <a:cubicBezTo>
                    <a:pt x="808" y="1126"/>
                    <a:pt x="800" y="1148"/>
                    <a:pt x="806" y="1153"/>
                  </a:cubicBezTo>
                  <a:cubicBezTo>
                    <a:pt x="949" y="1170"/>
                    <a:pt x="1082" y="1168"/>
                    <a:pt x="1238" y="1169"/>
                  </a:cubicBezTo>
                  <a:cubicBezTo>
                    <a:pt x="1261" y="1170"/>
                    <a:pt x="1301" y="1163"/>
                    <a:pt x="1341" y="1165"/>
                  </a:cubicBezTo>
                  <a:cubicBezTo>
                    <a:pt x="1418" y="1169"/>
                    <a:pt x="1450" y="1182"/>
                    <a:pt x="1479" y="1128"/>
                  </a:cubicBezTo>
                  <a:cubicBezTo>
                    <a:pt x="1482" y="1123"/>
                    <a:pt x="1479" y="1118"/>
                    <a:pt x="1481" y="1112"/>
                  </a:cubicBezTo>
                  <a:cubicBezTo>
                    <a:pt x="1486" y="1100"/>
                    <a:pt x="1499" y="1087"/>
                    <a:pt x="1506" y="1073"/>
                  </a:cubicBezTo>
                  <a:cubicBezTo>
                    <a:pt x="1536" y="1020"/>
                    <a:pt x="1573" y="964"/>
                    <a:pt x="1603" y="917"/>
                  </a:cubicBezTo>
                  <a:cubicBezTo>
                    <a:pt x="1625" y="882"/>
                    <a:pt x="1642" y="851"/>
                    <a:pt x="1663" y="818"/>
                  </a:cubicBezTo>
                  <a:cubicBezTo>
                    <a:pt x="1651" y="816"/>
                    <a:pt x="1634" y="797"/>
                    <a:pt x="1619" y="804"/>
                  </a:cubicBezTo>
                  <a:close/>
                  <a:moveTo>
                    <a:pt x="1164" y="113"/>
                  </a:moveTo>
                  <a:cubicBezTo>
                    <a:pt x="1152" y="186"/>
                    <a:pt x="1187" y="238"/>
                    <a:pt x="1201" y="303"/>
                  </a:cubicBezTo>
                  <a:cubicBezTo>
                    <a:pt x="1208" y="286"/>
                    <a:pt x="1218" y="272"/>
                    <a:pt x="1222" y="251"/>
                  </a:cubicBezTo>
                  <a:cubicBezTo>
                    <a:pt x="1209" y="231"/>
                    <a:pt x="1176" y="219"/>
                    <a:pt x="1176" y="195"/>
                  </a:cubicBezTo>
                  <a:cubicBezTo>
                    <a:pt x="1194" y="203"/>
                    <a:pt x="1210" y="219"/>
                    <a:pt x="1224" y="223"/>
                  </a:cubicBezTo>
                  <a:cubicBezTo>
                    <a:pt x="1228" y="215"/>
                    <a:pt x="1222" y="203"/>
                    <a:pt x="1222" y="193"/>
                  </a:cubicBezTo>
                  <a:cubicBezTo>
                    <a:pt x="1198" y="190"/>
                    <a:pt x="1176" y="175"/>
                    <a:pt x="1178" y="154"/>
                  </a:cubicBezTo>
                  <a:cubicBezTo>
                    <a:pt x="1190" y="157"/>
                    <a:pt x="1195" y="175"/>
                    <a:pt x="1210" y="168"/>
                  </a:cubicBezTo>
                  <a:cubicBezTo>
                    <a:pt x="1215" y="143"/>
                    <a:pt x="1172" y="104"/>
                    <a:pt x="1192" y="81"/>
                  </a:cubicBezTo>
                  <a:cubicBezTo>
                    <a:pt x="1208" y="104"/>
                    <a:pt x="1212" y="128"/>
                    <a:pt x="1226" y="156"/>
                  </a:cubicBezTo>
                  <a:cubicBezTo>
                    <a:pt x="1241" y="142"/>
                    <a:pt x="1237" y="108"/>
                    <a:pt x="1261" y="101"/>
                  </a:cubicBezTo>
                  <a:cubicBezTo>
                    <a:pt x="1262" y="142"/>
                    <a:pt x="1223" y="174"/>
                    <a:pt x="1242" y="216"/>
                  </a:cubicBezTo>
                  <a:cubicBezTo>
                    <a:pt x="1259" y="213"/>
                    <a:pt x="1261" y="195"/>
                    <a:pt x="1274" y="189"/>
                  </a:cubicBezTo>
                  <a:cubicBezTo>
                    <a:pt x="1296" y="211"/>
                    <a:pt x="1254" y="232"/>
                    <a:pt x="1242" y="237"/>
                  </a:cubicBezTo>
                  <a:cubicBezTo>
                    <a:pt x="1242" y="255"/>
                    <a:pt x="1224" y="283"/>
                    <a:pt x="1224" y="301"/>
                  </a:cubicBezTo>
                  <a:cubicBezTo>
                    <a:pt x="1251" y="270"/>
                    <a:pt x="1288" y="228"/>
                    <a:pt x="1290" y="175"/>
                  </a:cubicBezTo>
                  <a:cubicBezTo>
                    <a:pt x="1293" y="107"/>
                    <a:pt x="1237" y="75"/>
                    <a:pt x="1201" y="35"/>
                  </a:cubicBezTo>
                  <a:cubicBezTo>
                    <a:pt x="1187" y="64"/>
                    <a:pt x="1170" y="79"/>
                    <a:pt x="1164" y="113"/>
                  </a:cubicBezTo>
                  <a:close/>
                  <a:moveTo>
                    <a:pt x="1054" y="177"/>
                  </a:moveTo>
                  <a:cubicBezTo>
                    <a:pt x="1027" y="172"/>
                    <a:pt x="1017" y="183"/>
                    <a:pt x="1017" y="205"/>
                  </a:cubicBezTo>
                  <a:cubicBezTo>
                    <a:pt x="1024" y="208"/>
                    <a:pt x="1027" y="216"/>
                    <a:pt x="1040" y="214"/>
                  </a:cubicBezTo>
                  <a:cubicBezTo>
                    <a:pt x="1065" y="235"/>
                    <a:pt x="1096" y="250"/>
                    <a:pt x="1118" y="274"/>
                  </a:cubicBezTo>
                  <a:cubicBezTo>
                    <a:pt x="1134" y="295"/>
                    <a:pt x="1143" y="322"/>
                    <a:pt x="1160" y="342"/>
                  </a:cubicBezTo>
                  <a:cubicBezTo>
                    <a:pt x="1159" y="354"/>
                    <a:pt x="1163" y="362"/>
                    <a:pt x="1169" y="368"/>
                  </a:cubicBezTo>
                  <a:cubicBezTo>
                    <a:pt x="1176" y="283"/>
                    <a:pt x="1119" y="212"/>
                    <a:pt x="1054" y="177"/>
                  </a:cubicBezTo>
                  <a:close/>
                  <a:moveTo>
                    <a:pt x="1440" y="439"/>
                  </a:moveTo>
                  <a:cubicBezTo>
                    <a:pt x="1439" y="433"/>
                    <a:pt x="1432" y="430"/>
                    <a:pt x="1431" y="425"/>
                  </a:cubicBezTo>
                  <a:cubicBezTo>
                    <a:pt x="1428" y="419"/>
                    <a:pt x="1431" y="412"/>
                    <a:pt x="1428" y="407"/>
                  </a:cubicBezTo>
                  <a:cubicBezTo>
                    <a:pt x="1410" y="371"/>
                    <a:pt x="1367" y="336"/>
                    <a:pt x="1323" y="326"/>
                  </a:cubicBezTo>
                  <a:cubicBezTo>
                    <a:pt x="1223" y="306"/>
                    <a:pt x="1185" y="467"/>
                    <a:pt x="1100" y="407"/>
                  </a:cubicBezTo>
                  <a:cubicBezTo>
                    <a:pt x="1099" y="390"/>
                    <a:pt x="1087" y="382"/>
                    <a:pt x="1097" y="370"/>
                  </a:cubicBezTo>
                  <a:cubicBezTo>
                    <a:pt x="1111" y="384"/>
                    <a:pt x="1122" y="413"/>
                    <a:pt x="1150" y="398"/>
                  </a:cubicBezTo>
                  <a:cubicBezTo>
                    <a:pt x="1157" y="380"/>
                    <a:pt x="1150" y="378"/>
                    <a:pt x="1146" y="359"/>
                  </a:cubicBezTo>
                  <a:cubicBezTo>
                    <a:pt x="1050" y="300"/>
                    <a:pt x="919" y="371"/>
                    <a:pt x="914" y="473"/>
                  </a:cubicBezTo>
                  <a:cubicBezTo>
                    <a:pt x="913" y="480"/>
                    <a:pt x="915" y="495"/>
                    <a:pt x="916" y="508"/>
                  </a:cubicBezTo>
                  <a:cubicBezTo>
                    <a:pt x="919" y="544"/>
                    <a:pt x="931" y="592"/>
                    <a:pt x="951" y="620"/>
                  </a:cubicBezTo>
                  <a:cubicBezTo>
                    <a:pt x="960" y="635"/>
                    <a:pt x="988" y="664"/>
                    <a:pt x="1003" y="664"/>
                  </a:cubicBezTo>
                  <a:cubicBezTo>
                    <a:pt x="1012" y="664"/>
                    <a:pt x="1028" y="651"/>
                    <a:pt x="1042" y="646"/>
                  </a:cubicBezTo>
                  <a:cubicBezTo>
                    <a:pt x="1155" y="602"/>
                    <a:pt x="1290" y="588"/>
                    <a:pt x="1419" y="584"/>
                  </a:cubicBezTo>
                  <a:cubicBezTo>
                    <a:pt x="1431" y="542"/>
                    <a:pt x="1451" y="498"/>
                    <a:pt x="1440" y="439"/>
                  </a:cubicBezTo>
                  <a:close/>
                  <a:moveTo>
                    <a:pt x="1196" y="352"/>
                  </a:moveTo>
                  <a:cubicBezTo>
                    <a:pt x="1199" y="359"/>
                    <a:pt x="1189" y="366"/>
                    <a:pt x="1196" y="370"/>
                  </a:cubicBezTo>
                  <a:cubicBezTo>
                    <a:pt x="1203" y="357"/>
                    <a:pt x="1222" y="344"/>
                    <a:pt x="1226" y="336"/>
                  </a:cubicBezTo>
                  <a:cubicBezTo>
                    <a:pt x="1216" y="340"/>
                    <a:pt x="1209" y="349"/>
                    <a:pt x="1196" y="352"/>
                  </a:cubicBezTo>
                  <a:close/>
                  <a:moveTo>
                    <a:pt x="1495" y="618"/>
                  </a:moveTo>
                  <a:cubicBezTo>
                    <a:pt x="1462" y="612"/>
                    <a:pt x="1428" y="599"/>
                    <a:pt x="1396" y="600"/>
                  </a:cubicBezTo>
                  <a:cubicBezTo>
                    <a:pt x="1331" y="602"/>
                    <a:pt x="1262" y="611"/>
                    <a:pt x="1199" y="620"/>
                  </a:cubicBezTo>
                  <a:cubicBezTo>
                    <a:pt x="1127" y="631"/>
                    <a:pt x="1059" y="655"/>
                    <a:pt x="1006" y="687"/>
                  </a:cubicBezTo>
                  <a:cubicBezTo>
                    <a:pt x="956" y="737"/>
                    <a:pt x="914" y="795"/>
                    <a:pt x="875" y="857"/>
                  </a:cubicBezTo>
                  <a:cubicBezTo>
                    <a:pt x="836" y="918"/>
                    <a:pt x="791" y="979"/>
                    <a:pt x="764" y="1045"/>
                  </a:cubicBezTo>
                  <a:cubicBezTo>
                    <a:pt x="817" y="1009"/>
                    <a:pt x="892" y="975"/>
                    <a:pt x="983" y="970"/>
                  </a:cubicBezTo>
                  <a:cubicBezTo>
                    <a:pt x="1005" y="968"/>
                    <a:pt x="1029" y="971"/>
                    <a:pt x="1052" y="970"/>
                  </a:cubicBezTo>
                  <a:cubicBezTo>
                    <a:pt x="1164" y="964"/>
                    <a:pt x="1270" y="971"/>
                    <a:pt x="1350" y="997"/>
                  </a:cubicBezTo>
                  <a:cubicBezTo>
                    <a:pt x="1415" y="860"/>
                    <a:pt x="1513" y="757"/>
                    <a:pt x="1598" y="641"/>
                  </a:cubicBezTo>
                  <a:cubicBezTo>
                    <a:pt x="1568" y="628"/>
                    <a:pt x="1531" y="625"/>
                    <a:pt x="1495" y="618"/>
                  </a:cubicBezTo>
                  <a:close/>
                  <a:moveTo>
                    <a:pt x="806" y="662"/>
                  </a:moveTo>
                  <a:cubicBezTo>
                    <a:pt x="758" y="638"/>
                    <a:pt x="719" y="630"/>
                    <a:pt x="654" y="623"/>
                  </a:cubicBezTo>
                  <a:cubicBezTo>
                    <a:pt x="629" y="620"/>
                    <a:pt x="602" y="614"/>
                    <a:pt x="578" y="614"/>
                  </a:cubicBezTo>
                  <a:cubicBezTo>
                    <a:pt x="507" y="612"/>
                    <a:pt x="434" y="625"/>
                    <a:pt x="376" y="623"/>
                  </a:cubicBezTo>
                  <a:cubicBezTo>
                    <a:pt x="341" y="621"/>
                    <a:pt x="305" y="605"/>
                    <a:pt x="275" y="604"/>
                  </a:cubicBezTo>
                  <a:cubicBezTo>
                    <a:pt x="275" y="603"/>
                    <a:pt x="275" y="602"/>
                    <a:pt x="273" y="602"/>
                  </a:cubicBezTo>
                  <a:cubicBezTo>
                    <a:pt x="272" y="617"/>
                    <a:pt x="262" y="622"/>
                    <a:pt x="257" y="632"/>
                  </a:cubicBezTo>
                  <a:cubicBezTo>
                    <a:pt x="247" y="652"/>
                    <a:pt x="242" y="671"/>
                    <a:pt x="232" y="689"/>
                  </a:cubicBezTo>
                  <a:cubicBezTo>
                    <a:pt x="213" y="723"/>
                    <a:pt x="187" y="753"/>
                    <a:pt x="167" y="788"/>
                  </a:cubicBezTo>
                  <a:cubicBezTo>
                    <a:pt x="158" y="804"/>
                    <a:pt x="144" y="819"/>
                    <a:pt x="135" y="834"/>
                  </a:cubicBezTo>
                  <a:cubicBezTo>
                    <a:pt x="125" y="852"/>
                    <a:pt x="121" y="865"/>
                    <a:pt x="108" y="880"/>
                  </a:cubicBezTo>
                  <a:cubicBezTo>
                    <a:pt x="96" y="893"/>
                    <a:pt x="79" y="903"/>
                    <a:pt x="78" y="924"/>
                  </a:cubicBezTo>
                  <a:cubicBezTo>
                    <a:pt x="99" y="934"/>
                    <a:pt x="112" y="960"/>
                    <a:pt x="142" y="949"/>
                  </a:cubicBezTo>
                  <a:cubicBezTo>
                    <a:pt x="140" y="956"/>
                    <a:pt x="139" y="957"/>
                    <a:pt x="144" y="960"/>
                  </a:cubicBezTo>
                  <a:cubicBezTo>
                    <a:pt x="166" y="962"/>
                    <a:pt x="184" y="970"/>
                    <a:pt x="204" y="972"/>
                  </a:cubicBezTo>
                  <a:cubicBezTo>
                    <a:pt x="264" y="976"/>
                    <a:pt x="323" y="956"/>
                    <a:pt x="383" y="953"/>
                  </a:cubicBezTo>
                  <a:cubicBezTo>
                    <a:pt x="521" y="947"/>
                    <a:pt x="644" y="994"/>
                    <a:pt x="748" y="1041"/>
                  </a:cubicBezTo>
                  <a:cubicBezTo>
                    <a:pt x="797" y="944"/>
                    <a:pt x="856" y="859"/>
                    <a:pt x="914" y="772"/>
                  </a:cubicBezTo>
                  <a:cubicBezTo>
                    <a:pt x="902" y="706"/>
                    <a:pt x="859" y="688"/>
                    <a:pt x="806" y="662"/>
                  </a:cubicBezTo>
                  <a:close/>
                  <a:moveTo>
                    <a:pt x="1557" y="724"/>
                  </a:moveTo>
                  <a:cubicBezTo>
                    <a:pt x="1487" y="816"/>
                    <a:pt x="1405" y="909"/>
                    <a:pt x="1364" y="1022"/>
                  </a:cubicBezTo>
                  <a:cubicBezTo>
                    <a:pt x="1378" y="1025"/>
                    <a:pt x="1391" y="1029"/>
                    <a:pt x="1405" y="1032"/>
                  </a:cubicBezTo>
                  <a:cubicBezTo>
                    <a:pt x="1409" y="1029"/>
                    <a:pt x="1411" y="1025"/>
                    <a:pt x="1417" y="1025"/>
                  </a:cubicBezTo>
                  <a:cubicBezTo>
                    <a:pt x="1471" y="924"/>
                    <a:pt x="1537" y="835"/>
                    <a:pt x="1591" y="735"/>
                  </a:cubicBezTo>
                  <a:cubicBezTo>
                    <a:pt x="1582" y="729"/>
                    <a:pt x="1568" y="728"/>
                    <a:pt x="1557" y="724"/>
                  </a:cubicBezTo>
                  <a:close/>
                  <a:moveTo>
                    <a:pt x="1578" y="800"/>
                  </a:moveTo>
                  <a:cubicBezTo>
                    <a:pt x="1573" y="807"/>
                    <a:pt x="1564" y="811"/>
                    <a:pt x="1559" y="818"/>
                  </a:cubicBezTo>
                  <a:cubicBezTo>
                    <a:pt x="1540" y="846"/>
                    <a:pt x="1527" y="880"/>
                    <a:pt x="1509" y="910"/>
                  </a:cubicBezTo>
                  <a:cubicBezTo>
                    <a:pt x="1479" y="959"/>
                    <a:pt x="1440" y="1003"/>
                    <a:pt x="1431" y="1061"/>
                  </a:cubicBezTo>
                  <a:cubicBezTo>
                    <a:pt x="1432" y="1067"/>
                    <a:pt x="1439" y="1066"/>
                    <a:pt x="1437" y="1075"/>
                  </a:cubicBezTo>
                  <a:cubicBezTo>
                    <a:pt x="1435" y="1081"/>
                    <a:pt x="1425" y="1091"/>
                    <a:pt x="1433" y="1098"/>
                  </a:cubicBezTo>
                  <a:cubicBezTo>
                    <a:pt x="1499" y="1018"/>
                    <a:pt x="1538" y="910"/>
                    <a:pt x="1607" y="832"/>
                  </a:cubicBezTo>
                  <a:cubicBezTo>
                    <a:pt x="1583" y="813"/>
                    <a:pt x="1615" y="785"/>
                    <a:pt x="1605" y="751"/>
                  </a:cubicBezTo>
                  <a:cubicBezTo>
                    <a:pt x="1593" y="765"/>
                    <a:pt x="1588" y="784"/>
                    <a:pt x="1578" y="800"/>
                  </a:cubicBezTo>
                  <a:close/>
                  <a:moveTo>
                    <a:pt x="546" y="986"/>
                  </a:moveTo>
                  <a:cubicBezTo>
                    <a:pt x="501" y="975"/>
                    <a:pt x="440" y="968"/>
                    <a:pt x="390" y="970"/>
                  </a:cubicBezTo>
                  <a:cubicBezTo>
                    <a:pt x="342" y="971"/>
                    <a:pt x="298" y="990"/>
                    <a:pt x="250" y="988"/>
                  </a:cubicBezTo>
                  <a:cubicBezTo>
                    <a:pt x="209" y="986"/>
                    <a:pt x="164" y="985"/>
                    <a:pt x="133" y="970"/>
                  </a:cubicBezTo>
                  <a:cubicBezTo>
                    <a:pt x="118" y="982"/>
                    <a:pt x="105" y="997"/>
                    <a:pt x="89" y="1009"/>
                  </a:cubicBezTo>
                  <a:cubicBezTo>
                    <a:pt x="258" y="1015"/>
                    <a:pt x="459" y="999"/>
                    <a:pt x="636" y="1018"/>
                  </a:cubicBezTo>
                  <a:cubicBezTo>
                    <a:pt x="609" y="1003"/>
                    <a:pt x="573" y="992"/>
                    <a:pt x="546" y="986"/>
                  </a:cubicBezTo>
                  <a:close/>
                  <a:moveTo>
                    <a:pt x="1235" y="993"/>
                  </a:moveTo>
                  <a:cubicBezTo>
                    <a:pt x="1109" y="993"/>
                    <a:pt x="958" y="967"/>
                    <a:pt x="861" y="1015"/>
                  </a:cubicBezTo>
                  <a:cubicBezTo>
                    <a:pt x="1015" y="1001"/>
                    <a:pt x="1155" y="1016"/>
                    <a:pt x="1290" y="1013"/>
                  </a:cubicBezTo>
                  <a:cubicBezTo>
                    <a:pt x="1313" y="1013"/>
                    <a:pt x="1316" y="1013"/>
                    <a:pt x="1332" y="1018"/>
                  </a:cubicBezTo>
                  <a:cubicBezTo>
                    <a:pt x="1313" y="993"/>
                    <a:pt x="1271" y="992"/>
                    <a:pt x="1235" y="993"/>
                  </a:cubicBezTo>
                  <a:close/>
                  <a:moveTo>
                    <a:pt x="567" y="1034"/>
                  </a:moveTo>
                  <a:cubicBezTo>
                    <a:pt x="407" y="1018"/>
                    <a:pt x="257" y="1033"/>
                    <a:pt x="91" y="1029"/>
                  </a:cubicBezTo>
                  <a:cubicBezTo>
                    <a:pt x="93" y="1038"/>
                    <a:pt x="94" y="1047"/>
                    <a:pt x="96" y="1055"/>
                  </a:cubicBezTo>
                  <a:cubicBezTo>
                    <a:pt x="120" y="1058"/>
                    <a:pt x="149" y="1057"/>
                    <a:pt x="165" y="1068"/>
                  </a:cubicBezTo>
                  <a:cubicBezTo>
                    <a:pt x="145" y="1071"/>
                    <a:pt x="102" y="1070"/>
                    <a:pt x="78" y="1073"/>
                  </a:cubicBezTo>
                  <a:cubicBezTo>
                    <a:pt x="93" y="1096"/>
                    <a:pt x="119" y="1084"/>
                    <a:pt x="149" y="1087"/>
                  </a:cubicBezTo>
                  <a:cubicBezTo>
                    <a:pt x="232" y="1093"/>
                    <a:pt x="322" y="1084"/>
                    <a:pt x="404" y="1087"/>
                  </a:cubicBezTo>
                  <a:cubicBezTo>
                    <a:pt x="443" y="1088"/>
                    <a:pt x="478" y="1098"/>
                    <a:pt x="512" y="1091"/>
                  </a:cubicBezTo>
                  <a:cubicBezTo>
                    <a:pt x="508" y="1091"/>
                    <a:pt x="506" y="1090"/>
                    <a:pt x="505" y="1087"/>
                  </a:cubicBezTo>
                  <a:cubicBezTo>
                    <a:pt x="552" y="1077"/>
                    <a:pt x="612" y="1093"/>
                    <a:pt x="654" y="1078"/>
                  </a:cubicBezTo>
                  <a:cubicBezTo>
                    <a:pt x="619" y="1073"/>
                    <a:pt x="584" y="1069"/>
                    <a:pt x="549" y="1064"/>
                  </a:cubicBezTo>
                  <a:cubicBezTo>
                    <a:pt x="517" y="1059"/>
                    <a:pt x="481" y="1055"/>
                    <a:pt x="452" y="1041"/>
                  </a:cubicBezTo>
                  <a:cubicBezTo>
                    <a:pt x="532" y="1039"/>
                    <a:pt x="622" y="1070"/>
                    <a:pt x="707" y="1059"/>
                  </a:cubicBezTo>
                  <a:cubicBezTo>
                    <a:pt x="664" y="1033"/>
                    <a:pt x="612" y="1038"/>
                    <a:pt x="567" y="1034"/>
                  </a:cubicBezTo>
                  <a:close/>
                  <a:moveTo>
                    <a:pt x="1375" y="1043"/>
                  </a:moveTo>
                  <a:cubicBezTo>
                    <a:pt x="1326" y="1034"/>
                    <a:pt x="1276" y="1029"/>
                    <a:pt x="1224" y="1029"/>
                  </a:cubicBezTo>
                  <a:cubicBezTo>
                    <a:pt x="1119" y="1029"/>
                    <a:pt x="989" y="1014"/>
                    <a:pt x="875" y="1029"/>
                  </a:cubicBezTo>
                  <a:cubicBezTo>
                    <a:pt x="837" y="1034"/>
                    <a:pt x="797" y="1044"/>
                    <a:pt x="769" y="1066"/>
                  </a:cubicBezTo>
                  <a:cubicBezTo>
                    <a:pt x="776" y="1071"/>
                    <a:pt x="779" y="1081"/>
                    <a:pt x="787" y="1084"/>
                  </a:cubicBezTo>
                  <a:cubicBezTo>
                    <a:pt x="840" y="1066"/>
                    <a:pt x="888" y="1046"/>
                    <a:pt x="951" y="1043"/>
                  </a:cubicBezTo>
                  <a:cubicBezTo>
                    <a:pt x="966" y="1042"/>
                    <a:pt x="990" y="1038"/>
                    <a:pt x="994" y="1055"/>
                  </a:cubicBezTo>
                  <a:cubicBezTo>
                    <a:pt x="926" y="1058"/>
                    <a:pt x="858" y="1066"/>
                    <a:pt x="808" y="1094"/>
                  </a:cubicBezTo>
                  <a:cubicBezTo>
                    <a:pt x="994" y="1073"/>
                    <a:pt x="1183" y="1111"/>
                    <a:pt x="1336" y="1123"/>
                  </a:cubicBezTo>
                  <a:cubicBezTo>
                    <a:pt x="1365" y="1126"/>
                    <a:pt x="1395" y="1134"/>
                    <a:pt x="1412" y="1119"/>
                  </a:cubicBezTo>
                  <a:cubicBezTo>
                    <a:pt x="1388" y="1114"/>
                    <a:pt x="1362" y="1117"/>
                    <a:pt x="1346" y="1100"/>
                  </a:cubicBezTo>
                  <a:cubicBezTo>
                    <a:pt x="1372" y="1092"/>
                    <a:pt x="1407" y="1116"/>
                    <a:pt x="1417" y="1089"/>
                  </a:cubicBezTo>
                  <a:cubicBezTo>
                    <a:pt x="1380" y="1073"/>
                    <a:pt x="1309" y="1101"/>
                    <a:pt x="1286" y="1073"/>
                  </a:cubicBezTo>
                  <a:cubicBezTo>
                    <a:pt x="1323" y="1073"/>
                    <a:pt x="1369" y="1071"/>
                    <a:pt x="1410" y="1068"/>
                  </a:cubicBezTo>
                  <a:cubicBezTo>
                    <a:pt x="1403" y="1063"/>
                    <a:pt x="1384" y="1054"/>
                    <a:pt x="1375" y="1043"/>
                  </a:cubicBezTo>
                  <a:close/>
                  <a:moveTo>
                    <a:pt x="705" y="1098"/>
                  </a:moveTo>
                  <a:cubicBezTo>
                    <a:pt x="731" y="1106"/>
                    <a:pt x="751" y="1097"/>
                    <a:pt x="764" y="1084"/>
                  </a:cubicBezTo>
                  <a:cubicBezTo>
                    <a:pt x="759" y="1083"/>
                    <a:pt x="759" y="1076"/>
                    <a:pt x="755" y="1073"/>
                  </a:cubicBezTo>
                  <a:cubicBezTo>
                    <a:pt x="736" y="1076"/>
                    <a:pt x="717" y="1079"/>
                    <a:pt x="705" y="1098"/>
                  </a:cubicBezTo>
                  <a:close/>
                  <a:moveTo>
                    <a:pt x="677" y="1091"/>
                  </a:moveTo>
                  <a:cubicBezTo>
                    <a:pt x="661" y="1097"/>
                    <a:pt x="632" y="1091"/>
                    <a:pt x="620" y="1100"/>
                  </a:cubicBezTo>
                  <a:cubicBezTo>
                    <a:pt x="644" y="1105"/>
                    <a:pt x="668" y="1092"/>
                    <a:pt x="682" y="1100"/>
                  </a:cubicBezTo>
                  <a:cubicBezTo>
                    <a:pt x="684" y="1092"/>
                    <a:pt x="703" y="1083"/>
                    <a:pt x="693" y="1078"/>
                  </a:cubicBezTo>
                  <a:cubicBezTo>
                    <a:pt x="693" y="1081"/>
                    <a:pt x="684" y="1075"/>
                    <a:pt x="677" y="1078"/>
                  </a:cubicBezTo>
                  <a:cubicBezTo>
                    <a:pt x="677" y="1082"/>
                    <a:pt x="677" y="1087"/>
                    <a:pt x="677" y="1091"/>
                  </a:cubicBezTo>
                  <a:close/>
                  <a:moveTo>
                    <a:pt x="553" y="1096"/>
                  </a:moveTo>
                  <a:cubicBezTo>
                    <a:pt x="550" y="1096"/>
                    <a:pt x="549" y="1092"/>
                    <a:pt x="544" y="1094"/>
                  </a:cubicBezTo>
                  <a:cubicBezTo>
                    <a:pt x="559" y="1104"/>
                    <a:pt x="588" y="1095"/>
                    <a:pt x="553" y="1096"/>
                  </a:cubicBezTo>
                  <a:close/>
                  <a:moveTo>
                    <a:pt x="429" y="1110"/>
                  </a:moveTo>
                  <a:cubicBezTo>
                    <a:pt x="392" y="1107"/>
                    <a:pt x="355" y="1114"/>
                    <a:pt x="319" y="1112"/>
                  </a:cubicBezTo>
                  <a:cubicBezTo>
                    <a:pt x="224" y="1107"/>
                    <a:pt x="118" y="1104"/>
                    <a:pt x="46" y="1107"/>
                  </a:cubicBezTo>
                  <a:cubicBezTo>
                    <a:pt x="37" y="1114"/>
                    <a:pt x="30" y="1121"/>
                    <a:pt x="25" y="1130"/>
                  </a:cubicBezTo>
                  <a:cubicBezTo>
                    <a:pt x="43" y="1142"/>
                    <a:pt x="62" y="1134"/>
                    <a:pt x="80" y="1133"/>
                  </a:cubicBezTo>
                  <a:cubicBezTo>
                    <a:pt x="178" y="1126"/>
                    <a:pt x="265" y="1133"/>
                    <a:pt x="362" y="1140"/>
                  </a:cubicBezTo>
                  <a:cubicBezTo>
                    <a:pt x="455" y="1146"/>
                    <a:pt x="569" y="1141"/>
                    <a:pt x="668" y="1146"/>
                  </a:cubicBezTo>
                  <a:cubicBezTo>
                    <a:pt x="669" y="1132"/>
                    <a:pt x="656" y="1132"/>
                    <a:pt x="654" y="1121"/>
                  </a:cubicBezTo>
                  <a:cubicBezTo>
                    <a:pt x="580" y="1118"/>
                    <a:pt x="502" y="1116"/>
                    <a:pt x="429" y="1110"/>
                  </a:cubicBezTo>
                  <a:close/>
                  <a:moveTo>
                    <a:pt x="712" y="1126"/>
                  </a:moveTo>
                  <a:cubicBezTo>
                    <a:pt x="701" y="1125"/>
                    <a:pt x="691" y="1115"/>
                    <a:pt x="682" y="1123"/>
                  </a:cubicBezTo>
                  <a:cubicBezTo>
                    <a:pt x="691" y="1165"/>
                    <a:pt x="796" y="1164"/>
                    <a:pt x="783" y="1114"/>
                  </a:cubicBezTo>
                  <a:cubicBezTo>
                    <a:pt x="761" y="1115"/>
                    <a:pt x="738" y="1128"/>
                    <a:pt x="712" y="1126"/>
                  </a:cubicBezTo>
                  <a:close/>
                </a:path>
              </a:pathLst>
            </a:custGeom>
            <a:solidFill>
              <a:schemeClr val="bg1"/>
            </a:solidFill>
            <a:ln w="9525">
              <a:noFill/>
            </a:ln>
          </p:spPr>
          <p:txBody>
            <a:bodyPr/>
            <a:lstStyle/>
            <a:p>
              <a:endParaRPr lang="zh-CN" altLang="en-US"/>
            </a:p>
          </p:txBody>
        </p:sp>
      </p:grpSp>
    </p:spTree>
    <p:extLst>
      <p:ext uri="{BB962C8B-B14F-4D97-AF65-F5344CB8AC3E}">
        <p14:creationId xmlns:p14="http://schemas.microsoft.com/office/powerpoint/2010/main" val="397896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2138</Words>
  <Application>Microsoft Office PowerPoint</Application>
  <PresentationFormat>Widescreen</PresentationFormat>
  <Paragraphs>126</Paragraphs>
  <Slides>26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vt:lpstr>
      <vt:lpstr>Calibri</vt:lpstr>
      <vt:lpstr>Calibri Light</vt:lpstr>
      <vt:lpstr>Elsie</vt:lpstr>
      <vt:lpstr>Söhne</vt:lpstr>
      <vt:lpstr>1_Office 主题</vt:lpstr>
      <vt:lpstr>3_Office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WZH</dc:creator>
  <cp:lastModifiedBy>VIKASH</cp:lastModifiedBy>
  <cp:revision>18</cp:revision>
  <dcterms:created xsi:type="dcterms:W3CDTF">2016-03-23T15:38:00Z</dcterms:created>
  <dcterms:modified xsi:type="dcterms:W3CDTF">2023-06-03T20:32:18Z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CED316DB8F594A31BEC7802410C30D70</vt:lpwstr>
  </property>
</Properties>
</file>