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7642E-7DB3-4D2E-A44F-9AD80DFD8E8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86F02B-B5AB-4FE2-A87E-540371C508ED}">
      <dgm:prSet/>
      <dgm:spPr/>
      <dgm:t>
        <a:bodyPr/>
        <a:lstStyle/>
        <a:p>
          <a:r>
            <a:rPr lang="en-IN" dirty="0"/>
            <a:t>Overfitting ?</a:t>
          </a:r>
          <a:endParaRPr lang="en-US" dirty="0"/>
        </a:p>
      </dgm:t>
    </dgm:pt>
    <dgm:pt modelId="{31AB4A2A-664D-4737-AD5F-286FB6E72900}" type="parTrans" cxnId="{E2037147-1677-4F98-96BB-3459BE28A624}">
      <dgm:prSet/>
      <dgm:spPr/>
      <dgm:t>
        <a:bodyPr/>
        <a:lstStyle/>
        <a:p>
          <a:endParaRPr lang="en-US"/>
        </a:p>
      </dgm:t>
    </dgm:pt>
    <dgm:pt modelId="{AC5E82D2-D9FE-4642-8FA1-9D74D68B7C36}" type="sibTrans" cxnId="{E2037147-1677-4F98-96BB-3459BE28A624}">
      <dgm:prSet/>
      <dgm:spPr/>
      <dgm:t>
        <a:bodyPr/>
        <a:lstStyle/>
        <a:p>
          <a:endParaRPr lang="en-US"/>
        </a:p>
      </dgm:t>
    </dgm:pt>
    <dgm:pt modelId="{CBA02020-7479-40FB-BAC6-824F737067E3}">
      <dgm:prSet/>
      <dgm:spPr/>
      <dgm:t>
        <a:bodyPr/>
        <a:lstStyle/>
        <a:p>
          <a:r>
            <a:rPr lang="en-IN" dirty="0"/>
            <a:t>Underfitting ?</a:t>
          </a:r>
          <a:endParaRPr lang="en-US" dirty="0"/>
        </a:p>
      </dgm:t>
    </dgm:pt>
    <dgm:pt modelId="{3D49034D-FD89-44CC-B403-622F3B45A7D1}" type="parTrans" cxnId="{1E0EAC4C-39CA-43FD-9BE1-745DDA4DA8F8}">
      <dgm:prSet/>
      <dgm:spPr/>
      <dgm:t>
        <a:bodyPr/>
        <a:lstStyle/>
        <a:p>
          <a:endParaRPr lang="en-US"/>
        </a:p>
      </dgm:t>
    </dgm:pt>
    <dgm:pt modelId="{905A515C-905A-4286-A2E3-5FD98663EC6F}" type="sibTrans" cxnId="{1E0EAC4C-39CA-43FD-9BE1-745DDA4DA8F8}">
      <dgm:prSet/>
      <dgm:spPr/>
      <dgm:t>
        <a:bodyPr/>
        <a:lstStyle/>
        <a:p>
          <a:endParaRPr lang="en-US"/>
        </a:p>
      </dgm:t>
    </dgm:pt>
    <dgm:pt modelId="{733DBA17-9763-49D3-81E3-8AB5F38E4580}">
      <dgm:prSet/>
      <dgm:spPr/>
      <dgm:t>
        <a:bodyPr/>
        <a:lstStyle/>
        <a:p>
          <a:r>
            <a:rPr lang="en-IN"/>
            <a:t>Linearity.</a:t>
          </a:r>
          <a:endParaRPr lang="en-US"/>
        </a:p>
      </dgm:t>
    </dgm:pt>
    <dgm:pt modelId="{F0EC6722-11FD-499D-8A42-71C283E0509E}" type="parTrans" cxnId="{7FA117BB-36F8-4721-821D-F9F0F9522F78}">
      <dgm:prSet/>
      <dgm:spPr/>
      <dgm:t>
        <a:bodyPr/>
        <a:lstStyle/>
        <a:p>
          <a:endParaRPr lang="en-US"/>
        </a:p>
      </dgm:t>
    </dgm:pt>
    <dgm:pt modelId="{6A7122F2-2940-4454-9B0B-F0E6E44AB6E5}" type="sibTrans" cxnId="{7FA117BB-36F8-4721-821D-F9F0F9522F78}">
      <dgm:prSet/>
      <dgm:spPr/>
      <dgm:t>
        <a:bodyPr/>
        <a:lstStyle/>
        <a:p>
          <a:endParaRPr lang="en-US"/>
        </a:p>
      </dgm:t>
    </dgm:pt>
    <dgm:pt modelId="{5BC5E6EA-9455-4D8B-AB0D-DE94749B23B9}" type="pres">
      <dgm:prSet presAssocID="{1D87642E-7DB3-4D2E-A44F-9AD80DFD8E82}" presName="linear" presStyleCnt="0">
        <dgm:presLayoutVars>
          <dgm:dir/>
          <dgm:animLvl val="lvl"/>
          <dgm:resizeHandles val="exact"/>
        </dgm:presLayoutVars>
      </dgm:prSet>
      <dgm:spPr/>
    </dgm:pt>
    <dgm:pt modelId="{65188329-0AD6-4650-A72B-816DF4DB015C}" type="pres">
      <dgm:prSet presAssocID="{E786F02B-B5AB-4FE2-A87E-540371C508ED}" presName="parentLin" presStyleCnt="0"/>
      <dgm:spPr/>
    </dgm:pt>
    <dgm:pt modelId="{C90814EA-A3DF-47CB-B0CD-BDE27187712B}" type="pres">
      <dgm:prSet presAssocID="{E786F02B-B5AB-4FE2-A87E-540371C508ED}" presName="parentLeftMargin" presStyleLbl="node1" presStyleIdx="0" presStyleCnt="3"/>
      <dgm:spPr/>
    </dgm:pt>
    <dgm:pt modelId="{2C16C225-ED1F-44B5-A0D5-F5ED1E72F2DC}" type="pres">
      <dgm:prSet presAssocID="{E786F02B-B5AB-4FE2-A87E-540371C508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0C7E41-FDB0-4EEB-860E-BD5846D95BF3}" type="pres">
      <dgm:prSet presAssocID="{E786F02B-B5AB-4FE2-A87E-540371C508ED}" presName="negativeSpace" presStyleCnt="0"/>
      <dgm:spPr/>
    </dgm:pt>
    <dgm:pt modelId="{5880A3C2-0678-47B5-B83B-307C571A2A37}" type="pres">
      <dgm:prSet presAssocID="{E786F02B-B5AB-4FE2-A87E-540371C508ED}" presName="childText" presStyleLbl="conFgAcc1" presStyleIdx="0" presStyleCnt="3">
        <dgm:presLayoutVars>
          <dgm:bulletEnabled val="1"/>
        </dgm:presLayoutVars>
      </dgm:prSet>
      <dgm:spPr/>
    </dgm:pt>
    <dgm:pt modelId="{9E7F000B-9A43-4BBC-82AB-F3E04D19276E}" type="pres">
      <dgm:prSet presAssocID="{AC5E82D2-D9FE-4642-8FA1-9D74D68B7C36}" presName="spaceBetweenRectangles" presStyleCnt="0"/>
      <dgm:spPr/>
    </dgm:pt>
    <dgm:pt modelId="{E282AAD2-2DEC-4D28-9DEF-6B7899B3B6FC}" type="pres">
      <dgm:prSet presAssocID="{CBA02020-7479-40FB-BAC6-824F737067E3}" presName="parentLin" presStyleCnt="0"/>
      <dgm:spPr/>
    </dgm:pt>
    <dgm:pt modelId="{7519E2B0-1D74-4C40-8A7B-E31337DB2883}" type="pres">
      <dgm:prSet presAssocID="{CBA02020-7479-40FB-BAC6-824F737067E3}" presName="parentLeftMargin" presStyleLbl="node1" presStyleIdx="0" presStyleCnt="3"/>
      <dgm:spPr/>
    </dgm:pt>
    <dgm:pt modelId="{9BCC5CA2-0765-489A-96A0-709BB33059F3}" type="pres">
      <dgm:prSet presAssocID="{CBA02020-7479-40FB-BAC6-824F737067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4E255F-BF1E-447E-90B2-6213F3DF6946}" type="pres">
      <dgm:prSet presAssocID="{CBA02020-7479-40FB-BAC6-824F737067E3}" presName="negativeSpace" presStyleCnt="0"/>
      <dgm:spPr/>
    </dgm:pt>
    <dgm:pt modelId="{BBDDBD74-2154-43D7-9F3E-813F253956EF}" type="pres">
      <dgm:prSet presAssocID="{CBA02020-7479-40FB-BAC6-824F737067E3}" presName="childText" presStyleLbl="conFgAcc1" presStyleIdx="1" presStyleCnt="3">
        <dgm:presLayoutVars>
          <dgm:bulletEnabled val="1"/>
        </dgm:presLayoutVars>
      </dgm:prSet>
      <dgm:spPr/>
    </dgm:pt>
    <dgm:pt modelId="{F140E501-AC6C-4166-84E8-6DF4DA5ED3D5}" type="pres">
      <dgm:prSet presAssocID="{905A515C-905A-4286-A2E3-5FD98663EC6F}" presName="spaceBetweenRectangles" presStyleCnt="0"/>
      <dgm:spPr/>
    </dgm:pt>
    <dgm:pt modelId="{24E345F7-7186-4614-B256-F9236E1A291A}" type="pres">
      <dgm:prSet presAssocID="{733DBA17-9763-49D3-81E3-8AB5F38E4580}" presName="parentLin" presStyleCnt="0"/>
      <dgm:spPr/>
    </dgm:pt>
    <dgm:pt modelId="{0881D558-4CFC-4135-BF3A-99D6AF039A25}" type="pres">
      <dgm:prSet presAssocID="{733DBA17-9763-49D3-81E3-8AB5F38E4580}" presName="parentLeftMargin" presStyleLbl="node1" presStyleIdx="1" presStyleCnt="3"/>
      <dgm:spPr/>
    </dgm:pt>
    <dgm:pt modelId="{1E7A643C-FDAD-4F1E-A73C-75C37FBC83A6}" type="pres">
      <dgm:prSet presAssocID="{733DBA17-9763-49D3-81E3-8AB5F38E45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4EE17D2-2490-4B32-9E89-8420BDF7D204}" type="pres">
      <dgm:prSet presAssocID="{733DBA17-9763-49D3-81E3-8AB5F38E4580}" presName="negativeSpace" presStyleCnt="0"/>
      <dgm:spPr/>
    </dgm:pt>
    <dgm:pt modelId="{654DC3DF-3726-4BE3-9F37-72CE448E32E9}" type="pres">
      <dgm:prSet presAssocID="{733DBA17-9763-49D3-81E3-8AB5F38E458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8246B30-4165-43FD-ABA5-44CCB5E59A34}" type="presOf" srcId="{CBA02020-7479-40FB-BAC6-824F737067E3}" destId="{9BCC5CA2-0765-489A-96A0-709BB33059F3}" srcOrd="1" destOrd="0" presId="urn:microsoft.com/office/officeart/2005/8/layout/list1"/>
    <dgm:cxn modelId="{035F0A35-02AD-47FF-B12A-84A7B700692A}" type="presOf" srcId="{733DBA17-9763-49D3-81E3-8AB5F38E4580}" destId="{1E7A643C-FDAD-4F1E-A73C-75C37FBC83A6}" srcOrd="1" destOrd="0" presId="urn:microsoft.com/office/officeart/2005/8/layout/list1"/>
    <dgm:cxn modelId="{620F6A61-D197-4B1E-9791-2463DF252E4A}" type="presOf" srcId="{733DBA17-9763-49D3-81E3-8AB5F38E4580}" destId="{0881D558-4CFC-4135-BF3A-99D6AF039A25}" srcOrd="0" destOrd="0" presId="urn:microsoft.com/office/officeart/2005/8/layout/list1"/>
    <dgm:cxn modelId="{E2037147-1677-4F98-96BB-3459BE28A624}" srcId="{1D87642E-7DB3-4D2E-A44F-9AD80DFD8E82}" destId="{E786F02B-B5AB-4FE2-A87E-540371C508ED}" srcOrd="0" destOrd="0" parTransId="{31AB4A2A-664D-4737-AD5F-286FB6E72900}" sibTransId="{AC5E82D2-D9FE-4642-8FA1-9D74D68B7C36}"/>
    <dgm:cxn modelId="{A41E3468-5D5B-4734-B15A-4CB5934E9CCE}" type="presOf" srcId="{E786F02B-B5AB-4FE2-A87E-540371C508ED}" destId="{C90814EA-A3DF-47CB-B0CD-BDE27187712B}" srcOrd="0" destOrd="0" presId="urn:microsoft.com/office/officeart/2005/8/layout/list1"/>
    <dgm:cxn modelId="{1E0EAC4C-39CA-43FD-9BE1-745DDA4DA8F8}" srcId="{1D87642E-7DB3-4D2E-A44F-9AD80DFD8E82}" destId="{CBA02020-7479-40FB-BAC6-824F737067E3}" srcOrd="1" destOrd="0" parTransId="{3D49034D-FD89-44CC-B403-622F3B45A7D1}" sibTransId="{905A515C-905A-4286-A2E3-5FD98663EC6F}"/>
    <dgm:cxn modelId="{7FA117BB-36F8-4721-821D-F9F0F9522F78}" srcId="{1D87642E-7DB3-4D2E-A44F-9AD80DFD8E82}" destId="{733DBA17-9763-49D3-81E3-8AB5F38E4580}" srcOrd="2" destOrd="0" parTransId="{F0EC6722-11FD-499D-8A42-71C283E0509E}" sibTransId="{6A7122F2-2940-4454-9B0B-F0E6E44AB6E5}"/>
    <dgm:cxn modelId="{62E307BE-C862-4D03-8C1E-C42D8FD9A69D}" type="presOf" srcId="{1D87642E-7DB3-4D2E-A44F-9AD80DFD8E82}" destId="{5BC5E6EA-9455-4D8B-AB0D-DE94749B23B9}" srcOrd="0" destOrd="0" presId="urn:microsoft.com/office/officeart/2005/8/layout/list1"/>
    <dgm:cxn modelId="{A2DC4DCE-4BBE-4FE2-B64B-BD3BE094032D}" type="presOf" srcId="{E786F02B-B5AB-4FE2-A87E-540371C508ED}" destId="{2C16C225-ED1F-44B5-A0D5-F5ED1E72F2DC}" srcOrd="1" destOrd="0" presId="urn:microsoft.com/office/officeart/2005/8/layout/list1"/>
    <dgm:cxn modelId="{24028FE1-CF64-4C58-9FD5-01C8CE140905}" type="presOf" srcId="{CBA02020-7479-40FB-BAC6-824F737067E3}" destId="{7519E2B0-1D74-4C40-8A7B-E31337DB2883}" srcOrd="0" destOrd="0" presId="urn:microsoft.com/office/officeart/2005/8/layout/list1"/>
    <dgm:cxn modelId="{EFFDD3C5-9C74-4211-894F-A9F579550D0B}" type="presParOf" srcId="{5BC5E6EA-9455-4D8B-AB0D-DE94749B23B9}" destId="{65188329-0AD6-4650-A72B-816DF4DB015C}" srcOrd="0" destOrd="0" presId="urn:microsoft.com/office/officeart/2005/8/layout/list1"/>
    <dgm:cxn modelId="{1901281F-413F-4788-A042-020EC4CF296F}" type="presParOf" srcId="{65188329-0AD6-4650-A72B-816DF4DB015C}" destId="{C90814EA-A3DF-47CB-B0CD-BDE27187712B}" srcOrd="0" destOrd="0" presId="urn:microsoft.com/office/officeart/2005/8/layout/list1"/>
    <dgm:cxn modelId="{2B534911-D609-4C0D-B0F8-493FFDB4011E}" type="presParOf" srcId="{65188329-0AD6-4650-A72B-816DF4DB015C}" destId="{2C16C225-ED1F-44B5-A0D5-F5ED1E72F2DC}" srcOrd="1" destOrd="0" presId="urn:microsoft.com/office/officeart/2005/8/layout/list1"/>
    <dgm:cxn modelId="{10196726-6011-4E1A-B12B-7842BBB7E745}" type="presParOf" srcId="{5BC5E6EA-9455-4D8B-AB0D-DE94749B23B9}" destId="{FB0C7E41-FDB0-4EEB-860E-BD5846D95BF3}" srcOrd="1" destOrd="0" presId="urn:microsoft.com/office/officeart/2005/8/layout/list1"/>
    <dgm:cxn modelId="{89DED474-70AB-4EBD-A8AE-713A80912132}" type="presParOf" srcId="{5BC5E6EA-9455-4D8B-AB0D-DE94749B23B9}" destId="{5880A3C2-0678-47B5-B83B-307C571A2A37}" srcOrd="2" destOrd="0" presId="urn:microsoft.com/office/officeart/2005/8/layout/list1"/>
    <dgm:cxn modelId="{4FE18A92-1B67-49F2-81DC-CFB556E58FE1}" type="presParOf" srcId="{5BC5E6EA-9455-4D8B-AB0D-DE94749B23B9}" destId="{9E7F000B-9A43-4BBC-82AB-F3E04D19276E}" srcOrd="3" destOrd="0" presId="urn:microsoft.com/office/officeart/2005/8/layout/list1"/>
    <dgm:cxn modelId="{A90F3823-6572-4C35-96CB-54112E757627}" type="presParOf" srcId="{5BC5E6EA-9455-4D8B-AB0D-DE94749B23B9}" destId="{E282AAD2-2DEC-4D28-9DEF-6B7899B3B6FC}" srcOrd="4" destOrd="0" presId="urn:microsoft.com/office/officeart/2005/8/layout/list1"/>
    <dgm:cxn modelId="{B6EF50C4-E1B1-4B96-8558-74C7982AFB0B}" type="presParOf" srcId="{E282AAD2-2DEC-4D28-9DEF-6B7899B3B6FC}" destId="{7519E2B0-1D74-4C40-8A7B-E31337DB2883}" srcOrd="0" destOrd="0" presId="urn:microsoft.com/office/officeart/2005/8/layout/list1"/>
    <dgm:cxn modelId="{3BCE161F-F5F7-4F93-8F88-E7B4493BB19B}" type="presParOf" srcId="{E282AAD2-2DEC-4D28-9DEF-6B7899B3B6FC}" destId="{9BCC5CA2-0765-489A-96A0-709BB33059F3}" srcOrd="1" destOrd="0" presId="urn:microsoft.com/office/officeart/2005/8/layout/list1"/>
    <dgm:cxn modelId="{6A1BB063-47C9-4FC0-AB3F-D2E909744153}" type="presParOf" srcId="{5BC5E6EA-9455-4D8B-AB0D-DE94749B23B9}" destId="{FF4E255F-BF1E-447E-90B2-6213F3DF6946}" srcOrd="5" destOrd="0" presId="urn:microsoft.com/office/officeart/2005/8/layout/list1"/>
    <dgm:cxn modelId="{0E11F7E5-5CBE-433B-9367-21D17267E736}" type="presParOf" srcId="{5BC5E6EA-9455-4D8B-AB0D-DE94749B23B9}" destId="{BBDDBD74-2154-43D7-9F3E-813F253956EF}" srcOrd="6" destOrd="0" presId="urn:microsoft.com/office/officeart/2005/8/layout/list1"/>
    <dgm:cxn modelId="{BC6FCE03-0FC5-4C3B-90E6-4B2D0248765C}" type="presParOf" srcId="{5BC5E6EA-9455-4D8B-AB0D-DE94749B23B9}" destId="{F140E501-AC6C-4166-84E8-6DF4DA5ED3D5}" srcOrd="7" destOrd="0" presId="urn:microsoft.com/office/officeart/2005/8/layout/list1"/>
    <dgm:cxn modelId="{E0853C98-84A2-4284-85A2-E68AAC10243D}" type="presParOf" srcId="{5BC5E6EA-9455-4D8B-AB0D-DE94749B23B9}" destId="{24E345F7-7186-4614-B256-F9236E1A291A}" srcOrd="8" destOrd="0" presId="urn:microsoft.com/office/officeart/2005/8/layout/list1"/>
    <dgm:cxn modelId="{C99FA622-BF7B-4AE3-8B73-9739128CDBC3}" type="presParOf" srcId="{24E345F7-7186-4614-B256-F9236E1A291A}" destId="{0881D558-4CFC-4135-BF3A-99D6AF039A25}" srcOrd="0" destOrd="0" presId="urn:microsoft.com/office/officeart/2005/8/layout/list1"/>
    <dgm:cxn modelId="{C39E7ED5-E55C-45C6-835B-540BA793C9E7}" type="presParOf" srcId="{24E345F7-7186-4614-B256-F9236E1A291A}" destId="{1E7A643C-FDAD-4F1E-A73C-75C37FBC83A6}" srcOrd="1" destOrd="0" presId="urn:microsoft.com/office/officeart/2005/8/layout/list1"/>
    <dgm:cxn modelId="{60F00E46-F7F9-48B4-8754-DFE8BBC55B8F}" type="presParOf" srcId="{5BC5E6EA-9455-4D8B-AB0D-DE94749B23B9}" destId="{F4EE17D2-2490-4B32-9E89-8420BDF7D204}" srcOrd="9" destOrd="0" presId="urn:microsoft.com/office/officeart/2005/8/layout/list1"/>
    <dgm:cxn modelId="{A0C88EC7-9A2A-4411-9BC3-8F36D1F8E413}" type="presParOf" srcId="{5BC5E6EA-9455-4D8B-AB0D-DE94749B23B9}" destId="{654DC3DF-3726-4BE3-9F37-72CE448E32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80073-6CAE-4BB9-B16D-C629FAB498A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C4485B-DEDA-44FE-AD0C-B37DD2E670F0}">
      <dgm:prSet/>
      <dgm:spPr/>
      <dgm:t>
        <a:bodyPr/>
        <a:lstStyle/>
        <a:p>
          <a:r>
            <a:rPr lang="en-IN"/>
            <a:t>Black Box</a:t>
          </a:r>
          <a:endParaRPr lang="en-US"/>
        </a:p>
      </dgm:t>
    </dgm:pt>
    <dgm:pt modelId="{36E43C6A-DF10-465F-B5A9-11326A5C117A}" type="parTrans" cxnId="{3445F6E1-362E-4354-B9ED-1CEE1F1B0B0A}">
      <dgm:prSet/>
      <dgm:spPr/>
      <dgm:t>
        <a:bodyPr/>
        <a:lstStyle/>
        <a:p>
          <a:endParaRPr lang="en-US"/>
        </a:p>
      </dgm:t>
    </dgm:pt>
    <dgm:pt modelId="{5FA977A6-62A7-452B-95D9-F87BE234BB09}" type="sibTrans" cxnId="{3445F6E1-362E-4354-B9ED-1CEE1F1B0B0A}">
      <dgm:prSet/>
      <dgm:spPr/>
      <dgm:t>
        <a:bodyPr/>
        <a:lstStyle/>
        <a:p>
          <a:endParaRPr lang="en-US"/>
        </a:p>
      </dgm:t>
    </dgm:pt>
    <dgm:pt modelId="{AF541A5D-2D22-4BF2-BC34-D696C66863FF}">
      <dgm:prSet/>
      <dgm:spPr/>
      <dgm:t>
        <a:bodyPr/>
        <a:lstStyle/>
        <a:p>
          <a:r>
            <a:rPr lang="en-IN"/>
            <a:t>Grey Box</a:t>
          </a:r>
          <a:endParaRPr lang="en-US"/>
        </a:p>
      </dgm:t>
    </dgm:pt>
    <dgm:pt modelId="{30C7D648-8F8D-4726-B3AE-C42FDBBA5DF8}" type="parTrans" cxnId="{86DFBBC2-4D11-48AA-81FB-840BA376A8D1}">
      <dgm:prSet/>
      <dgm:spPr/>
      <dgm:t>
        <a:bodyPr/>
        <a:lstStyle/>
        <a:p>
          <a:endParaRPr lang="en-US"/>
        </a:p>
      </dgm:t>
    </dgm:pt>
    <dgm:pt modelId="{D9787C60-34C7-4472-8351-159DECC8838D}" type="sibTrans" cxnId="{86DFBBC2-4D11-48AA-81FB-840BA376A8D1}">
      <dgm:prSet/>
      <dgm:spPr/>
      <dgm:t>
        <a:bodyPr/>
        <a:lstStyle/>
        <a:p>
          <a:endParaRPr lang="en-US"/>
        </a:p>
      </dgm:t>
    </dgm:pt>
    <dgm:pt modelId="{43C69B74-6E05-4250-8EC4-AE40F528FE91}">
      <dgm:prSet/>
      <dgm:spPr/>
      <dgm:t>
        <a:bodyPr/>
        <a:lstStyle/>
        <a:p>
          <a:r>
            <a:rPr lang="en-IN"/>
            <a:t>White Box</a:t>
          </a:r>
          <a:endParaRPr lang="en-US"/>
        </a:p>
      </dgm:t>
    </dgm:pt>
    <dgm:pt modelId="{ED274A54-49B4-4197-951D-148EA5EBC96A}" type="parTrans" cxnId="{910FBAC0-DC59-4745-AC9F-CE95CA91CF7D}">
      <dgm:prSet/>
      <dgm:spPr/>
      <dgm:t>
        <a:bodyPr/>
        <a:lstStyle/>
        <a:p>
          <a:endParaRPr lang="en-US"/>
        </a:p>
      </dgm:t>
    </dgm:pt>
    <dgm:pt modelId="{A730AF35-519C-42B2-9727-78729405472B}" type="sibTrans" cxnId="{910FBAC0-DC59-4745-AC9F-CE95CA91CF7D}">
      <dgm:prSet/>
      <dgm:spPr/>
      <dgm:t>
        <a:bodyPr/>
        <a:lstStyle/>
        <a:p>
          <a:endParaRPr lang="en-US"/>
        </a:p>
      </dgm:t>
    </dgm:pt>
    <dgm:pt modelId="{85C62C95-0A27-4E25-993E-472DCCAF855E}" type="pres">
      <dgm:prSet presAssocID="{77580073-6CAE-4BB9-B16D-C629FAB498AB}" presName="vert0" presStyleCnt="0">
        <dgm:presLayoutVars>
          <dgm:dir/>
          <dgm:animOne val="branch"/>
          <dgm:animLvl val="lvl"/>
        </dgm:presLayoutVars>
      </dgm:prSet>
      <dgm:spPr/>
    </dgm:pt>
    <dgm:pt modelId="{9C055B65-EA8F-4E06-A1B6-4DB2CA4E29C7}" type="pres">
      <dgm:prSet presAssocID="{A6C4485B-DEDA-44FE-AD0C-B37DD2E670F0}" presName="thickLine" presStyleLbl="alignNode1" presStyleIdx="0" presStyleCnt="3"/>
      <dgm:spPr/>
    </dgm:pt>
    <dgm:pt modelId="{4C8C6B36-A6D2-4CA7-A7B6-A6D9AC4DD3CB}" type="pres">
      <dgm:prSet presAssocID="{A6C4485B-DEDA-44FE-AD0C-B37DD2E670F0}" presName="horz1" presStyleCnt="0"/>
      <dgm:spPr/>
    </dgm:pt>
    <dgm:pt modelId="{51ACB330-CCDA-4F03-AF17-997459F62575}" type="pres">
      <dgm:prSet presAssocID="{A6C4485B-DEDA-44FE-AD0C-B37DD2E670F0}" presName="tx1" presStyleLbl="revTx" presStyleIdx="0" presStyleCnt="3"/>
      <dgm:spPr/>
    </dgm:pt>
    <dgm:pt modelId="{EFB3DC90-204D-41E4-8129-667DD628B685}" type="pres">
      <dgm:prSet presAssocID="{A6C4485B-DEDA-44FE-AD0C-B37DD2E670F0}" presName="vert1" presStyleCnt="0"/>
      <dgm:spPr/>
    </dgm:pt>
    <dgm:pt modelId="{2324233D-DE5F-4899-BAD6-1880E6F0CEC2}" type="pres">
      <dgm:prSet presAssocID="{AF541A5D-2D22-4BF2-BC34-D696C66863FF}" presName="thickLine" presStyleLbl="alignNode1" presStyleIdx="1" presStyleCnt="3"/>
      <dgm:spPr/>
    </dgm:pt>
    <dgm:pt modelId="{D6F16F27-876C-4AFD-BEDC-D99DB2149B09}" type="pres">
      <dgm:prSet presAssocID="{AF541A5D-2D22-4BF2-BC34-D696C66863FF}" presName="horz1" presStyleCnt="0"/>
      <dgm:spPr/>
    </dgm:pt>
    <dgm:pt modelId="{AD0836A1-C2F2-4484-B40A-A9DC6396B746}" type="pres">
      <dgm:prSet presAssocID="{AF541A5D-2D22-4BF2-BC34-D696C66863FF}" presName="tx1" presStyleLbl="revTx" presStyleIdx="1" presStyleCnt="3"/>
      <dgm:spPr/>
    </dgm:pt>
    <dgm:pt modelId="{DBF1F7D4-8420-4390-8483-F66579777871}" type="pres">
      <dgm:prSet presAssocID="{AF541A5D-2D22-4BF2-BC34-D696C66863FF}" presName="vert1" presStyleCnt="0"/>
      <dgm:spPr/>
    </dgm:pt>
    <dgm:pt modelId="{DBAE2506-8E0E-4986-B313-95555B58A266}" type="pres">
      <dgm:prSet presAssocID="{43C69B74-6E05-4250-8EC4-AE40F528FE91}" presName="thickLine" presStyleLbl="alignNode1" presStyleIdx="2" presStyleCnt="3"/>
      <dgm:spPr/>
    </dgm:pt>
    <dgm:pt modelId="{87DCA49A-442F-4E96-9EAC-41BC1102080C}" type="pres">
      <dgm:prSet presAssocID="{43C69B74-6E05-4250-8EC4-AE40F528FE91}" presName="horz1" presStyleCnt="0"/>
      <dgm:spPr/>
    </dgm:pt>
    <dgm:pt modelId="{ED7E63D4-6DF5-4B4E-91D4-7D2ACE2E518B}" type="pres">
      <dgm:prSet presAssocID="{43C69B74-6E05-4250-8EC4-AE40F528FE91}" presName="tx1" presStyleLbl="revTx" presStyleIdx="2" presStyleCnt="3"/>
      <dgm:spPr/>
    </dgm:pt>
    <dgm:pt modelId="{6EF9AFD4-2E2C-41DE-8D1A-11C1EB5F6FED}" type="pres">
      <dgm:prSet presAssocID="{43C69B74-6E05-4250-8EC4-AE40F528FE91}" presName="vert1" presStyleCnt="0"/>
      <dgm:spPr/>
    </dgm:pt>
  </dgm:ptLst>
  <dgm:cxnLst>
    <dgm:cxn modelId="{A73D4900-08BB-4B46-9854-E0BC93926674}" type="presOf" srcId="{43C69B74-6E05-4250-8EC4-AE40F528FE91}" destId="{ED7E63D4-6DF5-4B4E-91D4-7D2ACE2E518B}" srcOrd="0" destOrd="0" presId="urn:microsoft.com/office/officeart/2008/layout/LinedList"/>
    <dgm:cxn modelId="{54B837A8-BB0E-4006-AD65-1C50CD190142}" type="presOf" srcId="{77580073-6CAE-4BB9-B16D-C629FAB498AB}" destId="{85C62C95-0A27-4E25-993E-472DCCAF855E}" srcOrd="0" destOrd="0" presId="urn:microsoft.com/office/officeart/2008/layout/LinedList"/>
    <dgm:cxn modelId="{C99AFDAA-95EC-4295-AB99-A74B3F07756C}" type="presOf" srcId="{A6C4485B-DEDA-44FE-AD0C-B37DD2E670F0}" destId="{51ACB330-CCDA-4F03-AF17-997459F62575}" srcOrd="0" destOrd="0" presId="urn:microsoft.com/office/officeart/2008/layout/LinedList"/>
    <dgm:cxn modelId="{910FBAC0-DC59-4745-AC9F-CE95CA91CF7D}" srcId="{77580073-6CAE-4BB9-B16D-C629FAB498AB}" destId="{43C69B74-6E05-4250-8EC4-AE40F528FE91}" srcOrd="2" destOrd="0" parTransId="{ED274A54-49B4-4197-951D-148EA5EBC96A}" sibTransId="{A730AF35-519C-42B2-9727-78729405472B}"/>
    <dgm:cxn modelId="{86DFBBC2-4D11-48AA-81FB-840BA376A8D1}" srcId="{77580073-6CAE-4BB9-B16D-C629FAB498AB}" destId="{AF541A5D-2D22-4BF2-BC34-D696C66863FF}" srcOrd="1" destOrd="0" parTransId="{30C7D648-8F8D-4726-B3AE-C42FDBBA5DF8}" sibTransId="{D9787C60-34C7-4472-8351-159DECC8838D}"/>
    <dgm:cxn modelId="{F5CF5CD3-84D6-4550-B2D0-A6E7F97C2828}" type="presOf" srcId="{AF541A5D-2D22-4BF2-BC34-D696C66863FF}" destId="{AD0836A1-C2F2-4484-B40A-A9DC6396B746}" srcOrd="0" destOrd="0" presId="urn:microsoft.com/office/officeart/2008/layout/LinedList"/>
    <dgm:cxn modelId="{3445F6E1-362E-4354-B9ED-1CEE1F1B0B0A}" srcId="{77580073-6CAE-4BB9-B16D-C629FAB498AB}" destId="{A6C4485B-DEDA-44FE-AD0C-B37DD2E670F0}" srcOrd="0" destOrd="0" parTransId="{36E43C6A-DF10-465F-B5A9-11326A5C117A}" sibTransId="{5FA977A6-62A7-452B-95D9-F87BE234BB09}"/>
    <dgm:cxn modelId="{C5A6C63B-5E79-4A17-877F-200E170E12B6}" type="presParOf" srcId="{85C62C95-0A27-4E25-993E-472DCCAF855E}" destId="{9C055B65-EA8F-4E06-A1B6-4DB2CA4E29C7}" srcOrd="0" destOrd="0" presId="urn:microsoft.com/office/officeart/2008/layout/LinedList"/>
    <dgm:cxn modelId="{A10FE4A7-6D2B-497D-954F-2B69B779BB3F}" type="presParOf" srcId="{85C62C95-0A27-4E25-993E-472DCCAF855E}" destId="{4C8C6B36-A6D2-4CA7-A7B6-A6D9AC4DD3CB}" srcOrd="1" destOrd="0" presId="urn:microsoft.com/office/officeart/2008/layout/LinedList"/>
    <dgm:cxn modelId="{23B08D45-D20E-490A-97F1-023E431FA9F6}" type="presParOf" srcId="{4C8C6B36-A6D2-4CA7-A7B6-A6D9AC4DD3CB}" destId="{51ACB330-CCDA-4F03-AF17-997459F62575}" srcOrd="0" destOrd="0" presId="urn:microsoft.com/office/officeart/2008/layout/LinedList"/>
    <dgm:cxn modelId="{63FB8CF4-5753-4954-8154-5820F54C0AFC}" type="presParOf" srcId="{4C8C6B36-A6D2-4CA7-A7B6-A6D9AC4DD3CB}" destId="{EFB3DC90-204D-41E4-8129-667DD628B685}" srcOrd="1" destOrd="0" presId="urn:microsoft.com/office/officeart/2008/layout/LinedList"/>
    <dgm:cxn modelId="{04611C60-60BA-437A-BBE1-32932CFC93D5}" type="presParOf" srcId="{85C62C95-0A27-4E25-993E-472DCCAF855E}" destId="{2324233D-DE5F-4899-BAD6-1880E6F0CEC2}" srcOrd="2" destOrd="0" presId="urn:microsoft.com/office/officeart/2008/layout/LinedList"/>
    <dgm:cxn modelId="{A3877C16-81B9-483B-B6A7-C4FBD09D5569}" type="presParOf" srcId="{85C62C95-0A27-4E25-993E-472DCCAF855E}" destId="{D6F16F27-876C-4AFD-BEDC-D99DB2149B09}" srcOrd="3" destOrd="0" presId="urn:microsoft.com/office/officeart/2008/layout/LinedList"/>
    <dgm:cxn modelId="{30CAF8DD-F914-4EC6-999C-196C924C3E8C}" type="presParOf" srcId="{D6F16F27-876C-4AFD-BEDC-D99DB2149B09}" destId="{AD0836A1-C2F2-4484-B40A-A9DC6396B746}" srcOrd="0" destOrd="0" presId="urn:microsoft.com/office/officeart/2008/layout/LinedList"/>
    <dgm:cxn modelId="{975097D0-5954-47DA-BB3E-514813FB0FDD}" type="presParOf" srcId="{D6F16F27-876C-4AFD-BEDC-D99DB2149B09}" destId="{DBF1F7D4-8420-4390-8483-F66579777871}" srcOrd="1" destOrd="0" presId="urn:microsoft.com/office/officeart/2008/layout/LinedList"/>
    <dgm:cxn modelId="{77C3029A-A4A9-461A-8F94-9FB49CB018BD}" type="presParOf" srcId="{85C62C95-0A27-4E25-993E-472DCCAF855E}" destId="{DBAE2506-8E0E-4986-B313-95555B58A266}" srcOrd="4" destOrd="0" presId="urn:microsoft.com/office/officeart/2008/layout/LinedList"/>
    <dgm:cxn modelId="{6EA3E8B3-4D41-4274-B64E-0D08D4440F12}" type="presParOf" srcId="{85C62C95-0A27-4E25-993E-472DCCAF855E}" destId="{87DCA49A-442F-4E96-9EAC-41BC1102080C}" srcOrd="5" destOrd="0" presId="urn:microsoft.com/office/officeart/2008/layout/LinedList"/>
    <dgm:cxn modelId="{866C3499-0B52-40C0-9CCB-8BB7366A0BF2}" type="presParOf" srcId="{87DCA49A-442F-4E96-9EAC-41BC1102080C}" destId="{ED7E63D4-6DF5-4B4E-91D4-7D2ACE2E518B}" srcOrd="0" destOrd="0" presId="urn:microsoft.com/office/officeart/2008/layout/LinedList"/>
    <dgm:cxn modelId="{4AE101B8-9B2A-4F55-91AE-F074F0769047}" type="presParOf" srcId="{87DCA49A-442F-4E96-9EAC-41BC1102080C}" destId="{6EF9AFD4-2E2C-41DE-8D1A-11C1EB5F6F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231EDD-0058-426E-B45B-A6FD4DED826E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8FF170-E830-489A-BC0B-D254383E7927}">
      <dgm:prSet/>
      <dgm:spPr/>
      <dgm:t>
        <a:bodyPr/>
        <a:lstStyle/>
        <a:p>
          <a:r>
            <a:rPr lang="en-IN"/>
            <a:t>L0 distance corresponds to the number of pixels that have been altered in an image. </a:t>
          </a:r>
          <a:endParaRPr lang="en-US"/>
        </a:p>
      </dgm:t>
    </dgm:pt>
    <dgm:pt modelId="{FA2E0AA6-F445-4B97-8F9B-45C539B8FFC0}" type="parTrans" cxnId="{59749704-1E99-4775-A069-CF1A8E53C5DA}">
      <dgm:prSet/>
      <dgm:spPr/>
      <dgm:t>
        <a:bodyPr/>
        <a:lstStyle/>
        <a:p>
          <a:endParaRPr lang="en-US"/>
        </a:p>
      </dgm:t>
    </dgm:pt>
    <dgm:pt modelId="{91D4812A-97A3-4047-BEFA-DA40A22936A3}" type="sibTrans" cxnId="{59749704-1E99-4775-A069-CF1A8E53C5D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CF5DE94-E4A7-435E-AC02-7B8A8F1E1D78}">
      <dgm:prSet/>
      <dgm:spPr/>
      <dgm:t>
        <a:bodyPr/>
        <a:lstStyle/>
        <a:p>
          <a:r>
            <a:rPr lang="en-IN"/>
            <a:t>L2 distance measures the standard Euclidean (rootmean-square) distance between x and x 0 </a:t>
          </a:r>
          <a:endParaRPr lang="en-US"/>
        </a:p>
      </dgm:t>
    </dgm:pt>
    <dgm:pt modelId="{6D3AC00E-47B8-4F09-830B-5325F41E5B20}" type="parTrans" cxnId="{B106875E-DE7C-4CD4-B610-20FE6068619E}">
      <dgm:prSet/>
      <dgm:spPr/>
      <dgm:t>
        <a:bodyPr/>
        <a:lstStyle/>
        <a:p>
          <a:endParaRPr lang="en-US"/>
        </a:p>
      </dgm:t>
    </dgm:pt>
    <dgm:pt modelId="{3D3CEF5E-EF1E-4AEB-836D-99BB6C18068B}" type="sibTrans" cxnId="{B106875E-DE7C-4CD4-B610-20FE6068619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E425B94-0BCD-4D7A-89B4-0773B39C9376}">
      <dgm:prSet/>
      <dgm:spPr/>
      <dgm:t>
        <a:bodyPr/>
        <a:lstStyle/>
        <a:p>
          <a:r>
            <a:rPr lang="en-IN"/>
            <a:t>L∞ distance measures the maximum change to any of the coordinates</a:t>
          </a:r>
          <a:endParaRPr lang="en-US"/>
        </a:p>
      </dgm:t>
    </dgm:pt>
    <dgm:pt modelId="{309F9D3F-3DCD-4289-A9A0-2C027FBEBAF6}" type="parTrans" cxnId="{1598E361-BAF8-4363-8ED5-BF1BA6726BB8}">
      <dgm:prSet/>
      <dgm:spPr/>
      <dgm:t>
        <a:bodyPr/>
        <a:lstStyle/>
        <a:p>
          <a:endParaRPr lang="en-US"/>
        </a:p>
      </dgm:t>
    </dgm:pt>
    <dgm:pt modelId="{5E2C1452-FE99-438C-8192-9BD455876A45}" type="sibTrans" cxnId="{1598E361-BAF8-4363-8ED5-BF1BA6726BB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C4BF4D5-AEB8-4137-8322-D00BE2473222}" type="pres">
      <dgm:prSet presAssocID="{19231EDD-0058-426E-B45B-A6FD4DED826E}" presName="Name0" presStyleCnt="0">
        <dgm:presLayoutVars>
          <dgm:animLvl val="lvl"/>
          <dgm:resizeHandles val="exact"/>
        </dgm:presLayoutVars>
      </dgm:prSet>
      <dgm:spPr/>
    </dgm:pt>
    <dgm:pt modelId="{BC4386BD-5B4C-4D3D-8808-BADE47EA7E24}" type="pres">
      <dgm:prSet presAssocID="{3B8FF170-E830-489A-BC0B-D254383E7927}" presName="compositeNode" presStyleCnt="0">
        <dgm:presLayoutVars>
          <dgm:bulletEnabled val="1"/>
        </dgm:presLayoutVars>
      </dgm:prSet>
      <dgm:spPr/>
    </dgm:pt>
    <dgm:pt modelId="{333D5F4C-E334-4902-832B-C4DDED686BEC}" type="pres">
      <dgm:prSet presAssocID="{3B8FF170-E830-489A-BC0B-D254383E7927}" presName="bgRect" presStyleLbl="bgAccFollowNode1" presStyleIdx="0" presStyleCnt="3"/>
      <dgm:spPr/>
    </dgm:pt>
    <dgm:pt modelId="{2C1071B7-8D27-4093-A6DE-853F890D5236}" type="pres">
      <dgm:prSet presAssocID="{91D4812A-97A3-4047-BEFA-DA40A22936A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E1C8BD8-56D6-4A10-8ED4-F54883219F36}" type="pres">
      <dgm:prSet presAssocID="{3B8FF170-E830-489A-BC0B-D254383E7927}" presName="bottomLine" presStyleLbl="alignNode1" presStyleIdx="1" presStyleCnt="6">
        <dgm:presLayoutVars/>
      </dgm:prSet>
      <dgm:spPr/>
    </dgm:pt>
    <dgm:pt modelId="{60AA25B4-5A5B-4814-A198-DB64A44FB250}" type="pres">
      <dgm:prSet presAssocID="{3B8FF170-E830-489A-BC0B-D254383E7927}" presName="nodeText" presStyleLbl="bgAccFollowNode1" presStyleIdx="0" presStyleCnt="3">
        <dgm:presLayoutVars>
          <dgm:bulletEnabled val="1"/>
        </dgm:presLayoutVars>
      </dgm:prSet>
      <dgm:spPr/>
    </dgm:pt>
    <dgm:pt modelId="{5B9F9301-3BE1-4989-85AC-8ACE8B5816F0}" type="pres">
      <dgm:prSet presAssocID="{91D4812A-97A3-4047-BEFA-DA40A22936A3}" presName="sibTrans" presStyleCnt="0"/>
      <dgm:spPr/>
    </dgm:pt>
    <dgm:pt modelId="{C96130F5-4CD6-4463-8ADD-CB5A630BF5DD}" type="pres">
      <dgm:prSet presAssocID="{FCF5DE94-E4A7-435E-AC02-7B8A8F1E1D78}" presName="compositeNode" presStyleCnt="0">
        <dgm:presLayoutVars>
          <dgm:bulletEnabled val="1"/>
        </dgm:presLayoutVars>
      </dgm:prSet>
      <dgm:spPr/>
    </dgm:pt>
    <dgm:pt modelId="{26A49173-A0C4-4107-BCC6-C9D74A05A1BA}" type="pres">
      <dgm:prSet presAssocID="{FCF5DE94-E4A7-435E-AC02-7B8A8F1E1D78}" presName="bgRect" presStyleLbl="bgAccFollowNode1" presStyleIdx="1" presStyleCnt="3"/>
      <dgm:spPr/>
    </dgm:pt>
    <dgm:pt modelId="{398A9FE4-A46A-4F20-A511-A606F86EBD78}" type="pres">
      <dgm:prSet presAssocID="{3D3CEF5E-EF1E-4AEB-836D-99BB6C18068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B05284B-CC71-4610-A140-A3C7AD159DCF}" type="pres">
      <dgm:prSet presAssocID="{FCF5DE94-E4A7-435E-AC02-7B8A8F1E1D78}" presName="bottomLine" presStyleLbl="alignNode1" presStyleIdx="3" presStyleCnt="6">
        <dgm:presLayoutVars/>
      </dgm:prSet>
      <dgm:spPr/>
    </dgm:pt>
    <dgm:pt modelId="{B112B582-B5E0-41EA-92F7-C346B6C77588}" type="pres">
      <dgm:prSet presAssocID="{FCF5DE94-E4A7-435E-AC02-7B8A8F1E1D78}" presName="nodeText" presStyleLbl="bgAccFollowNode1" presStyleIdx="1" presStyleCnt="3">
        <dgm:presLayoutVars>
          <dgm:bulletEnabled val="1"/>
        </dgm:presLayoutVars>
      </dgm:prSet>
      <dgm:spPr/>
    </dgm:pt>
    <dgm:pt modelId="{53021C55-38C1-412E-B9E1-7014AB6A2C40}" type="pres">
      <dgm:prSet presAssocID="{3D3CEF5E-EF1E-4AEB-836D-99BB6C18068B}" presName="sibTrans" presStyleCnt="0"/>
      <dgm:spPr/>
    </dgm:pt>
    <dgm:pt modelId="{EF017B76-BFA3-4C97-82C2-214CF3DE2F15}" type="pres">
      <dgm:prSet presAssocID="{2E425B94-0BCD-4D7A-89B4-0773B39C9376}" presName="compositeNode" presStyleCnt="0">
        <dgm:presLayoutVars>
          <dgm:bulletEnabled val="1"/>
        </dgm:presLayoutVars>
      </dgm:prSet>
      <dgm:spPr/>
    </dgm:pt>
    <dgm:pt modelId="{1CDC77C8-DEC1-4F83-85B1-A02670E9AF85}" type="pres">
      <dgm:prSet presAssocID="{2E425B94-0BCD-4D7A-89B4-0773B39C9376}" presName="bgRect" presStyleLbl="bgAccFollowNode1" presStyleIdx="2" presStyleCnt="3"/>
      <dgm:spPr/>
    </dgm:pt>
    <dgm:pt modelId="{11CE4507-6FC5-4656-84A3-53D9BF8FF551}" type="pres">
      <dgm:prSet presAssocID="{5E2C1452-FE99-438C-8192-9BD455876A4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7742244-729C-4A1F-84CE-2A872A29AA1D}" type="pres">
      <dgm:prSet presAssocID="{2E425B94-0BCD-4D7A-89B4-0773B39C9376}" presName="bottomLine" presStyleLbl="alignNode1" presStyleIdx="5" presStyleCnt="6">
        <dgm:presLayoutVars/>
      </dgm:prSet>
      <dgm:spPr/>
    </dgm:pt>
    <dgm:pt modelId="{377CFB03-9433-4930-BA83-36BDA3F96925}" type="pres">
      <dgm:prSet presAssocID="{2E425B94-0BCD-4D7A-89B4-0773B39C937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9749704-1E99-4775-A069-CF1A8E53C5DA}" srcId="{19231EDD-0058-426E-B45B-A6FD4DED826E}" destId="{3B8FF170-E830-489A-BC0B-D254383E7927}" srcOrd="0" destOrd="0" parTransId="{FA2E0AA6-F445-4B97-8F9B-45C539B8FFC0}" sibTransId="{91D4812A-97A3-4047-BEFA-DA40A22936A3}"/>
    <dgm:cxn modelId="{BB9F0F07-C132-4795-B939-CD3FE0C5167D}" type="presOf" srcId="{5E2C1452-FE99-438C-8192-9BD455876A45}" destId="{11CE4507-6FC5-4656-84A3-53D9BF8FF551}" srcOrd="0" destOrd="0" presId="urn:microsoft.com/office/officeart/2016/7/layout/BasicLinearProcessNumbered"/>
    <dgm:cxn modelId="{A41A7716-9E1C-47F8-8AAB-DFC57B19ED54}" type="presOf" srcId="{FCF5DE94-E4A7-435E-AC02-7B8A8F1E1D78}" destId="{B112B582-B5E0-41EA-92F7-C346B6C77588}" srcOrd="1" destOrd="0" presId="urn:microsoft.com/office/officeart/2016/7/layout/BasicLinearProcessNumbered"/>
    <dgm:cxn modelId="{4D03C01C-A527-4331-8D45-64736689460F}" type="presOf" srcId="{3B8FF170-E830-489A-BC0B-D254383E7927}" destId="{60AA25B4-5A5B-4814-A198-DB64A44FB250}" srcOrd="1" destOrd="0" presId="urn:microsoft.com/office/officeart/2016/7/layout/BasicLinearProcessNumbered"/>
    <dgm:cxn modelId="{B106875E-DE7C-4CD4-B610-20FE6068619E}" srcId="{19231EDD-0058-426E-B45B-A6FD4DED826E}" destId="{FCF5DE94-E4A7-435E-AC02-7B8A8F1E1D78}" srcOrd="1" destOrd="0" parTransId="{6D3AC00E-47B8-4F09-830B-5325F41E5B20}" sibTransId="{3D3CEF5E-EF1E-4AEB-836D-99BB6C18068B}"/>
    <dgm:cxn modelId="{1598E361-BAF8-4363-8ED5-BF1BA6726BB8}" srcId="{19231EDD-0058-426E-B45B-A6FD4DED826E}" destId="{2E425B94-0BCD-4D7A-89B4-0773B39C9376}" srcOrd="2" destOrd="0" parTransId="{309F9D3F-3DCD-4289-A9A0-2C027FBEBAF6}" sibTransId="{5E2C1452-FE99-438C-8192-9BD455876A45}"/>
    <dgm:cxn modelId="{7BEE6D42-F158-4C4D-955E-FECB901D8F64}" type="presOf" srcId="{3D3CEF5E-EF1E-4AEB-836D-99BB6C18068B}" destId="{398A9FE4-A46A-4F20-A511-A606F86EBD78}" srcOrd="0" destOrd="0" presId="urn:microsoft.com/office/officeart/2016/7/layout/BasicLinearProcessNumbered"/>
    <dgm:cxn modelId="{E6FC5B46-2FFB-4566-AABA-1D74AF061777}" type="presOf" srcId="{19231EDD-0058-426E-B45B-A6FD4DED826E}" destId="{4C4BF4D5-AEB8-4137-8322-D00BE2473222}" srcOrd="0" destOrd="0" presId="urn:microsoft.com/office/officeart/2016/7/layout/BasicLinearProcessNumbered"/>
    <dgm:cxn modelId="{BA014757-67C9-400C-A8CF-E457592815F5}" type="presOf" srcId="{2E425B94-0BCD-4D7A-89B4-0773B39C9376}" destId="{1CDC77C8-DEC1-4F83-85B1-A02670E9AF85}" srcOrd="0" destOrd="0" presId="urn:microsoft.com/office/officeart/2016/7/layout/BasicLinearProcessNumbered"/>
    <dgm:cxn modelId="{FB4C5C8C-5202-49A7-8BD2-226E50786A30}" type="presOf" srcId="{3B8FF170-E830-489A-BC0B-D254383E7927}" destId="{333D5F4C-E334-4902-832B-C4DDED686BEC}" srcOrd="0" destOrd="0" presId="urn:microsoft.com/office/officeart/2016/7/layout/BasicLinearProcessNumbered"/>
    <dgm:cxn modelId="{80121B93-20D1-41FF-8632-85BAD9E1C6AB}" type="presOf" srcId="{FCF5DE94-E4A7-435E-AC02-7B8A8F1E1D78}" destId="{26A49173-A0C4-4107-BCC6-C9D74A05A1BA}" srcOrd="0" destOrd="0" presId="urn:microsoft.com/office/officeart/2016/7/layout/BasicLinearProcessNumbered"/>
    <dgm:cxn modelId="{37341B9C-7CC8-4A71-9DE3-66F01405D86F}" type="presOf" srcId="{2E425B94-0BCD-4D7A-89B4-0773B39C9376}" destId="{377CFB03-9433-4930-BA83-36BDA3F96925}" srcOrd="1" destOrd="0" presId="urn:microsoft.com/office/officeart/2016/7/layout/BasicLinearProcessNumbered"/>
    <dgm:cxn modelId="{DE007FAF-C76D-45CC-AF6A-3580B2F38D4C}" type="presOf" srcId="{91D4812A-97A3-4047-BEFA-DA40A22936A3}" destId="{2C1071B7-8D27-4093-A6DE-853F890D5236}" srcOrd="0" destOrd="0" presId="urn:microsoft.com/office/officeart/2016/7/layout/BasicLinearProcessNumbered"/>
    <dgm:cxn modelId="{3BD1F0EB-0141-444C-ABEF-8C1CC654C365}" type="presParOf" srcId="{4C4BF4D5-AEB8-4137-8322-D00BE2473222}" destId="{BC4386BD-5B4C-4D3D-8808-BADE47EA7E24}" srcOrd="0" destOrd="0" presId="urn:microsoft.com/office/officeart/2016/7/layout/BasicLinearProcessNumbered"/>
    <dgm:cxn modelId="{653A18EF-A90A-4D13-843A-66C39E79EE5D}" type="presParOf" srcId="{BC4386BD-5B4C-4D3D-8808-BADE47EA7E24}" destId="{333D5F4C-E334-4902-832B-C4DDED686BEC}" srcOrd="0" destOrd="0" presId="urn:microsoft.com/office/officeart/2016/7/layout/BasicLinearProcessNumbered"/>
    <dgm:cxn modelId="{376B81AF-3D4E-4BA8-8D64-C5A330497785}" type="presParOf" srcId="{BC4386BD-5B4C-4D3D-8808-BADE47EA7E24}" destId="{2C1071B7-8D27-4093-A6DE-853F890D5236}" srcOrd="1" destOrd="0" presId="urn:microsoft.com/office/officeart/2016/7/layout/BasicLinearProcessNumbered"/>
    <dgm:cxn modelId="{4381A6EA-60F5-4133-8DFB-18B0BEB21BB3}" type="presParOf" srcId="{BC4386BD-5B4C-4D3D-8808-BADE47EA7E24}" destId="{5E1C8BD8-56D6-4A10-8ED4-F54883219F36}" srcOrd="2" destOrd="0" presId="urn:microsoft.com/office/officeart/2016/7/layout/BasicLinearProcessNumbered"/>
    <dgm:cxn modelId="{AFD54A35-E301-4ED7-BAFF-C26BBF5AFBFE}" type="presParOf" srcId="{BC4386BD-5B4C-4D3D-8808-BADE47EA7E24}" destId="{60AA25B4-5A5B-4814-A198-DB64A44FB250}" srcOrd="3" destOrd="0" presId="urn:microsoft.com/office/officeart/2016/7/layout/BasicLinearProcessNumbered"/>
    <dgm:cxn modelId="{EFB851DA-37B9-44C5-A645-C319E7C9DD34}" type="presParOf" srcId="{4C4BF4D5-AEB8-4137-8322-D00BE2473222}" destId="{5B9F9301-3BE1-4989-85AC-8ACE8B5816F0}" srcOrd="1" destOrd="0" presId="urn:microsoft.com/office/officeart/2016/7/layout/BasicLinearProcessNumbered"/>
    <dgm:cxn modelId="{4F76517A-5831-4B5D-8F51-98696DC627D1}" type="presParOf" srcId="{4C4BF4D5-AEB8-4137-8322-D00BE2473222}" destId="{C96130F5-4CD6-4463-8ADD-CB5A630BF5DD}" srcOrd="2" destOrd="0" presId="urn:microsoft.com/office/officeart/2016/7/layout/BasicLinearProcessNumbered"/>
    <dgm:cxn modelId="{BCECDBC7-A640-4932-9F1A-921727DD7B08}" type="presParOf" srcId="{C96130F5-4CD6-4463-8ADD-CB5A630BF5DD}" destId="{26A49173-A0C4-4107-BCC6-C9D74A05A1BA}" srcOrd="0" destOrd="0" presId="urn:microsoft.com/office/officeart/2016/7/layout/BasicLinearProcessNumbered"/>
    <dgm:cxn modelId="{C66D794F-D571-49D9-B420-4B9A79F16DDA}" type="presParOf" srcId="{C96130F5-4CD6-4463-8ADD-CB5A630BF5DD}" destId="{398A9FE4-A46A-4F20-A511-A606F86EBD78}" srcOrd="1" destOrd="0" presId="urn:microsoft.com/office/officeart/2016/7/layout/BasicLinearProcessNumbered"/>
    <dgm:cxn modelId="{0375EE89-F3C1-4478-860A-E4289520A9A0}" type="presParOf" srcId="{C96130F5-4CD6-4463-8ADD-CB5A630BF5DD}" destId="{FB05284B-CC71-4610-A140-A3C7AD159DCF}" srcOrd="2" destOrd="0" presId="urn:microsoft.com/office/officeart/2016/7/layout/BasicLinearProcessNumbered"/>
    <dgm:cxn modelId="{F3394EDB-8980-4E80-B37A-9B9F544F694F}" type="presParOf" srcId="{C96130F5-4CD6-4463-8ADD-CB5A630BF5DD}" destId="{B112B582-B5E0-41EA-92F7-C346B6C77588}" srcOrd="3" destOrd="0" presId="urn:microsoft.com/office/officeart/2016/7/layout/BasicLinearProcessNumbered"/>
    <dgm:cxn modelId="{8F3D9F7C-1D70-489A-8DCB-1B3B00D93D38}" type="presParOf" srcId="{4C4BF4D5-AEB8-4137-8322-D00BE2473222}" destId="{53021C55-38C1-412E-B9E1-7014AB6A2C40}" srcOrd="3" destOrd="0" presId="urn:microsoft.com/office/officeart/2016/7/layout/BasicLinearProcessNumbered"/>
    <dgm:cxn modelId="{42FC7408-0438-4B25-A888-B5F870287C34}" type="presParOf" srcId="{4C4BF4D5-AEB8-4137-8322-D00BE2473222}" destId="{EF017B76-BFA3-4C97-82C2-214CF3DE2F15}" srcOrd="4" destOrd="0" presId="urn:microsoft.com/office/officeart/2016/7/layout/BasicLinearProcessNumbered"/>
    <dgm:cxn modelId="{0CB08076-514E-432F-9731-9230AAC592D4}" type="presParOf" srcId="{EF017B76-BFA3-4C97-82C2-214CF3DE2F15}" destId="{1CDC77C8-DEC1-4F83-85B1-A02670E9AF85}" srcOrd="0" destOrd="0" presId="urn:microsoft.com/office/officeart/2016/7/layout/BasicLinearProcessNumbered"/>
    <dgm:cxn modelId="{81CD4230-563A-40ED-93A0-07AFF7D5DFA6}" type="presParOf" srcId="{EF017B76-BFA3-4C97-82C2-214CF3DE2F15}" destId="{11CE4507-6FC5-4656-84A3-53D9BF8FF551}" srcOrd="1" destOrd="0" presId="urn:microsoft.com/office/officeart/2016/7/layout/BasicLinearProcessNumbered"/>
    <dgm:cxn modelId="{BE49ACAA-0F6C-4C71-8D46-C0C7D82A115D}" type="presParOf" srcId="{EF017B76-BFA3-4C97-82C2-214CF3DE2F15}" destId="{F7742244-729C-4A1F-84CE-2A872A29AA1D}" srcOrd="2" destOrd="0" presId="urn:microsoft.com/office/officeart/2016/7/layout/BasicLinearProcessNumbered"/>
    <dgm:cxn modelId="{49581462-844F-4735-BF6F-89CE61D00408}" type="presParOf" srcId="{EF017B76-BFA3-4C97-82C2-214CF3DE2F15}" destId="{377CFB03-9433-4930-BA83-36BDA3F9692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BD4892-A6B9-4811-8DF6-F97E3DD40A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424BF0-17DD-4579-9D50-1180EAAA9B2A}">
      <dgm:prSet/>
      <dgm:spPr/>
      <dgm:t>
        <a:bodyPr/>
        <a:lstStyle/>
        <a:p>
          <a:r>
            <a:rPr lang="en-IN"/>
            <a:t>Iteration Updation :</a:t>
          </a:r>
          <a:endParaRPr lang="en-US"/>
        </a:p>
      </dgm:t>
    </dgm:pt>
    <dgm:pt modelId="{E6098996-B702-4425-8EB4-8E50FD76B5D2}" type="parTrans" cxnId="{847F695B-E664-40D8-9837-8C5B5254DC79}">
      <dgm:prSet/>
      <dgm:spPr/>
      <dgm:t>
        <a:bodyPr/>
        <a:lstStyle/>
        <a:p>
          <a:endParaRPr lang="en-US"/>
        </a:p>
      </dgm:t>
    </dgm:pt>
    <dgm:pt modelId="{9F4019D3-4608-4451-B3B3-68AE94DD90AD}" type="sibTrans" cxnId="{847F695B-E664-40D8-9837-8C5B5254DC79}">
      <dgm:prSet/>
      <dgm:spPr/>
      <dgm:t>
        <a:bodyPr/>
        <a:lstStyle/>
        <a:p>
          <a:endParaRPr lang="en-US"/>
        </a:p>
      </dgm:t>
    </dgm:pt>
    <dgm:pt modelId="{64887844-3D9A-41B5-96E9-409AFF6DB4A8}">
      <dgm:prSet/>
      <dgm:spPr/>
      <dgm:t>
        <a:bodyPr/>
        <a:lstStyle/>
        <a:p>
          <a:r>
            <a:rPr lang="en-IN"/>
            <a:t>adversarial example generated are defined as:</a:t>
          </a:r>
          <a:endParaRPr lang="en-US"/>
        </a:p>
      </dgm:t>
    </dgm:pt>
    <dgm:pt modelId="{FB1662CE-BDB7-469F-937D-B165D28B2DD8}" type="parTrans" cxnId="{98E4BF5F-5DD1-43A5-931D-89DB247131C6}">
      <dgm:prSet/>
      <dgm:spPr/>
      <dgm:t>
        <a:bodyPr/>
        <a:lstStyle/>
        <a:p>
          <a:endParaRPr lang="en-US"/>
        </a:p>
      </dgm:t>
    </dgm:pt>
    <dgm:pt modelId="{8EB095A3-DC41-4A57-9CA9-3031B39CDAFD}" type="sibTrans" cxnId="{98E4BF5F-5DD1-43A5-931D-89DB247131C6}">
      <dgm:prSet/>
      <dgm:spPr/>
      <dgm:t>
        <a:bodyPr/>
        <a:lstStyle/>
        <a:p>
          <a:endParaRPr lang="en-US"/>
        </a:p>
      </dgm:t>
    </dgm:pt>
    <dgm:pt modelId="{FBF42AAD-6E82-4ABA-A946-9DA028655C9B}" type="pres">
      <dgm:prSet presAssocID="{90BD4892-A6B9-4811-8DF6-F97E3DD40A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2D308A-D59A-4D77-A548-D1A269283607}" type="pres">
      <dgm:prSet presAssocID="{62424BF0-17DD-4579-9D50-1180EAAA9B2A}" presName="hierRoot1" presStyleCnt="0"/>
      <dgm:spPr/>
    </dgm:pt>
    <dgm:pt modelId="{02EF8DF9-65D2-4FEE-B860-DC0CD71DA331}" type="pres">
      <dgm:prSet presAssocID="{62424BF0-17DD-4579-9D50-1180EAAA9B2A}" presName="composite" presStyleCnt="0"/>
      <dgm:spPr/>
    </dgm:pt>
    <dgm:pt modelId="{AB27F273-699A-4270-9115-64572B7008C6}" type="pres">
      <dgm:prSet presAssocID="{62424BF0-17DD-4579-9D50-1180EAAA9B2A}" presName="background" presStyleLbl="node0" presStyleIdx="0" presStyleCnt="2"/>
      <dgm:spPr/>
    </dgm:pt>
    <dgm:pt modelId="{0BCAF698-054D-459D-A6BB-E63662324C46}" type="pres">
      <dgm:prSet presAssocID="{62424BF0-17DD-4579-9D50-1180EAAA9B2A}" presName="text" presStyleLbl="fgAcc0" presStyleIdx="0" presStyleCnt="2">
        <dgm:presLayoutVars>
          <dgm:chPref val="3"/>
        </dgm:presLayoutVars>
      </dgm:prSet>
      <dgm:spPr/>
    </dgm:pt>
    <dgm:pt modelId="{B98E864D-C9F4-4EA5-969B-BB4660B7E249}" type="pres">
      <dgm:prSet presAssocID="{62424BF0-17DD-4579-9D50-1180EAAA9B2A}" presName="hierChild2" presStyleCnt="0"/>
      <dgm:spPr/>
    </dgm:pt>
    <dgm:pt modelId="{77087D58-1AF1-4686-BAF1-AD334B193DC5}" type="pres">
      <dgm:prSet presAssocID="{64887844-3D9A-41B5-96E9-409AFF6DB4A8}" presName="hierRoot1" presStyleCnt="0"/>
      <dgm:spPr/>
    </dgm:pt>
    <dgm:pt modelId="{D29D919C-7B1B-44E1-A8A2-91EF661EBF9B}" type="pres">
      <dgm:prSet presAssocID="{64887844-3D9A-41B5-96E9-409AFF6DB4A8}" presName="composite" presStyleCnt="0"/>
      <dgm:spPr/>
    </dgm:pt>
    <dgm:pt modelId="{1414162B-BAFD-486E-8A7F-66DCF090D2D9}" type="pres">
      <dgm:prSet presAssocID="{64887844-3D9A-41B5-96E9-409AFF6DB4A8}" presName="background" presStyleLbl="node0" presStyleIdx="1" presStyleCnt="2"/>
      <dgm:spPr/>
    </dgm:pt>
    <dgm:pt modelId="{C8C1E022-DBBC-412B-A087-6F752AA6B430}" type="pres">
      <dgm:prSet presAssocID="{64887844-3D9A-41B5-96E9-409AFF6DB4A8}" presName="text" presStyleLbl="fgAcc0" presStyleIdx="1" presStyleCnt="2">
        <dgm:presLayoutVars>
          <dgm:chPref val="3"/>
        </dgm:presLayoutVars>
      </dgm:prSet>
      <dgm:spPr/>
    </dgm:pt>
    <dgm:pt modelId="{82EE5EE2-6775-46B5-8491-2A2ADF3801EF}" type="pres">
      <dgm:prSet presAssocID="{64887844-3D9A-41B5-96E9-409AFF6DB4A8}" presName="hierChild2" presStyleCnt="0"/>
      <dgm:spPr/>
    </dgm:pt>
  </dgm:ptLst>
  <dgm:cxnLst>
    <dgm:cxn modelId="{43D4DC00-40F6-40BD-AF75-E59B4B9F525A}" type="presOf" srcId="{64887844-3D9A-41B5-96E9-409AFF6DB4A8}" destId="{C8C1E022-DBBC-412B-A087-6F752AA6B430}" srcOrd="0" destOrd="0" presId="urn:microsoft.com/office/officeart/2005/8/layout/hierarchy1"/>
    <dgm:cxn modelId="{847F695B-E664-40D8-9837-8C5B5254DC79}" srcId="{90BD4892-A6B9-4811-8DF6-F97E3DD40A1B}" destId="{62424BF0-17DD-4579-9D50-1180EAAA9B2A}" srcOrd="0" destOrd="0" parTransId="{E6098996-B702-4425-8EB4-8E50FD76B5D2}" sibTransId="{9F4019D3-4608-4451-B3B3-68AE94DD90AD}"/>
    <dgm:cxn modelId="{98E4BF5F-5DD1-43A5-931D-89DB247131C6}" srcId="{90BD4892-A6B9-4811-8DF6-F97E3DD40A1B}" destId="{64887844-3D9A-41B5-96E9-409AFF6DB4A8}" srcOrd="1" destOrd="0" parTransId="{FB1662CE-BDB7-469F-937D-B165D28B2DD8}" sibTransId="{8EB095A3-DC41-4A57-9CA9-3031B39CDAFD}"/>
    <dgm:cxn modelId="{FA79DDE0-025F-4B25-95B5-FD6896C9F88F}" type="presOf" srcId="{90BD4892-A6B9-4811-8DF6-F97E3DD40A1B}" destId="{FBF42AAD-6E82-4ABA-A946-9DA028655C9B}" srcOrd="0" destOrd="0" presId="urn:microsoft.com/office/officeart/2005/8/layout/hierarchy1"/>
    <dgm:cxn modelId="{9AE684EA-029A-48A7-9F24-8685BD7476C0}" type="presOf" srcId="{62424BF0-17DD-4579-9D50-1180EAAA9B2A}" destId="{0BCAF698-054D-459D-A6BB-E63662324C46}" srcOrd="0" destOrd="0" presId="urn:microsoft.com/office/officeart/2005/8/layout/hierarchy1"/>
    <dgm:cxn modelId="{C2AC663B-7BA5-4A06-ABA1-C8CB910413AB}" type="presParOf" srcId="{FBF42AAD-6E82-4ABA-A946-9DA028655C9B}" destId="{0E2D308A-D59A-4D77-A548-D1A269283607}" srcOrd="0" destOrd="0" presId="urn:microsoft.com/office/officeart/2005/8/layout/hierarchy1"/>
    <dgm:cxn modelId="{38FA0359-59AF-4C12-97B8-8C888BAA7A08}" type="presParOf" srcId="{0E2D308A-D59A-4D77-A548-D1A269283607}" destId="{02EF8DF9-65D2-4FEE-B860-DC0CD71DA331}" srcOrd="0" destOrd="0" presId="urn:microsoft.com/office/officeart/2005/8/layout/hierarchy1"/>
    <dgm:cxn modelId="{47D1FB87-333C-48B8-BE9D-3C7F5C6AF69F}" type="presParOf" srcId="{02EF8DF9-65D2-4FEE-B860-DC0CD71DA331}" destId="{AB27F273-699A-4270-9115-64572B7008C6}" srcOrd="0" destOrd="0" presId="urn:microsoft.com/office/officeart/2005/8/layout/hierarchy1"/>
    <dgm:cxn modelId="{6E1303B1-E93D-4C88-A3D1-58949D0A964D}" type="presParOf" srcId="{02EF8DF9-65D2-4FEE-B860-DC0CD71DA331}" destId="{0BCAF698-054D-459D-A6BB-E63662324C46}" srcOrd="1" destOrd="0" presId="urn:microsoft.com/office/officeart/2005/8/layout/hierarchy1"/>
    <dgm:cxn modelId="{35BF85AF-B4A9-4D0D-ABF6-BA64629F5E6C}" type="presParOf" srcId="{0E2D308A-D59A-4D77-A548-D1A269283607}" destId="{B98E864D-C9F4-4EA5-969B-BB4660B7E249}" srcOrd="1" destOrd="0" presId="urn:microsoft.com/office/officeart/2005/8/layout/hierarchy1"/>
    <dgm:cxn modelId="{590412D6-5AFE-4408-B889-658D84D2DC03}" type="presParOf" srcId="{FBF42AAD-6E82-4ABA-A946-9DA028655C9B}" destId="{77087D58-1AF1-4686-BAF1-AD334B193DC5}" srcOrd="1" destOrd="0" presId="urn:microsoft.com/office/officeart/2005/8/layout/hierarchy1"/>
    <dgm:cxn modelId="{10425D98-6598-4ABC-B4B5-073C76F7A38A}" type="presParOf" srcId="{77087D58-1AF1-4686-BAF1-AD334B193DC5}" destId="{D29D919C-7B1B-44E1-A8A2-91EF661EBF9B}" srcOrd="0" destOrd="0" presId="urn:microsoft.com/office/officeart/2005/8/layout/hierarchy1"/>
    <dgm:cxn modelId="{B1FE58C4-3B9D-4865-9463-CFBEA2B42AF4}" type="presParOf" srcId="{D29D919C-7B1B-44E1-A8A2-91EF661EBF9B}" destId="{1414162B-BAFD-486E-8A7F-66DCF090D2D9}" srcOrd="0" destOrd="0" presId="urn:microsoft.com/office/officeart/2005/8/layout/hierarchy1"/>
    <dgm:cxn modelId="{65D290FA-79BA-4AC4-B621-7E251826B8B4}" type="presParOf" srcId="{D29D919C-7B1B-44E1-A8A2-91EF661EBF9B}" destId="{C8C1E022-DBBC-412B-A087-6F752AA6B430}" srcOrd="1" destOrd="0" presId="urn:microsoft.com/office/officeart/2005/8/layout/hierarchy1"/>
    <dgm:cxn modelId="{8B9D59C8-7775-456F-AA14-69583D48CA7A}" type="presParOf" srcId="{77087D58-1AF1-4686-BAF1-AD334B193DC5}" destId="{82EE5EE2-6775-46B5-8491-2A2ADF3801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0A3C2-0678-47B5-B83B-307C571A2A37}">
      <dsp:nvSpPr>
        <dsp:cNvPr id="0" name=""/>
        <dsp:cNvSpPr/>
      </dsp:nvSpPr>
      <dsp:spPr>
        <a:xfrm>
          <a:off x="0" y="387651"/>
          <a:ext cx="772972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6C225-ED1F-44B5-A0D5-F5ED1E72F2DC}">
      <dsp:nvSpPr>
        <dsp:cNvPr id="0" name=""/>
        <dsp:cNvSpPr/>
      </dsp:nvSpPr>
      <dsp:spPr>
        <a:xfrm>
          <a:off x="386486" y="48171"/>
          <a:ext cx="5410809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Overfitting ?</a:t>
          </a:r>
          <a:endParaRPr lang="en-US" sz="2300" kern="1200" dirty="0"/>
        </a:p>
      </dsp:txBody>
      <dsp:txXfrm>
        <a:off x="419630" y="81315"/>
        <a:ext cx="5344521" cy="612672"/>
      </dsp:txXfrm>
    </dsp:sp>
    <dsp:sp modelId="{BBDDBD74-2154-43D7-9F3E-813F253956EF}">
      <dsp:nvSpPr>
        <dsp:cNvPr id="0" name=""/>
        <dsp:cNvSpPr/>
      </dsp:nvSpPr>
      <dsp:spPr>
        <a:xfrm>
          <a:off x="0" y="1430931"/>
          <a:ext cx="772972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C5CA2-0765-489A-96A0-709BB33059F3}">
      <dsp:nvSpPr>
        <dsp:cNvPr id="0" name=""/>
        <dsp:cNvSpPr/>
      </dsp:nvSpPr>
      <dsp:spPr>
        <a:xfrm>
          <a:off x="386486" y="1091451"/>
          <a:ext cx="5410809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Underfitting ?</a:t>
          </a:r>
          <a:endParaRPr lang="en-US" sz="2300" kern="1200" dirty="0"/>
        </a:p>
      </dsp:txBody>
      <dsp:txXfrm>
        <a:off x="419630" y="1124595"/>
        <a:ext cx="5344521" cy="612672"/>
      </dsp:txXfrm>
    </dsp:sp>
    <dsp:sp modelId="{654DC3DF-3726-4BE3-9F37-72CE448E32E9}">
      <dsp:nvSpPr>
        <dsp:cNvPr id="0" name=""/>
        <dsp:cNvSpPr/>
      </dsp:nvSpPr>
      <dsp:spPr>
        <a:xfrm>
          <a:off x="0" y="2474211"/>
          <a:ext cx="772972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A643C-FDAD-4F1E-A73C-75C37FBC83A6}">
      <dsp:nvSpPr>
        <dsp:cNvPr id="0" name=""/>
        <dsp:cNvSpPr/>
      </dsp:nvSpPr>
      <dsp:spPr>
        <a:xfrm>
          <a:off x="386486" y="2134731"/>
          <a:ext cx="5410809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16" tIns="0" rIns="20451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Linearity.</a:t>
          </a:r>
          <a:endParaRPr lang="en-US" sz="2300" kern="1200"/>
        </a:p>
      </dsp:txBody>
      <dsp:txXfrm>
        <a:off x="419630" y="2167875"/>
        <a:ext cx="5344521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55B65-EA8F-4E06-A1B6-4DB2CA4E29C7}">
      <dsp:nvSpPr>
        <dsp:cNvPr id="0" name=""/>
        <dsp:cNvSpPr/>
      </dsp:nvSpPr>
      <dsp:spPr>
        <a:xfrm>
          <a:off x="0" y="2576"/>
          <a:ext cx="6151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CB330-CCDA-4F03-AF17-997459F62575}">
      <dsp:nvSpPr>
        <dsp:cNvPr id="0" name=""/>
        <dsp:cNvSpPr/>
      </dsp:nvSpPr>
      <dsp:spPr>
        <a:xfrm>
          <a:off x="0" y="2576"/>
          <a:ext cx="615156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Black Box</a:t>
          </a:r>
          <a:endParaRPr lang="en-US" sz="6500" kern="1200"/>
        </a:p>
      </dsp:txBody>
      <dsp:txXfrm>
        <a:off x="0" y="2576"/>
        <a:ext cx="6151562" cy="1757232"/>
      </dsp:txXfrm>
    </dsp:sp>
    <dsp:sp modelId="{2324233D-DE5F-4899-BAD6-1880E6F0CEC2}">
      <dsp:nvSpPr>
        <dsp:cNvPr id="0" name=""/>
        <dsp:cNvSpPr/>
      </dsp:nvSpPr>
      <dsp:spPr>
        <a:xfrm>
          <a:off x="0" y="1759808"/>
          <a:ext cx="61515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836A1-C2F2-4484-B40A-A9DC6396B746}">
      <dsp:nvSpPr>
        <dsp:cNvPr id="0" name=""/>
        <dsp:cNvSpPr/>
      </dsp:nvSpPr>
      <dsp:spPr>
        <a:xfrm>
          <a:off x="0" y="1759808"/>
          <a:ext cx="615156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Grey Box</a:t>
          </a:r>
          <a:endParaRPr lang="en-US" sz="6500" kern="1200"/>
        </a:p>
      </dsp:txBody>
      <dsp:txXfrm>
        <a:off x="0" y="1759808"/>
        <a:ext cx="6151562" cy="1757232"/>
      </dsp:txXfrm>
    </dsp:sp>
    <dsp:sp modelId="{DBAE2506-8E0E-4986-B313-95555B58A266}">
      <dsp:nvSpPr>
        <dsp:cNvPr id="0" name=""/>
        <dsp:cNvSpPr/>
      </dsp:nvSpPr>
      <dsp:spPr>
        <a:xfrm>
          <a:off x="0" y="3517041"/>
          <a:ext cx="61515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E63D4-6DF5-4B4E-91D4-7D2ACE2E518B}">
      <dsp:nvSpPr>
        <dsp:cNvPr id="0" name=""/>
        <dsp:cNvSpPr/>
      </dsp:nvSpPr>
      <dsp:spPr>
        <a:xfrm>
          <a:off x="0" y="3517041"/>
          <a:ext cx="615156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White Box</a:t>
          </a:r>
          <a:endParaRPr lang="en-US" sz="6500" kern="1200"/>
        </a:p>
      </dsp:txBody>
      <dsp:txXfrm>
        <a:off x="0" y="3517041"/>
        <a:ext cx="6151562" cy="1757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D5F4C-E334-4902-832B-C4DDED686BEC}">
      <dsp:nvSpPr>
        <dsp:cNvPr id="0" name=""/>
        <dsp:cNvSpPr/>
      </dsp:nvSpPr>
      <dsp:spPr>
        <a:xfrm>
          <a:off x="0" y="0"/>
          <a:ext cx="3231455" cy="27883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37" tIns="330200" rIns="25193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L0 distance corresponds to the number of pixels that have been altered in an image. </a:t>
          </a:r>
          <a:endParaRPr lang="en-US" sz="1900" kern="1200"/>
        </a:p>
      </dsp:txBody>
      <dsp:txXfrm>
        <a:off x="0" y="1059563"/>
        <a:ext cx="3231455" cy="1672995"/>
      </dsp:txXfrm>
    </dsp:sp>
    <dsp:sp modelId="{2C1071B7-8D27-4093-A6DE-853F890D5236}">
      <dsp:nvSpPr>
        <dsp:cNvPr id="0" name=""/>
        <dsp:cNvSpPr/>
      </dsp:nvSpPr>
      <dsp:spPr>
        <a:xfrm>
          <a:off x="1197479" y="278832"/>
          <a:ext cx="836497" cy="8364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5217" tIns="12700" rIns="65217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1319981" y="401334"/>
        <a:ext cx="591493" cy="591493"/>
      </dsp:txXfrm>
    </dsp:sp>
    <dsp:sp modelId="{5E1C8BD8-56D6-4A10-8ED4-F54883219F36}">
      <dsp:nvSpPr>
        <dsp:cNvPr id="0" name=""/>
        <dsp:cNvSpPr/>
      </dsp:nvSpPr>
      <dsp:spPr>
        <a:xfrm>
          <a:off x="0" y="2788253"/>
          <a:ext cx="32314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A49173-A0C4-4107-BCC6-C9D74A05A1BA}">
      <dsp:nvSpPr>
        <dsp:cNvPr id="0" name=""/>
        <dsp:cNvSpPr/>
      </dsp:nvSpPr>
      <dsp:spPr>
        <a:xfrm>
          <a:off x="3554601" y="0"/>
          <a:ext cx="3231455" cy="278832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37" tIns="330200" rIns="25193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L2 distance measures the standard Euclidean (rootmean-square) distance between x and x 0 </a:t>
          </a:r>
          <a:endParaRPr lang="en-US" sz="1900" kern="1200"/>
        </a:p>
      </dsp:txBody>
      <dsp:txXfrm>
        <a:off x="3554601" y="1059563"/>
        <a:ext cx="3231455" cy="1672995"/>
      </dsp:txXfrm>
    </dsp:sp>
    <dsp:sp modelId="{398A9FE4-A46A-4F20-A511-A606F86EBD78}">
      <dsp:nvSpPr>
        <dsp:cNvPr id="0" name=""/>
        <dsp:cNvSpPr/>
      </dsp:nvSpPr>
      <dsp:spPr>
        <a:xfrm>
          <a:off x="4752080" y="278832"/>
          <a:ext cx="836497" cy="8364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5217" tIns="12700" rIns="65217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4874582" y="401334"/>
        <a:ext cx="591493" cy="591493"/>
      </dsp:txXfrm>
    </dsp:sp>
    <dsp:sp modelId="{FB05284B-CC71-4610-A140-A3C7AD159DCF}">
      <dsp:nvSpPr>
        <dsp:cNvPr id="0" name=""/>
        <dsp:cNvSpPr/>
      </dsp:nvSpPr>
      <dsp:spPr>
        <a:xfrm>
          <a:off x="3554601" y="2788253"/>
          <a:ext cx="32314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DC77C8-DEC1-4F83-85B1-A02670E9AF85}">
      <dsp:nvSpPr>
        <dsp:cNvPr id="0" name=""/>
        <dsp:cNvSpPr/>
      </dsp:nvSpPr>
      <dsp:spPr>
        <a:xfrm>
          <a:off x="7109202" y="0"/>
          <a:ext cx="3231455" cy="278832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37" tIns="330200" rIns="25193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L∞ distance measures the maximum change to any of the coordinates</a:t>
          </a:r>
          <a:endParaRPr lang="en-US" sz="1900" kern="1200"/>
        </a:p>
      </dsp:txBody>
      <dsp:txXfrm>
        <a:off x="7109202" y="1059563"/>
        <a:ext cx="3231455" cy="1672995"/>
      </dsp:txXfrm>
    </dsp:sp>
    <dsp:sp modelId="{11CE4507-6FC5-4656-84A3-53D9BF8FF551}">
      <dsp:nvSpPr>
        <dsp:cNvPr id="0" name=""/>
        <dsp:cNvSpPr/>
      </dsp:nvSpPr>
      <dsp:spPr>
        <a:xfrm>
          <a:off x="8306681" y="278832"/>
          <a:ext cx="836497" cy="8364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5217" tIns="12700" rIns="65217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8429183" y="401334"/>
        <a:ext cx="591493" cy="591493"/>
      </dsp:txXfrm>
    </dsp:sp>
    <dsp:sp modelId="{F7742244-729C-4A1F-84CE-2A872A29AA1D}">
      <dsp:nvSpPr>
        <dsp:cNvPr id="0" name=""/>
        <dsp:cNvSpPr/>
      </dsp:nvSpPr>
      <dsp:spPr>
        <a:xfrm>
          <a:off x="7109202" y="2788253"/>
          <a:ext cx="32314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7F273-699A-4270-9115-64572B7008C6}">
      <dsp:nvSpPr>
        <dsp:cNvPr id="0" name=""/>
        <dsp:cNvSpPr/>
      </dsp:nvSpPr>
      <dsp:spPr>
        <a:xfrm>
          <a:off x="943" y="324656"/>
          <a:ext cx="3311931" cy="210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AF698-054D-459D-A6BB-E63662324C46}">
      <dsp:nvSpPr>
        <dsp:cNvPr id="0" name=""/>
        <dsp:cNvSpPr/>
      </dsp:nvSpPr>
      <dsp:spPr>
        <a:xfrm>
          <a:off x="368935" y="674249"/>
          <a:ext cx="3311931" cy="210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Iteration Updation :</a:t>
          </a:r>
          <a:endParaRPr lang="en-US" sz="3200" kern="1200"/>
        </a:p>
      </dsp:txBody>
      <dsp:txXfrm>
        <a:off x="430532" y="735846"/>
        <a:ext cx="3188737" cy="1979882"/>
      </dsp:txXfrm>
    </dsp:sp>
    <dsp:sp modelId="{1414162B-BAFD-486E-8A7F-66DCF090D2D9}">
      <dsp:nvSpPr>
        <dsp:cNvPr id="0" name=""/>
        <dsp:cNvSpPr/>
      </dsp:nvSpPr>
      <dsp:spPr>
        <a:xfrm>
          <a:off x="4048860" y="324656"/>
          <a:ext cx="3311931" cy="210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1E022-DBBC-412B-A087-6F752AA6B430}">
      <dsp:nvSpPr>
        <dsp:cNvPr id="0" name=""/>
        <dsp:cNvSpPr/>
      </dsp:nvSpPr>
      <dsp:spPr>
        <a:xfrm>
          <a:off x="4416852" y="674249"/>
          <a:ext cx="3311931" cy="210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adversarial example generated are defined as:</a:t>
          </a:r>
          <a:endParaRPr lang="en-US" sz="3200" kern="1200"/>
        </a:p>
      </dsp:txBody>
      <dsp:txXfrm>
        <a:off x="4478449" y="735846"/>
        <a:ext cx="3188737" cy="1979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34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5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5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1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1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9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6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5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6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928429F-E1FA-4420-AEC5-079E5F48246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6756CB-1022-48B4-9AC0-866ED0403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59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BDAD-EDD0-4848-9C62-1F3E0552E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tx1"/>
          </a:solidFill>
          <a:ln w="190500" cmpd="thinThick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Adversarial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2032A-2923-4883-9E11-809B2454D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IN" dirty="0"/>
              <a:t>Aryaman Gautam J001</a:t>
            </a:r>
          </a:p>
        </p:txBody>
      </p:sp>
    </p:spTree>
    <p:extLst>
      <p:ext uri="{BB962C8B-B14F-4D97-AF65-F5344CB8AC3E}">
        <p14:creationId xmlns:p14="http://schemas.microsoft.com/office/powerpoint/2010/main" val="523137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F1A2D-6970-4808-B63F-A68FBE93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To Recap</a:t>
            </a:r>
          </a:p>
        </p:txBody>
      </p:sp>
      <p:pic>
        <p:nvPicPr>
          <p:cNvPr id="6" name="Content Placeholder 5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83824563-AD56-486D-BF46-648C0852A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1444319"/>
            <a:ext cx="10921466" cy="16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7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0A45D-90FE-41F5-BE7E-FE6678C3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66B7-C397-4BB8-B5C2-F0FC7E24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Adversary’s Goal :</a:t>
            </a:r>
          </a:p>
          <a:p>
            <a:endParaRPr lang="en-IN" dirty="0"/>
          </a:p>
          <a:p>
            <a:pPr lvl="1"/>
            <a:r>
              <a:rPr lang="en-IN" dirty="0"/>
              <a:t>Poisoning vs Evasion Attack</a:t>
            </a:r>
          </a:p>
          <a:p>
            <a:endParaRPr lang="en-IN" dirty="0"/>
          </a:p>
          <a:p>
            <a:pPr lvl="1"/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 Attack vs Non-Targeted Attack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31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F9A77-9776-4C6C-BC0E-62534391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IN" sz="2600"/>
              <a:t>BASED on adversary’s knowledge</a:t>
            </a:r>
          </a:p>
        </p:txBody>
      </p:sp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0EA6FB-FEC0-4DA9-BB64-77314C1C4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82172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08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A655E-95F4-4C14-AB23-91B54DA4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PERTRUBATION METRICS 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AE31412-F143-48E8-AB27-244713CE7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800002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15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91232-6CEE-44CE-9086-E2A04F1A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Some Examples OF adversarial attacks</a:t>
            </a:r>
          </a:p>
        </p:txBody>
      </p:sp>
    </p:spTree>
    <p:extLst>
      <p:ext uri="{BB962C8B-B14F-4D97-AF65-F5344CB8AC3E}">
        <p14:creationId xmlns:p14="http://schemas.microsoft.com/office/powerpoint/2010/main" val="333214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8B43-7C27-4A89-9A34-35C34066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61694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lBFGS</a:t>
            </a:r>
            <a:r>
              <a:rPr lang="en-IN" dirty="0"/>
              <a:t>:  Limited Memory </a:t>
            </a:r>
            <a:r>
              <a:rPr lang="en-IN" dirty="0" err="1"/>
              <a:t>Broyden</a:t>
            </a:r>
            <a:r>
              <a:rPr lang="en-IN" dirty="0"/>
              <a:t>-Fletcher-Goldfarb-</a:t>
            </a:r>
            <a:r>
              <a:rPr lang="en-IN" dirty="0" err="1"/>
              <a:t>Shanno</a:t>
            </a:r>
            <a:r>
              <a:rPr lang="en-IN" dirty="0"/>
              <a:t> algorithm</a:t>
            </a:r>
          </a:p>
        </p:txBody>
      </p:sp>
      <p:pic>
        <p:nvPicPr>
          <p:cNvPr id="4" name="Picture 3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7F178823-52D6-4E6C-9D01-E636CFF0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3" y="3183343"/>
            <a:ext cx="7729728" cy="1315933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7A12690-BBF3-4528-A2A4-0AC1B9A3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4" y="4754011"/>
            <a:ext cx="7729727" cy="163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CDE40D-49FC-49B3-A7CF-FE59A17FEFE6}"/>
              </a:ext>
            </a:extLst>
          </p:cNvPr>
          <p:cNvSpPr txBox="1"/>
          <p:nvPr/>
        </p:nvSpPr>
        <p:spPr>
          <a:xfrm>
            <a:off x="2231134" y="2103989"/>
            <a:ext cx="8276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searches for the minima distorted adversarial example and to find it the algorithm treats it as an optimization problem with the objective :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338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9744-BC06-40A9-8418-7D499A68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IN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Gradient Sign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05A2-A6FA-4827-BFDD-388EEEB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one-step method is introduced to fast generate adversarial examples.</a:t>
            </a:r>
          </a:p>
          <a:p>
            <a:pPr>
              <a:spcAft>
                <a:spcPts val="800"/>
              </a:spcAft>
            </a:pP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designed to quickly find a perturbation direction for a given input such that the training loss function of the target model will increase, reducing classification confidence and increasing the likelihood of inter-class confusion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A79445-8A12-4D22-9420-7FA33ACF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900" y="3822191"/>
            <a:ext cx="6286983" cy="1101021"/>
          </a:xfrm>
          <a:prstGeom prst="rect">
            <a:avLst/>
          </a:prstGeom>
        </p:spPr>
      </p:pic>
      <p:pic>
        <p:nvPicPr>
          <p:cNvPr id="8" name="Picture 7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7651EFC4-AB16-4914-B5A9-9E5B8155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02" y="4964841"/>
            <a:ext cx="44386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6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26F5-CD23-48FD-AD97-9523719A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BIM</a:t>
            </a:r>
            <a:endParaRPr lang="en-IN" sz="2400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CE7E639-C17C-499A-A4BD-DDBDC1D22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516596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12E1303-2006-4CDA-99D2-6D83F8DDF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357" y="5751146"/>
            <a:ext cx="5094141" cy="761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B7335-598C-4C33-90C0-818479B7AD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631" y="5751145"/>
            <a:ext cx="6470369" cy="7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58018-576D-4C3E-AB70-B656A131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Momentum Iterative attack </a:t>
            </a:r>
            <a:endParaRPr lang="en-IN" sz="2400">
              <a:solidFill>
                <a:schemeClr val="bg1"/>
              </a:solidFill>
            </a:endParaRP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4142AB5D-2FDD-4DE1-97A3-043B04F7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18" y="1255543"/>
            <a:ext cx="7407964" cy="13519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5230-19C4-445B-BA38-181309A4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Won first places in the non-targeted adversarial attack and targeted adversarial attack competitions (black-box setting) at the 2017 Neural Information Processing Systems (NIPS) conference.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6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4A6D-F78C-4EB6-A4FE-6211E0B6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 Least Likely Class Method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C140-C56D-484C-AE64-7F3E6F41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variant of BIM where the goal is to generate an adversarial example which is misclassified as a specific target t. </a:t>
            </a:r>
          </a:p>
          <a:p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iterative update is given by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3422C-17E3-4761-B661-99C6228D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171" y="4560002"/>
            <a:ext cx="8863532" cy="6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4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B302C-206C-4A38-8018-10EA207C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Adversarial attack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91EF9E-925F-4127-B214-5D1C10D11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411" y="640078"/>
            <a:ext cx="8305177" cy="33013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711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78D9B-C63E-4E46-A484-DBECBAF5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R+FGSM </a:t>
            </a:r>
            <a:endParaRPr lang="en-IN" sz="2400">
              <a:solidFill>
                <a:schemeClr val="bg1"/>
              </a:solidFill>
            </a:endParaRPr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3026A26B-9635-4206-95E8-43127044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18" y="672166"/>
            <a:ext cx="7407964" cy="25187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9D8D-6D5E-48D8-957D-F0608913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randomized single-step attack, or R+FGSM , adds a small random perturbation to the input before applying the adversarial perturbation generated by FGSM. 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7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329A0-21BD-42BD-89A4-9D256F42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Deepfool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8AA0854-928D-4FDD-A9A7-2CA517C9E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-2"/>
            <a:ext cx="12191980" cy="3429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BAB3-2336-4912-9E0F-0F4CCFE22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estimates the distance of an input instance x to the closest decision boundary of a multi-class classifier and can be used as minimal adversarial perturbation direction</a:t>
            </a: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57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B680A-6CF6-405A-BD62-A2BC47AC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17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Jacobian-based Saliency Map Attacks</a:t>
            </a:r>
            <a:br>
              <a:rPr lang="en-IN" sz="17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7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8CAF7-A940-413C-B254-EDC6A1486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1"/>
          <a:stretch/>
        </p:blipFill>
        <p:spPr>
          <a:xfrm>
            <a:off x="20" y="-2"/>
            <a:ext cx="12191980" cy="3429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CA49-4418-4A81-A4B1-201ED63A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notion of the saliency map was originally conceived for visualizing how deep neural networks make predictions 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0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77E71277-E136-4A8E-AA81-9F38A3ADE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580" y="1271016"/>
            <a:ext cx="6300684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2422B-52F6-4AB1-B633-E1D3BD6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00" b="1">
                <a:solidFill>
                  <a:srgbClr val="FFFFFF"/>
                </a:solidFill>
                <a:effectLst/>
              </a:rPr>
              <a:t>Substitute Blackbox Attack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7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C2D22415-B6DF-40CC-9614-112CC730A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829986"/>
            <a:ext cx="10921466" cy="29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7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97DE7-1C8E-4A3C-9A68-1C10D03E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b="1">
                <a:effectLst/>
              </a:rPr>
              <a:t>GAN </a:t>
            </a:r>
            <a:endParaRPr lang="en-US" sz="3200"/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ECD55D29-F62F-4B28-ABF7-A34CB81D2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875" y="640078"/>
            <a:ext cx="5434250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9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DB3D-B73A-4A26-9DE3-14651CE8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6674"/>
            <a:ext cx="7729728" cy="1188720"/>
          </a:xfrm>
        </p:spPr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4F80-0A5B-433B-9B77-4815C5E4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6780"/>
            <a:ext cx="7729728" cy="4219956"/>
          </a:xfrm>
        </p:spPr>
        <p:txBody>
          <a:bodyPr>
            <a:noAutofit/>
          </a:bodyPr>
          <a:lstStyle/>
          <a:p>
            <a:r>
              <a:rPr lang="en-IN" sz="1200" dirty="0"/>
              <a:t>https://arxiv.org/pdf/1312.6199.pdf</a:t>
            </a:r>
          </a:p>
          <a:p>
            <a:r>
              <a:rPr lang="en-IN" sz="1200" dirty="0"/>
              <a:t>http://s3.amazonaws.com/arena-attachments/607118/47d10e7cf5b482846aea40dcc3c58f4d.pdf?1462316194</a:t>
            </a:r>
          </a:p>
          <a:p>
            <a:r>
              <a:rPr lang="en-IN" sz="1200" dirty="0"/>
              <a:t>https://arxiv.org/pdf/1712.07107.pdf</a:t>
            </a:r>
          </a:p>
          <a:p>
            <a:r>
              <a:rPr lang="en-IN" sz="1200" dirty="0"/>
              <a:t>https://arxiv.org/pdf/1602.02697.pdf</a:t>
            </a:r>
          </a:p>
          <a:p>
            <a:r>
              <a:rPr lang="en-IN" sz="1200" dirty="0"/>
              <a:t>https://arxiv.org/pdf/1608.04644v2.pdf</a:t>
            </a:r>
          </a:p>
          <a:p>
            <a:r>
              <a:rPr lang="en-IN" sz="1200" dirty="0"/>
              <a:t>https://arxiv.org/pdf/1911.05268v2.pdf#page=85&amp;zoom=100,102,233</a:t>
            </a:r>
          </a:p>
          <a:p>
            <a:r>
              <a:rPr lang="en-IN" sz="1200" dirty="0"/>
              <a:t>https://arxiv.org/pdf/1808.07945.pdf</a:t>
            </a:r>
          </a:p>
          <a:p>
            <a:r>
              <a:rPr lang="en-IN" sz="1200" dirty="0"/>
              <a:t>https://arxiv.org/pdf/2002.02196.pdf</a:t>
            </a:r>
          </a:p>
          <a:p>
            <a:r>
              <a:rPr lang="en-IN" sz="1200" dirty="0"/>
              <a:t>https://arxiv.org/pdf/1810.00069.pdf</a:t>
            </a:r>
          </a:p>
          <a:p>
            <a:r>
              <a:rPr lang="en-IN" sz="1200" dirty="0"/>
              <a:t>https://arxiv.org/pdf/1807.10454v3.pdf</a:t>
            </a:r>
          </a:p>
          <a:p>
            <a:r>
              <a:rPr lang="en-IN" sz="1200" dirty="0"/>
              <a:t>https://arxiv.org/pdf/1710.06081.pdf</a:t>
            </a:r>
          </a:p>
          <a:p>
            <a:r>
              <a:rPr lang="en-IN" sz="1200" dirty="0"/>
              <a:t>https://arxiv.org/pdf/1511.04599.pdf</a:t>
            </a:r>
          </a:p>
          <a:p>
            <a:r>
              <a:rPr lang="en-IN" sz="1200" dirty="0"/>
              <a:t>https://arxiv.org/pdf/1607.02533.pdf</a:t>
            </a:r>
          </a:p>
          <a:p>
            <a:r>
              <a:rPr lang="en-IN" sz="1200" dirty="0"/>
              <a:t>https://www.sciencedirect.com/science/article/pii/S209580991930503X</a:t>
            </a:r>
          </a:p>
        </p:txBody>
      </p:sp>
    </p:spTree>
    <p:extLst>
      <p:ext uri="{BB962C8B-B14F-4D97-AF65-F5344CB8AC3E}">
        <p14:creationId xmlns:p14="http://schemas.microsoft.com/office/powerpoint/2010/main" val="420411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C0206-1C71-46CF-83DA-9A167E6E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778" y="1283860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</a:br>
            <a:endParaRPr lang="en-US" sz="5000" kern="1200" cap="all" spc="200" baseline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086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38BC-521C-41C5-BCBF-6D094B87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Why do they occur?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C3CE51-5C81-4D0B-B6CC-F2AFC2FD2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056400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610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2B4A-A5A8-41A4-ABA8-0F881A1F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23636D4-4FAB-4452-B582-28FAF4AEB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110912"/>
            <a:ext cx="10821036" cy="3069168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EC2B1A3-60A7-4862-9937-1D91C29BC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085" y="3429000"/>
            <a:ext cx="10821036" cy="347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0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7336470A-60D1-4F60-BEC3-CE24746E6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9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54A4D-3666-4545-A55E-6B377DE0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4" y="1591535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Cross – section</a:t>
            </a:r>
            <a:br>
              <a:rPr lang="en-US" sz="3800" dirty="0">
                <a:solidFill>
                  <a:schemeClr val="bg1"/>
                </a:solidFill>
              </a:rPr>
            </a:br>
            <a:r>
              <a:rPr lang="en-US" sz="3800" dirty="0">
                <a:solidFill>
                  <a:schemeClr val="bg1"/>
                </a:solidFill>
              </a:rPr>
              <a:t>of decision space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C449E81E-E32A-44E4-A137-6D6EE2E3F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85" r="-2" b="-2"/>
          <a:stretch/>
        </p:blipFill>
        <p:spPr>
          <a:xfrm>
            <a:off x="6018621" y="643467"/>
            <a:ext cx="480905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8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76083A-3E41-4D37-8CE7-E5F92DE71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041" y="1271016"/>
            <a:ext cx="6323762" cy="4315968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64FEE-084F-4622-9E69-79AFD7D6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DE888-BA1E-487D-B9F5-8D4BC3E5B704}"/>
              </a:ext>
            </a:extLst>
          </p:cNvPr>
          <p:cNvSpPr txBox="1"/>
          <p:nvPr/>
        </p:nvSpPr>
        <p:spPr>
          <a:xfrm>
            <a:off x="913436" y="1518844"/>
            <a:ext cx="159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Dimensionality</a:t>
            </a:r>
          </a:p>
        </p:txBody>
      </p:sp>
    </p:spTree>
    <p:extLst>
      <p:ext uri="{BB962C8B-B14F-4D97-AF65-F5344CB8AC3E}">
        <p14:creationId xmlns:p14="http://schemas.microsoft.com/office/powerpoint/2010/main" val="196322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50D03-7DAA-429A-99B4-C2D046ED6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282" y="1271016"/>
            <a:ext cx="7193280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B2250-A12D-46A9-80CB-AD1D0B44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Cross model</a:t>
            </a:r>
          </a:p>
        </p:txBody>
      </p:sp>
    </p:spTree>
    <p:extLst>
      <p:ext uri="{BB962C8B-B14F-4D97-AF65-F5344CB8AC3E}">
        <p14:creationId xmlns:p14="http://schemas.microsoft.com/office/powerpoint/2010/main" val="346810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1ECB2-66DF-4BB7-9418-7B7F4034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822673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Cross Dataset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66E55-6CCF-49F9-A85A-E541CEE5F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934207"/>
            <a:ext cx="6250769" cy="48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45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865</TotalTime>
  <Words>527</Words>
  <Application>Microsoft Office PowerPoint</Application>
  <PresentationFormat>Widescreen</PresentationFormat>
  <Paragraphs>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Parcel</vt:lpstr>
      <vt:lpstr>Adversarial attack</vt:lpstr>
      <vt:lpstr>Adversarial attack</vt:lpstr>
      <vt:lpstr>Why do they occur?</vt:lpstr>
      <vt:lpstr>PowerPoint Presentation</vt:lpstr>
      <vt:lpstr>PowerPoint Presentation</vt:lpstr>
      <vt:lpstr>Cross – section of decision space</vt:lpstr>
      <vt:lpstr> </vt:lpstr>
      <vt:lpstr>Cross model</vt:lpstr>
      <vt:lpstr>Cross Dataset classification</vt:lpstr>
      <vt:lpstr>To Recap</vt:lpstr>
      <vt:lpstr>Threat models</vt:lpstr>
      <vt:lpstr>BASED on adversary’s knowledge</vt:lpstr>
      <vt:lpstr>PERTRUBATION METRICS </vt:lpstr>
      <vt:lpstr>Some Examples OF adversarial attacks</vt:lpstr>
      <vt:lpstr>lBFGS:  Limited Memory Broyden-Fletcher-Goldfarb-Shanno algorithm</vt:lpstr>
      <vt:lpstr>Fast Gradient Sign Method</vt:lpstr>
      <vt:lpstr>BIM</vt:lpstr>
      <vt:lpstr>Momentum Iterative attack </vt:lpstr>
      <vt:lpstr>Iterative Least Likely Class Method </vt:lpstr>
      <vt:lpstr>R+FGSM </vt:lpstr>
      <vt:lpstr>Deepfool</vt:lpstr>
      <vt:lpstr>Jacobian-based Saliency Map Attacks </vt:lpstr>
      <vt:lpstr>Substitute Blackbox Attack</vt:lpstr>
      <vt:lpstr>PowerPoint Presentation</vt:lpstr>
      <vt:lpstr>GAN </vt:lpstr>
      <vt:lpstr>Bibliography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</dc:title>
  <dc:creator>Usha Gautam@3346420</dc:creator>
  <cp:lastModifiedBy>Usha Gautam@3346420</cp:lastModifiedBy>
  <cp:revision>5</cp:revision>
  <dcterms:created xsi:type="dcterms:W3CDTF">2021-10-29T14:20:57Z</dcterms:created>
  <dcterms:modified xsi:type="dcterms:W3CDTF">2022-03-02T17:52:48Z</dcterms:modified>
</cp:coreProperties>
</file>