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0" r:id="rId3"/>
    <p:sldId id="316" r:id="rId4"/>
    <p:sldId id="317" r:id="rId5"/>
    <p:sldId id="318" r:id="rId6"/>
    <p:sldId id="319" r:id="rId7"/>
    <p:sldId id="322" r:id="rId8"/>
    <p:sldId id="321" r:id="rId9"/>
    <p:sldId id="320" r:id="rId10"/>
    <p:sldId id="323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Swain" userId="69c8c34af16348f6" providerId="LiveId" clId="{902CB43C-C887-4442-9507-57E97E286C3E}"/>
    <pc:docChg chg="undo custSel modSld">
      <pc:chgData name="Nimisha Swain" userId="69c8c34af16348f6" providerId="LiveId" clId="{902CB43C-C887-4442-9507-57E97E286C3E}" dt="2021-02-25T10:16:05.443" v="3"/>
      <pc:docMkLst>
        <pc:docMk/>
      </pc:docMkLst>
      <pc:sldChg chg="modSp mod">
        <pc:chgData name="Nimisha Swain" userId="69c8c34af16348f6" providerId="LiveId" clId="{902CB43C-C887-4442-9507-57E97E286C3E}" dt="2021-02-25T10:16:05.443" v="3"/>
        <pc:sldMkLst>
          <pc:docMk/>
          <pc:sldMk cId="1735722345" sldId="317"/>
        </pc:sldMkLst>
        <pc:spChg chg="mod">
          <ac:chgData name="Nimisha Swain" userId="69c8c34af16348f6" providerId="LiveId" clId="{902CB43C-C887-4442-9507-57E97E286C3E}" dt="2021-02-25T10:16:05.443" v="3"/>
          <ac:spMkLst>
            <pc:docMk/>
            <pc:sldMk cId="1735722345" sldId="317"/>
            <ac:spMk id="3" creationId="{2F9D81BE-631C-4E5E-BD19-660DFA8EF1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MICROPROCESSOR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PROJECT REVIEW - 1</a:t>
            </a:r>
          </a:p>
        </p:txBody>
      </p:sp>
      <p:pic>
        <p:nvPicPr>
          <p:cNvPr id="10242" name="Picture 2" descr="MTV Unplugged in New York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7552" y="571480"/>
            <a:ext cx="3009900" cy="3009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SAY GOODBYE.....</a:t>
            </a:r>
            <a:endParaRPr lang="en-US" dirty="0"/>
          </a:p>
        </p:txBody>
      </p:sp>
      <p:pic>
        <p:nvPicPr>
          <p:cNvPr id="24578" name="Picture 2" descr="C:\Users\aryam\Desktop\https___edm.com_.image_MTc0NjYyNjI0ODg4MjM1Mzg2_science-of-earworms-explain-why-never-gonna-give-you-up-is-stuck-in-our-heads-30-years-later.jf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2011" y="1905000"/>
            <a:ext cx="5735279" cy="4114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ARYAMAN MISHRA – 19BCE1027</a:t>
            </a:r>
          </a:p>
          <a:p>
            <a:r>
              <a:rPr lang="en-US" dirty="0"/>
              <a:t>ESHAN DAS – 19BCE1575</a:t>
            </a:r>
          </a:p>
          <a:p>
            <a:r>
              <a:rPr lang="en-US" dirty="0"/>
              <a:t>NIMISHA SWAIN – 19BCE1860</a:t>
            </a:r>
          </a:p>
          <a:p>
            <a:endParaRPr lang="en-US" dirty="0"/>
          </a:p>
        </p:txBody>
      </p:sp>
      <p:pic>
        <p:nvPicPr>
          <p:cNvPr id="1026" name="Picture 2" descr="C:\Users\aryam\Desktop\Queen-II-album-cover-8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4478" y="857232"/>
            <a:ext cx="5207000" cy="520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40F0B-B214-4E2D-A8C4-DA76A06A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600" dirty="0" smtClean="0"/>
              <a:t>ARDUINO </a:t>
            </a:r>
            <a:r>
              <a:rPr lang="en-IN" sz="6600" dirty="0"/>
              <a:t>MUSIC DEVICE </a:t>
            </a:r>
          </a:p>
        </p:txBody>
      </p:sp>
      <p:pic>
        <p:nvPicPr>
          <p:cNvPr id="2050" name="Picture 2" descr="C:\Users\aryam\Desktop\origin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7222" y="2928933"/>
            <a:ext cx="4429156" cy="3047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156B58-CE01-4005-830F-E9D5BBF6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9D81BE-631C-4E5E-BD19-660DFA8E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fun device that plays a tune and flashes colored LED lights. 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we're going to build a musical toy. Using an Arduino is going to play a familiar tune. Well, it flashes some lights, something like this. Along the way, you'll be learning a little bit about electron ICS a little bit about programming and even a bit about music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By creating an interface and a program that can call certain values to be output to an audio out, the Arduino Synthesizer is a robust tool for making a rudimentary noise machine. It uses granular synthesis techniques to generate a distinctive sound that can be a whole lot of fun for musicians, artists, tinkerers, and hobbyists.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1522419-601B-463F-A235-ACD088D2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Arduino Music Player</a:t>
            </a:r>
          </a:p>
          <a:p>
            <a:pPr marL="0" indent="0">
              <a:buNone/>
            </a:pPr>
            <a:r>
              <a:rPr lang="en-US" dirty="0"/>
              <a:t>An Arduino-based device that can play MP3 files from a microSD card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Music will be generated by the passive buzzer which would use AC </a:t>
            </a:r>
            <a:r>
              <a:rPr lang="en-IN" dirty="0" err="1" smtClean="0"/>
              <a:t>voltage.It</a:t>
            </a:r>
            <a:r>
              <a:rPr lang="en-IN" dirty="0" smtClean="0"/>
              <a:t> would act as an electromagnetic speaker within the device which would produce a sound due to changing the input signals.</a:t>
            </a:r>
          </a:p>
          <a:p>
            <a:pPr marL="0" indent="0">
              <a:buNone/>
            </a:pPr>
            <a:r>
              <a:rPr lang="en-IN" dirty="0" smtClean="0"/>
              <a:t>Device can be distributed among masses as an entertainment commodity or a simple toy.</a:t>
            </a:r>
          </a:p>
          <a:p>
            <a:pPr marL="0" indent="0">
              <a:buNone/>
            </a:pPr>
            <a:r>
              <a:rPr lang="en-IN" dirty="0" smtClean="0"/>
              <a:t>Coding would require an additional custom header file for implementing octaves and notes.</a:t>
            </a:r>
            <a:endParaRPr lang="en-US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30BFB8A-AC4D-41C2-A0A2-90E838E9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Arduino UNO (or any Arduino Board)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SD Card Adapter / Module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microSD Card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Small Speakers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3 x Push Buttons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Breadboard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Connecting Wires</a:t>
            </a:r>
            <a:endParaRPr lang="en-US" sz="1600" dirty="0"/>
          </a:p>
          <a:p>
            <a:endParaRPr lang="en-IN" dirty="0"/>
          </a:p>
        </p:txBody>
      </p:sp>
      <p:pic>
        <p:nvPicPr>
          <p:cNvPr id="7170" name="Picture 2" descr="The Beatles - Under-Appreciated Rock Bands and Artis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3040" y="1857364"/>
            <a:ext cx="4071966" cy="40719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3C97E0-3BD1-4A46-AA86-39CBA1A2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75CE5-488E-4E91-9D9B-88CCDE8F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Arduino uno or Arduino Uno clone.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USB A to B cable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three </a:t>
            </a:r>
            <a:r>
              <a:rPr lang="en-US" dirty="0" smtClean="0"/>
              <a:t>LEDs</a:t>
            </a: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4 1/4 watt resistors value of 330 homes, although any value between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154 170 OEMs will suffice.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resistor could have a value of 10,000 </a:t>
            </a:r>
            <a:r>
              <a:rPr lang="en-US" smtClean="0"/>
              <a:t>ohmes, </a:t>
            </a:r>
            <a:r>
              <a:rPr lang="en-US" dirty="0"/>
              <a:t>which is also referred to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as 10 key loans or simply 10-K Any resistor with a value of 5.62 22 key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loans will work.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PS electric buzzer or speaker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push buttons which this will be an S P S t.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Momentary contact switch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sawed </a:t>
            </a:r>
            <a:r>
              <a:rPr lang="en-US" dirty="0" err="1"/>
              <a:t>Elice</a:t>
            </a:r>
            <a:r>
              <a:rPr lang="en-US" dirty="0"/>
              <a:t> bread board.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10 jumper wires.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07558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A7E5D-6FCF-42D8-B36A-6364FE8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16E80F-004B-4B76-B82D-4F958EF0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the Arduino IDE Software: now, in order to work with the yard, we know you're going to need a piece of software called the Hard Reno Integrated Development Environment or I D. E </a:t>
            </a:r>
            <a:r>
              <a:rPr lang="en-US" dirty="0" err="1"/>
              <a:t>E</a:t>
            </a:r>
            <a:r>
              <a:rPr lang="en-US" dirty="0"/>
              <a:t>. or you can also install the I. D. E on a Macintosh or on Olympics workstation. </a:t>
            </a:r>
          </a:p>
          <a:p>
            <a:r>
              <a:rPr lang="en-US" dirty="0"/>
              <a:t>The first step is to go to the Arduino website at Arduino dot cc. Now click the download link and from there choosier operating system.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35134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E73070-954B-4BC8-9D5E-96AD2726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0AAA39-BFB2-43E4-BF36-4953957E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 MP3 files from microSD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next and previous songs with single 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and decrease volume level with long 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Pause and resume the currently played song with double 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LED that indicates when a song is played.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4050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{9082A547-BDF9-40E5-AAB0-4C6D7F5BFD51}tf02895261_win32</Template>
  <TotalTime>207</TotalTime>
  <Words>439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Digital Blue Tunnel 16x9</vt:lpstr>
      <vt:lpstr>MICROPROCESSOR </vt:lpstr>
      <vt:lpstr>TEAM MEMBERS</vt:lpstr>
      <vt:lpstr>Slide 3</vt:lpstr>
      <vt:lpstr>INTRODUCTION </vt:lpstr>
      <vt:lpstr>ABSTRACT </vt:lpstr>
      <vt:lpstr>Components Required </vt:lpstr>
      <vt:lpstr>Slide 7</vt:lpstr>
      <vt:lpstr>Slide 8</vt:lpstr>
      <vt:lpstr>Features </vt:lpstr>
      <vt:lpstr>            SAY GOODBYE.....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</dc:title>
  <dc:creator>Nimisha Swain</dc:creator>
  <cp:lastModifiedBy>Aryaman Mishra</cp:lastModifiedBy>
  <cp:revision>17</cp:revision>
  <dcterms:created xsi:type="dcterms:W3CDTF">2021-02-25T08:59:20Z</dcterms:created>
  <dcterms:modified xsi:type="dcterms:W3CDTF">2021-03-01T10:44:58Z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