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95856"/>
        </a:fontRef>
        <a:srgbClr val="095856"/>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FEFF5"/>
          </a:solidFill>
        </a:fill>
      </a:tcStyle>
    </a:wholeTbl>
    <a:band2H>
      <a:tcTxStyle b="def" i="def"/>
      <a:tcStyle>
        <a:tcBdr/>
        <a:fill>
          <a:solidFill>
            <a:srgbClr val="FFF7FA"/>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95856"/>
        </a:fontRef>
        <a:srgbClr val="095856"/>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95856"/>
        </a:fontRef>
        <a:srgbClr val="095856"/>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CF821DB8-F4EB-4A41-A1BA-3FCAFE7338EE}" styleName="">
    <a:tblBg/>
    <a:wholeTbl>
      <a:tcTxStyle b="off" i="off">
        <a:fontRef idx="major">
          <a:srgbClr val="095856"/>
        </a:fontRef>
        <a:srgbClr val="09585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9E9"/>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95856"/>
        </a:fontRef>
        <a:srgbClr val="095856"/>
      </a:tcTxStyle>
      <a:tcStyle>
        <a:tcBdr>
          <a:left>
            <a:ln w="12700" cap="flat">
              <a:noFill/>
              <a:miter lim="400000"/>
            </a:ln>
          </a:left>
          <a:right>
            <a:ln w="12700" cap="flat">
              <a:noFill/>
              <a:miter lim="400000"/>
            </a:ln>
          </a:right>
          <a:top>
            <a:ln w="50800" cap="flat">
              <a:solidFill>
                <a:srgbClr val="095856"/>
              </a:solidFill>
              <a:prstDash val="solid"/>
              <a:round/>
            </a:ln>
          </a:top>
          <a:bottom>
            <a:ln w="25400" cap="flat">
              <a:solidFill>
                <a:srgbClr val="095856"/>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95856"/>
              </a:solidFill>
              <a:prstDash val="solid"/>
              <a:round/>
            </a:ln>
          </a:top>
          <a:bottom>
            <a:ln w="25400" cap="flat">
              <a:solidFill>
                <a:srgbClr val="09585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95856"/>
        </a:fontRef>
        <a:srgbClr val="095856"/>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D0D0"/>
          </a:solidFill>
        </a:fill>
      </a:tcStyle>
    </a:wholeTbl>
    <a:band2H>
      <a:tcTxStyle b="def" i="def"/>
      <a:tcStyle>
        <a:tcBdr/>
        <a:fill>
          <a:solidFill>
            <a:srgbClr val="E6E9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9585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9585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95856"/>
          </a:solidFill>
        </a:fill>
      </a:tcStyle>
    </a:firstRow>
  </a:tblStyle>
  <a:tblStyle styleId="{2708684C-4D16-4618-839F-0558EEFCDFE6}" styleName="">
    <a:tblBg/>
    <a:wholeTbl>
      <a:tcTxStyle b="off" i="off">
        <a:fontRef idx="major">
          <a:srgbClr val="095856"/>
        </a:fontRef>
        <a:srgbClr val="095856"/>
      </a:tcTxStyle>
      <a:tcStyle>
        <a:tcBdr>
          <a:left>
            <a:ln w="12700" cap="flat">
              <a:solidFill>
                <a:srgbClr val="095856"/>
              </a:solidFill>
              <a:prstDash val="solid"/>
              <a:round/>
            </a:ln>
          </a:left>
          <a:right>
            <a:ln w="12700" cap="flat">
              <a:solidFill>
                <a:srgbClr val="095856"/>
              </a:solidFill>
              <a:prstDash val="solid"/>
              <a:round/>
            </a:ln>
          </a:right>
          <a:top>
            <a:ln w="12700" cap="flat">
              <a:solidFill>
                <a:srgbClr val="095856"/>
              </a:solidFill>
              <a:prstDash val="solid"/>
              <a:round/>
            </a:ln>
          </a:top>
          <a:bottom>
            <a:ln w="12700" cap="flat">
              <a:solidFill>
                <a:srgbClr val="095856"/>
              </a:solidFill>
              <a:prstDash val="solid"/>
              <a:round/>
            </a:ln>
          </a:bottom>
          <a:insideH>
            <a:ln w="12700" cap="flat">
              <a:solidFill>
                <a:srgbClr val="095856"/>
              </a:solidFill>
              <a:prstDash val="solid"/>
              <a:round/>
            </a:ln>
          </a:insideH>
          <a:insideV>
            <a:ln w="12700" cap="flat">
              <a:solidFill>
                <a:srgbClr val="095856"/>
              </a:solidFill>
              <a:prstDash val="solid"/>
              <a:round/>
            </a:ln>
          </a:insideV>
        </a:tcBdr>
        <a:fill>
          <a:solidFill>
            <a:srgbClr val="095856">
              <a:alpha val="20000"/>
            </a:srgbClr>
          </a:solidFill>
        </a:fill>
      </a:tcStyle>
    </a:wholeTbl>
    <a:band2H>
      <a:tcTxStyle b="def" i="def"/>
      <a:tcStyle>
        <a:tcBdr/>
        <a:fill>
          <a:solidFill>
            <a:schemeClr val="accent3">
              <a:lumOff val="44000"/>
            </a:schemeClr>
          </a:solidFill>
        </a:fill>
      </a:tcStyle>
    </a:band2H>
    <a:firstCol>
      <a:tcTxStyle b="on" i="off">
        <a:fontRef idx="major">
          <a:srgbClr val="095856"/>
        </a:fontRef>
        <a:srgbClr val="095856"/>
      </a:tcTxStyle>
      <a:tcStyle>
        <a:tcBdr>
          <a:left>
            <a:ln w="12700" cap="flat">
              <a:solidFill>
                <a:srgbClr val="095856"/>
              </a:solidFill>
              <a:prstDash val="solid"/>
              <a:round/>
            </a:ln>
          </a:left>
          <a:right>
            <a:ln w="12700" cap="flat">
              <a:solidFill>
                <a:srgbClr val="095856"/>
              </a:solidFill>
              <a:prstDash val="solid"/>
              <a:round/>
            </a:ln>
          </a:right>
          <a:top>
            <a:ln w="12700" cap="flat">
              <a:solidFill>
                <a:srgbClr val="095856"/>
              </a:solidFill>
              <a:prstDash val="solid"/>
              <a:round/>
            </a:ln>
          </a:top>
          <a:bottom>
            <a:ln w="12700" cap="flat">
              <a:solidFill>
                <a:srgbClr val="095856"/>
              </a:solidFill>
              <a:prstDash val="solid"/>
              <a:round/>
            </a:ln>
          </a:bottom>
          <a:insideH>
            <a:ln w="12700" cap="flat">
              <a:solidFill>
                <a:srgbClr val="095856"/>
              </a:solidFill>
              <a:prstDash val="solid"/>
              <a:round/>
            </a:ln>
          </a:insideH>
          <a:insideV>
            <a:ln w="12700" cap="flat">
              <a:solidFill>
                <a:srgbClr val="095856"/>
              </a:solidFill>
              <a:prstDash val="solid"/>
              <a:round/>
            </a:ln>
          </a:insideV>
        </a:tcBdr>
        <a:fill>
          <a:solidFill>
            <a:srgbClr val="095856">
              <a:alpha val="20000"/>
            </a:srgbClr>
          </a:solidFill>
        </a:fill>
      </a:tcStyle>
    </a:firstCol>
    <a:lastRow>
      <a:tcTxStyle b="on" i="off">
        <a:fontRef idx="major">
          <a:srgbClr val="095856"/>
        </a:fontRef>
        <a:srgbClr val="095856"/>
      </a:tcTxStyle>
      <a:tcStyle>
        <a:tcBdr>
          <a:left>
            <a:ln w="12700" cap="flat">
              <a:solidFill>
                <a:srgbClr val="095856"/>
              </a:solidFill>
              <a:prstDash val="solid"/>
              <a:round/>
            </a:ln>
          </a:left>
          <a:right>
            <a:ln w="12700" cap="flat">
              <a:solidFill>
                <a:srgbClr val="095856"/>
              </a:solidFill>
              <a:prstDash val="solid"/>
              <a:round/>
            </a:ln>
          </a:right>
          <a:top>
            <a:ln w="50800" cap="flat">
              <a:solidFill>
                <a:srgbClr val="095856"/>
              </a:solidFill>
              <a:prstDash val="solid"/>
              <a:round/>
            </a:ln>
          </a:top>
          <a:bottom>
            <a:ln w="12700" cap="flat">
              <a:solidFill>
                <a:srgbClr val="095856"/>
              </a:solidFill>
              <a:prstDash val="solid"/>
              <a:round/>
            </a:ln>
          </a:bottom>
          <a:insideH>
            <a:ln w="12700" cap="flat">
              <a:solidFill>
                <a:srgbClr val="095856"/>
              </a:solidFill>
              <a:prstDash val="solid"/>
              <a:round/>
            </a:ln>
          </a:insideH>
          <a:insideV>
            <a:ln w="12700" cap="flat">
              <a:solidFill>
                <a:srgbClr val="095856"/>
              </a:solidFill>
              <a:prstDash val="solid"/>
              <a:round/>
            </a:ln>
          </a:insideV>
        </a:tcBdr>
        <a:fill>
          <a:noFill/>
        </a:fill>
      </a:tcStyle>
    </a:lastRow>
    <a:firstRow>
      <a:tcTxStyle b="on" i="off">
        <a:fontRef idx="major">
          <a:srgbClr val="095856"/>
        </a:fontRef>
        <a:srgbClr val="095856"/>
      </a:tcTxStyle>
      <a:tcStyle>
        <a:tcBdr>
          <a:left>
            <a:ln w="12700" cap="flat">
              <a:solidFill>
                <a:srgbClr val="095856"/>
              </a:solidFill>
              <a:prstDash val="solid"/>
              <a:round/>
            </a:ln>
          </a:left>
          <a:right>
            <a:ln w="12700" cap="flat">
              <a:solidFill>
                <a:srgbClr val="095856"/>
              </a:solidFill>
              <a:prstDash val="solid"/>
              <a:round/>
            </a:ln>
          </a:right>
          <a:top>
            <a:ln w="12700" cap="flat">
              <a:solidFill>
                <a:srgbClr val="095856"/>
              </a:solidFill>
              <a:prstDash val="solid"/>
              <a:round/>
            </a:ln>
          </a:top>
          <a:bottom>
            <a:ln w="25400" cap="flat">
              <a:solidFill>
                <a:srgbClr val="095856"/>
              </a:solidFill>
              <a:prstDash val="solid"/>
              <a:round/>
            </a:ln>
          </a:bottom>
          <a:insideH>
            <a:ln w="12700" cap="flat">
              <a:solidFill>
                <a:srgbClr val="095856"/>
              </a:solidFill>
              <a:prstDash val="solid"/>
              <a:round/>
            </a:ln>
          </a:insideH>
          <a:insideV>
            <a:ln w="12700" cap="flat">
              <a:solidFill>
                <a:srgbClr val="09585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8" name="Shape 68"/>
          <p:cNvSpPr/>
          <p:nvPr>
            <p:ph type="sldImg"/>
          </p:nvPr>
        </p:nvSpPr>
        <p:spPr>
          <a:xfrm>
            <a:off x="1143000" y="685800"/>
            <a:ext cx="4572000" cy="3429000"/>
          </a:xfrm>
          <a:prstGeom prst="rect">
            <a:avLst/>
          </a:prstGeom>
        </p:spPr>
        <p:txBody>
          <a:bodyPr/>
          <a:lstStyle/>
          <a:p>
            <a:pPr/>
          </a:p>
        </p:txBody>
      </p:sp>
      <p:sp>
        <p:nvSpPr>
          <p:cNvPr id="69" name="Shape 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Title Text"/>
          <p:cNvSpPr txBox="1"/>
          <p:nvPr>
            <p:ph type="title"/>
          </p:nvPr>
        </p:nvSpPr>
        <p:spPr>
          <a:xfrm>
            <a:off x="715100" y="1275549"/>
            <a:ext cx="4972800" cy="2180402"/>
          </a:xfrm>
          <a:prstGeom prst="rect">
            <a:avLst/>
          </a:prstGeom>
        </p:spPr>
        <p:txBody>
          <a:bodyPr/>
          <a:lstStyle>
            <a:lvl1pPr>
              <a:defRPr sz="4400"/>
            </a:lvl1pPr>
          </a:lstStyle>
          <a:p>
            <a:pPr/>
            <a:r>
              <a:t>Title Text</a:t>
            </a:r>
          </a:p>
        </p:txBody>
      </p:sp>
      <p:sp>
        <p:nvSpPr>
          <p:cNvPr id="13" name="Body Level One…"/>
          <p:cNvSpPr txBox="1"/>
          <p:nvPr>
            <p:ph type="body" sz="quarter" idx="1"/>
          </p:nvPr>
        </p:nvSpPr>
        <p:spPr>
          <a:xfrm>
            <a:off x="715100" y="3629424"/>
            <a:ext cx="4359000" cy="503701"/>
          </a:xfrm>
          <a:prstGeom prst="rect">
            <a:avLst/>
          </a:prstGeom>
          <a:solidFill>
            <a:srgbClr val="FF3486"/>
          </a:solidFill>
          <a:ln w="28575">
            <a:solidFill>
              <a:srgbClr val="FF3486"/>
            </a:solidFill>
            <a:round/>
          </a:ln>
        </p:spPr>
        <p:txBody>
          <a:bodyPr anchor="ctr"/>
          <a:lstStyle>
            <a:lvl1pPr marL="317500" indent="-177800">
              <a:buClrTx/>
              <a:buSzTx/>
              <a:buNone/>
              <a:defRPr sz="1600">
                <a:solidFill>
                  <a:schemeClr val="accent3">
                    <a:lumOff val="44000"/>
                  </a:schemeClr>
                </a:solidFill>
              </a:defRPr>
            </a:lvl1pPr>
            <a:lvl2pPr marL="317500" indent="279400">
              <a:buClrTx/>
              <a:buSzTx/>
              <a:buNone/>
              <a:defRPr sz="1600">
                <a:solidFill>
                  <a:schemeClr val="accent3">
                    <a:lumOff val="44000"/>
                  </a:schemeClr>
                </a:solidFill>
              </a:defRPr>
            </a:lvl2pPr>
            <a:lvl3pPr marL="317500" indent="736600">
              <a:buClrTx/>
              <a:buSzTx/>
              <a:buNone/>
              <a:defRPr sz="1600">
                <a:solidFill>
                  <a:schemeClr val="accent3">
                    <a:lumOff val="44000"/>
                  </a:schemeClr>
                </a:solidFill>
              </a:defRPr>
            </a:lvl3pPr>
            <a:lvl4pPr marL="317500" indent="1193800">
              <a:buClrTx/>
              <a:buSzTx/>
              <a:buNone/>
              <a:defRPr sz="1600">
                <a:solidFill>
                  <a:schemeClr val="accent3">
                    <a:lumOff val="44000"/>
                  </a:schemeClr>
                </a:solidFill>
              </a:defRPr>
            </a:lvl4pPr>
            <a:lvl5pPr marL="317500" indent="1651000">
              <a:buClrTx/>
              <a:buSzTx/>
              <a:buNone/>
              <a:defRPr sz="1600">
                <a:solidFill>
                  <a:schemeClr val="accent3">
                    <a:lumOff val="44000"/>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1" name="Title Text"/>
          <p:cNvSpPr txBox="1"/>
          <p:nvPr>
            <p:ph type="title"/>
          </p:nvPr>
        </p:nvSpPr>
        <p:spPr>
          <a:xfrm>
            <a:off x="715150" y="2279100"/>
            <a:ext cx="4590001" cy="841801"/>
          </a:xfrm>
          <a:prstGeom prst="rect">
            <a:avLst/>
          </a:prstGeom>
          <a:solidFill>
            <a:srgbClr val="FF3486"/>
          </a:solidFill>
        </p:spPr>
        <p:txBody>
          <a:bodyPr/>
          <a:lstStyle>
            <a:lvl1pPr>
              <a:defRPr sz="4800">
                <a:solidFill>
                  <a:schemeClr val="accent3">
                    <a:lumOff val="44000"/>
                  </a:schemeClr>
                </a:solidFill>
              </a:defRPr>
            </a:lvl1pPr>
          </a:lstStyle>
          <a:p>
            <a:pPr/>
            <a:r>
              <a:t>Title Text</a:t>
            </a:r>
          </a:p>
        </p:txBody>
      </p:sp>
      <p:sp>
        <p:nvSpPr>
          <p:cNvPr id="22" name="Body Level One…"/>
          <p:cNvSpPr txBox="1"/>
          <p:nvPr>
            <p:ph type="body" sz="quarter" idx="1"/>
          </p:nvPr>
        </p:nvSpPr>
        <p:spPr>
          <a:xfrm>
            <a:off x="715150" y="3248249"/>
            <a:ext cx="4590001" cy="585301"/>
          </a:xfrm>
          <a:prstGeom prst="rect">
            <a:avLst/>
          </a:prstGeom>
        </p:spPr>
        <p:txBody>
          <a:bodyPr anchor="ctr"/>
          <a:lstStyle>
            <a:lvl1pPr marL="317500" indent="-177800">
              <a:buClrTx/>
              <a:buSzTx/>
              <a:buNone/>
              <a:defRPr sz="1600">
                <a:solidFill>
                  <a:srgbClr val="191919"/>
                </a:solidFill>
              </a:defRPr>
            </a:lvl1pPr>
            <a:lvl2pPr marL="317500" indent="279400">
              <a:buClrTx/>
              <a:buSzTx/>
              <a:buNone/>
              <a:defRPr sz="1600">
                <a:solidFill>
                  <a:srgbClr val="191919"/>
                </a:solidFill>
              </a:defRPr>
            </a:lvl2pPr>
            <a:lvl3pPr marL="317500" indent="736600">
              <a:buClrTx/>
              <a:buSzTx/>
              <a:buNone/>
              <a:defRPr sz="1600">
                <a:solidFill>
                  <a:srgbClr val="191919"/>
                </a:solidFill>
              </a:defRPr>
            </a:lvl3pPr>
            <a:lvl4pPr marL="317500" indent="1193800">
              <a:buClrTx/>
              <a:buSzTx/>
              <a:buNone/>
              <a:defRPr sz="1600">
                <a:solidFill>
                  <a:srgbClr val="191919"/>
                </a:solidFill>
              </a:defRPr>
            </a:lvl4pPr>
            <a:lvl5pPr marL="317500" indent="1651000">
              <a:buClrTx/>
              <a:buSzTx/>
              <a:buNone/>
              <a:defRPr sz="1600">
                <a:solidFill>
                  <a:srgbClr val="191919"/>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39" name="Title Text"/>
          <p:cNvSpPr txBox="1"/>
          <p:nvPr>
            <p:ph type="title"/>
          </p:nvPr>
        </p:nvSpPr>
        <p:spPr>
          <a:xfrm>
            <a:off x="719449" y="2084900"/>
            <a:ext cx="4048202" cy="841801"/>
          </a:xfrm>
          <a:prstGeom prst="rect">
            <a:avLst/>
          </a:prstGeom>
        </p:spPr>
        <p:txBody>
          <a:bodyPr/>
          <a:lstStyle>
            <a:lvl1pPr>
              <a:defRPr sz="4500"/>
            </a:lvl1pPr>
          </a:lstStyle>
          <a:p>
            <a:pPr/>
            <a:r>
              <a:t>Title Text</a:t>
            </a:r>
          </a:p>
        </p:txBody>
      </p:sp>
      <p:sp>
        <p:nvSpPr>
          <p:cNvPr id="40" name="Body Level One…"/>
          <p:cNvSpPr txBox="1"/>
          <p:nvPr>
            <p:ph type="body" sz="quarter" idx="1"/>
          </p:nvPr>
        </p:nvSpPr>
        <p:spPr>
          <a:xfrm>
            <a:off x="715100" y="2926700"/>
            <a:ext cx="4048201" cy="1681801"/>
          </a:xfrm>
          <a:prstGeom prst="rect">
            <a:avLst/>
          </a:prstGeom>
        </p:spPr>
        <p:txBody>
          <a:bodyPr anchor="ctr"/>
          <a:lstStyle>
            <a:lvl1pPr marL="317500" indent="-177800">
              <a:buClrTx/>
              <a:buSzTx/>
              <a:buNone/>
              <a:defRPr sz="1600">
                <a:solidFill>
                  <a:srgbClr val="191919"/>
                </a:solidFill>
              </a:defRPr>
            </a:lvl1pPr>
            <a:lvl2pPr marL="317500" indent="279400">
              <a:buClrTx/>
              <a:buSzTx/>
              <a:buNone/>
              <a:defRPr sz="1600">
                <a:solidFill>
                  <a:srgbClr val="191919"/>
                </a:solidFill>
              </a:defRPr>
            </a:lvl2pPr>
            <a:lvl3pPr marL="317500" indent="736600">
              <a:buClrTx/>
              <a:buSzTx/>
              <a:buNone/>
              <a:defRPr sz="1600">
                <a:solidFill>
                  <a:srgbClr val="191919"/>
                </a:solidFill>
              </a:defRPr>
            </a:lvl3pPr>
            <a:lvl4pPr marL="317500" indent="1193800">
              <a:buClrTx/>
              <a:buSzTx/>
              <a:buNone/>
              <a:defRPr sz="1600">
                <a:solidFill>
                  <a:srgbClr val="191919"/>
                </a:solidFill>
              </a:defRPr>
            </a:lvl4pPr>
            <a:lvl5pPr marL="317500" indent="1651000">
              <a:buClrTx/>
              <a:buSzTx/>
              <a:buNone/>
              <a:defRPr sz="1600">
                <a:solidFill>
                  <a:srgbClr val="191919"/>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chemeClr val="accent3">
            <a:lumOff val="44000"/>
          </a:schemeClr>
        </a:solidFill>
      </p:bgPr>
    </p:bg>
    <p:spTree>
      <p:nvGrpSpPr>
        <p:cNvPr id="1" name=""/>
        <p:cNvGrpSpPr/>
        <p:nvPr/>
      </p:nvGrpSpPr>
      <p:grpSpPr>
        <a:xfrm>
          <a:off x="0" y="0"/>
          <a:ext cx="0" cy="0"/>
          <a:chOff x="0" y="0"/>
          <a:chExt cx="0" cy="0"/>
        </a:xfrm>
      </p:grpSpPr>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_1_1_1_1_1_1_1">
    <p:spTree>
      <p:nvGrpSpPr>
        <p:cNvPr id="1" name=""/>
        <p:cNvGrpSpPr/>
        <p:nvPr/>
      </p:nvGrpSpPr>
      <p:grpSpPr>
        <a:xfrm>
          <a:off x="0" y="0"/>
          <a:ext cx="0" cy="0"/>
          <a:chOff x="0" y="0"/>
          <a:chExt cx="0" cy="0"/>
        </a:xfrm>
      </p:grpSpPr>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_1_1_1_1_1_1_1">
    <p:spTree>
      <p:nvGrpSpPr>
        <p:cNvPr id="1" name=""/>
        <p:cNvGrpSpPr/>
        <p:nvPr/>
      </p:nvGrpSpPr>
      <p:grpSpPr>
        <a:xfrm>
          <a:off x="0" y="0"/>
          <a:ext cx="0" cy="0"/>
          <a:chOff x="0" y="0"/>
          <a:chExt cx="0" cy="0"/>
        </a:xfrm>
      </p:grpSpPr>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8E6"/>
            </a:gs>
            <a:gs pos="100000">
              <a:schemeClr val="accent3">
                <a:lumOff val="44000"/>
              </a:schemeClr>
            </a:gs>
          </a:gsLst>
          <a:lin ang="5400012" scaled="0"/>
        </a:gradFill>
      </p:bgPr>
    </p:bg>
    <p:spTree>
      <p:nvGrpSpPr>
        <p:cNvPr id="1" name=""/>
        <p:cNvGrpSpPr/>
        <p:nvPr/>
      </p:nvGrpSpPr>
      <p:grpSpPr>
        <a:xfrm>
          <a:off x="0" y="0"/>
          <a:ext cx="0" cy="0"/>
          <a:chOff x="0" y="0"/>
          <a:chExt cx="0" cy="0"/>
        </a:xfrm>
      </p:grpSpPr>
      <p:sp>
        <p:nvSpPr>
          <p:cNvPr id="2" name="Google Shape;18;p4"/>
          <p:cNvSpPr/>
          <p:nvPr/>
        </p:nvSpPr>
        <p:spPr>
          <a:xfrm>
            <a:off x="216999" y="208950"/>
            <a:ext cx="8709002" cy="4725600"/>
          </a:xfrm>
          <a:prstGeom prst="rect">
            <a:avLst/>
          </a:prstGeom>
          <a:ln w="28575">
            <a:solidFill>
              <a:srgbClr val="FF3486"/>
            </a:solidFill>
          </a:ln>
        </p:spPr>
        <p:txBody>
          <a:bodyPr lIns="45719" rIns="45719" anchor="ctr"/>
          <a:lstStyle/>
          <a:p>
            <a:pPr>
              <a:defRPr>
                <a:solidFill>
                  <a:srgbClr val="000000"/>
                </a:solidFill>
              </a:defRPr>
            </a:pPr>
          </a:p>
        </p:txBody>
      </p:sp>
      <p:sp>
        <p:nvSpPr>
          <p:cNvPr id="3" name="Title Text"/>
          <p:cNvSpPr txBox="1"/>
          <p:nvPr>
            <p:ph type="title"/>
          </p:nvPr>
        </p:nvSpPr>
        <p:spPr>
          <a:xfrm>
            <a:off x="719999" y="445025"/>
            <a:ext cx="7704002" cy="578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Title Text</a:t>
            </a:r>
          </a:p>
        </p:txBody>
      </p:sp>
      <p:sp>
        <p:nvSpPr>
          <p:cNvPr id="4" name="Body Level One…"/>
          <p:cNvSpPr txBox="1"/>
          <p:nvPr>
            <p:ph type="body" idx="1"/>
          </p:nvPr>
        </p:nvSpPr>
        <p:spPr>
          <a:xfrm>
            <a:off x="719999" y="1023124"/>
            <a:ext cx="7704002" cy="35853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95856"/>
          </a:solidFill>
          <a:uFillTx/>
          <a:latin typeface="Poppins"/>
          <a:ea typeface="Poppins"/>
          <a:cs typeface="Poppins"/>
          <a:sym typeface="Poppins"/>
        </a:defRPr>
      </a:lvl9pPr>
    </p:titleStyle>
    <p:bodyStyle>
      <a:lvl1pPr marL="457200" marR="0" indent="-304800" algn="l" defTabSz="914400" rtl="0" latinLnBrk="0">
        <a:lnSpc>
          <a:spcPct val="100000"/>
        </a:lnSpc>
        <a:spcBef>
          <a:spcPts val="0"/>
        </a:spcBef>
        <a:spcAft>
          <a:spcPts val="0"/>
        </a:spcAft>
        <a:buClr>
          <a:srgbClr val="434343"/>
        </a:buClr>
        <a:buSzPts val="1200"/>
        <a:buFontTx/>
        <a:buAutoNum type="arabicPeriod" startAt="1"/>
        <a:tabLst/>
        <a:defRPr b="0" baseline="0" cap="none" i="0" spc="0" strike="noStrike" sz="1200" u="none">
          <a:solidFill>
            <a:srgbClr val="434343"/>
          </a:solidFill>
          <a:uFillTx/>
          <a:latin typeface="Raleway"/>
          <a:ea typeface="Raleway"/>
          <a:cs typeface="Raleway"/>
          <a:sym typeface="Raleway"/>
        </a:defRPr>
      </a:lvl1pPr>
      <a:lvl2pPr marL="870857" marR="0" indent="-261257" algn="l" defTabSz="914400" rtl="0" latinLnBrk="0">
        <a:lnSpc>
          <a:spcPct val="100000"/>
        </a:lnSpc>
        <a:spcBef>
          <a:spcPts val="0"/>
        </a:spcBef>
        <a:spcAft>
          <a:spcPts val="0"/>
        </a:spcAft>
        <a:buClr>
          <a:srgbClr val="434343"/>
        </a:buClr>
        <a:buSzPts val="1200"/>
        <a:buFontTx/>
        <a:buAutoNum type="alphaLcPeriod" startAt="1"/>
        <a:tabLst/>
        <a:defRPr b="0" baseline="0" cap="none" i="0" spc="0" strike="noStrike" sz="1200" u="none">
          <a:solidFill>
            <a:srgbClr val="434343"/>
          </a:solidFill>
          <a:uFillTx/>
          <a:latin typeface="Raleway"/>
          <a:ea typeface="Raleway"/>
          <a:cs typeface="Raleway"/>
          <a:sym typeface="Raleway"/>
        </a:defRPr>
      </a:lvl2pPr>
      <a:lvl3pPr marL="1328057" marR="0" indent="-261257" algn="l" defTabSz="914400" rtl="0" latinLnBrk="0">
        <a:lnSpc>
          <a:spcPct val="100000"/>
        </a:lnSpc>
        <a:spcBef>
          <a:spcPts val="0"/>
        </a:spcBef>
        <a:spcAft>
          <a:spcPts val="0"/>
        </a:spcAft>
        <a:buClr>
          <a:srgbClr val="434343"/>
        </a:buClr>
        <a:buSzPts val="1200"/>
        <a:buFontTx/>
        <a:buAutoNum type="romanLcPeriod" startAt="1"/>
        <a:tabLst/>
        <a:defRPr b="0" baseline="0" cap="none" i="0" spc="0" strike="noStrike" sz="1200" u="none">
          <a:solidFill>
            <a:srgbClr val="434343"/>
          </a:solidFill>
          <a:uFillTx/>
          <a:latin typeface="Raleway"/>
          <a:ea typeface="Raleway"/>
          <a:cs typeface="Raleway"/>
          <a:sym typeface="Raleway"/>
        </a:defRPr>
      </a:lvl3pPr>
      <a:lvl4pPr marL="1785257" marR="0" indent="-261257" algn="l" defTabSz="914400" rtl="0" latinLnBrk="0">
        <a:lnSpc>
          <a:spcPct val="100000"/>
        </a:lnSpc>
        <a:spcBef>
          <a:spcPts val="0"/>
        </a:spcBef>
        <a:spcAft>
          <a:spcPts val="0"/>
        </a:spcAft>
        <a:buClr>
          <a:srgbClr val="434343"/>
        </a:buClr>
        <a:buSzPts val="1200"/>
        <a:buFontTx/>
        <a:buAutoNum type="arabicPeriod" startAt="1"/>
        <a:tabLst/>
        <a:defRPr b="0" baseline="0" cap="none" i="0" spc="0" strike="noStrike" sz="1200" u="none">
          <a:solidFill>
            <a:srgbClr val="434343"/>
          </a:solidFill>
          <a:uFillTx/>
          <a:latin typeface="Raleway"/>
          <a:ea typeface="Raleway"/>
          <a:cs typeface="Raleway"/>
          <a:sym typeface="Raleway"/>
        </a:defRPr>
      </a:lvl4pPr>
      <a:lvl5pPr marL="2242457" marR="0" indent="-261257" algn="l" defTabSz="914400" rtl="0" latinLnBrk="0">
        <a:lnSpc>
          <a:spcPct val="100000"/>
        </a:lnSpc>
        <a:spcBef>
          <a:spcPts val="0"/>
        </a:spcBef>
        <a:spcAft>
          <a:spcPts val="0"/>
        </a:spcAft>
        <a:buClr>
          <a:srgbClr val="434343"/>
        </a:buClr>
        <a:buSzPts val="1200"/>
        <a:buFontTx/>
        <a:buAutoNum type="alphaLcPeriod" startAt="1"/>
        <a:tabLst/>
        <a:defRPr b="0" baseline="0" cap="none" i="0" spc="0" strike="noStrike" sz="1200" u="none">
          <a:solidFill>
            <a:srgbClr val="434343"/>
          </a:solidFill>
          <a:uFillTx/>
          <a:latin typeface="Raleway"/>
          <a:ea typeface="Raleway"/>
          <a:cs typeface="Raleway"/>
          <a:sym typeface="Raleway"/>
        </a:defRPr>
      </a:lvl5pPr>
      <a:lvl6pPr marL="2699657" marR="0" indent="-261257" algn="l" defTabSz="914400" rtl="0" latinLnBrk="0">
        <a:lnSpc>
          <a:spcPct val="100000"/>
        </a:lnSpc>
        <a:spcBef>
          <a:spcPts val="0"/>
        </a:spcBef>
        <a:spcAft>
          <a:spcPts val="0"/>
        </a:spcAft>
        <a:buClr>
          <a:srgbClr val="434343"/>
        </a:buClr>
        <a:buSzPts val="1200"/>
        <a:buFontTx/>
        <a:buAutoNum type="romanLcPeriod" startAt="1"/>
        <a:tabLst/>
        <a:defRPr b="0" baseline="0" cap="none" i="0" spc="0" strike="noStrike" sz="1200" u="none">
          <a:solidFill>
            <a:srgbClr val="434343"/>
          </a:solidFill>
          <a:uFillTx/>
          <a:latin typeface="Raleway"/>
          <a:ea typeface="Raleway"/>
          <a:cs typeface="Raleway"/>
          <a:sym typeface="Raleway"/>
        </a:defRPr>
      </a:lvl6pPr>
      <a:lvl7pPr marL="3156857" marR="0" indent="-261257" algn="l" defTabSz="914400" rtl="0" latinLnBrk="0">
        <a:lnSpc>
          <a:spcPct val="100000"/>
        </a:lnSpc>
        <a:spcBef>
          <a:spcPts val="0"/>
        </a:spcBef>
        <a:spcAft>
          <a:spcPts val="0"/>
        </a:spcAft>
        <a:buClr>
          <a:srgbClr val="434343"/>
        </a:buClr>
        <a:buSzPts val="1200"/>
        <a:buFontTx/>
        <a:buAutoNum type="arabicPeriod" startAt="1"/>
        <a:tabLst/>
        <a:defRPr b="0" baseline="0" cap="none" i="0" spc="0" strike="noStrike" sz="1200" u="none">
          <a:solidFill>
            <a:srgbClr val="434343"/>
          </a:solidFill>
          <a:uFillTx/>
          <a:latin typeface="Raleway"/>
          <a:ea typeface="Raleway"/>
          <a:cs typeface="Raleway"/>
          <a:sym typeface="Raleway"/>
        </a:defRPr>
      </a:lvl7pPr>
      <a:lvl8pPr marL="3614057" marR="0" indent="-261257" algn="l" defTabSz="914400" rtl="0" latinLnBrk="0">
        <a:lnSpc>
          <a:spcPct val="100000"/>
        </a:lnSpc>
        <a:spcBef>
          <a:spcPts val="0"/>
        </a:spcBef>
        <a:spcAft>
          <a:spcPts val="0"/>
        </a:spcAft>
        <a:buClr>
          <a:srgbClr val="434343"/>
        </a:buClr>
        <a:buSzPts val="1200"/>
        <a:buFontTx/>
        <a:buAutoNum type="alphaLcPeriod" startAt="1"/>
        <a:tabLst/>
        <a:defRPr b="0" baseline="0" cap="none" i="0" spc="0" strike="noStrike" sz="1200" u="none">
          <a:solidFill>
            <a:srgbClr val="434343"/>
          </a:solidFill>
          <a:uFillTx/>
          <a:latin typeface="Raleway"/>
          <a:ea typeface="Raleway"/>
          <a:cs typeface="Raleway"/>
          <a:sym typeface="Raleway"/>
        </a:defRPr>
      </a:lvl8pPr>
      <a:lvl9pPr marL="4071257" marR="0" indent="-261257" algn="l" defTabSz="914400" rtl="0" latinLnBrk="0">
        <a:lnSpc>
          <a:spcPct val="100000"/>
        </a:lnSpc>
        <a:spcBef>
          <a:spcPts val="0"/>
        </a:spcBef>
        <a:spcAft>
          <a:spcPts val="0"/>
        </a:spcAft>
        <a:buClr>
          <a:srgbClr val="434343"/>
        </a:buClr>
        <a:buSzPts val="1200"/>
        <a:buFontTx/>
        <a:buAutoNum type="romanLcPeriod" startAt="1"/>
        <a:tabLst/>
        <a:defRPr b="0" baseline="0" cap="none" i="0" spc="0" strike="noStrike" sz="1200" u="none">
          <a:solidFill>
            <a:srgbClr val="434343"/>
          </a:solidFill>
          <a:uFillTx/>
          <a:latin typeface="Raleway"/>
          <a:ea typeface="Raleway"/>
          <a:cs typeface="Raleway"/>
          <a:sym typeface="Raleway"/>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pdf.sciencedirectassets.com/271027/1-s2.0-S0735109705X03552/1-s2.0-S0735109705027191/main.pdf" TargetMode="External"/><Relationship Id="rId3" Type="http://schemas.openxmlformats.org/officeDocument/2006/relationships/hyperlink" Target="https://benthamscience.com/journals/current-drug-research-reviews/" TargetMode="External"/><Relationship Id="rId4" Type="http://schemas.openxmlformats.org/officeDocument/2006/relationships/hyperlink" Target="https://www.rroij.com/drug-delivery.php" TargetMode="External"/><Relationship Id="rId5" Type="http://schemas.openxmlformats.org/officeDocument/2006/relationships/hyperlink" Target="https://www.journals.elsevier.com/advanced-drug-delivery-review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Google Shape;199;p33"/>
          <p:cNvSpPr txBox="1"/>
          <p:nvPr>
            <p:ph type="ctrTitle"/>
          </p:nvPr>
        </p:nvSpPr>
        <p:spPr>
          <a:xfrm>
            <a:off x="602691" y="873256"/>
            <a:ext cx="4972800" cy="2180401"/>
          </a:xfrm>
          <a:prstGeom prst="rect">
            <a:avLst/>
          </a:prstGeom>
        </p:spPr>
        <p:txBody>
          <a:bodyPr/>
          <a:lstStyle>
            <a:lvl1pPr>
              <a:defRPr b="0" sz="2800">
                <a:solidFill>
                  <a:srgbClr val="000000"/>
                </a:solidFill>
                <a:latin typeface="Formula1 Display-Bold"/>
                <a:ea typeface="Formula1 Display-Bold"/>
                <a:cs typeface="Formula1 Display-Bold"/>
                <a:sym typeface="Formula1 Display-Bold"/>
              </a:defRPr>
            </a:lvl1pPr>
          </a:lstStyle>
          <a:p>
            <a:pPr/>
            <a:r>
              <a:t>Drug Prescription and Analysis using Machine Learning</a:t>
            </a:r>
          </a:p>
        </p:txBody>
      </p:sp>
      <p:sp>
        <p:nvSpPr>
          <p:cNvPr id="72" name="Google Shape;200;p33"/>
          <p:cNvSpPr txBox="1"/>
          <p:nvPr>
            <p:ph type="subTitle" sz="quarter" idx="1"/>
          </p:nvPr>
        </p:nvSpPr>
        <p:spPr>
          <a:xfrm>
            <a:off x="715100" y="3004163"/>
            <a:ext cx="4359000" cy="1649613"/>
          </a:xfrm>
          <a:prstGeom prst="rect">
            <a:avLst/>
          </a:prstGeom>
        </p:spPr>
        <p:txBody>
          <a:bodyPr/>
          <a:lstStyle/>
          <a:p>
            <a:pPr marL="0" indent="0" defTabSz="548640">
              <a:defRPr sz="960"/>
            </a:pPr>
          </a:p>
          <a:p>
            <a:pPr marL="0" indent="0" defTabSz="548640">
              <a:defRPr sz="960"/>
            </a:pPr>
          </a:p>
          <a:p>
            <a:pPr marL="0" indent="0" defTabSz="548640">
              <a:defRPr sz="960"/>
            </a:pPr>
            <a:r>
              <a:t>Team Members:</a:t>
            </a:r>
          </a:p>
          <a:p>
            <a:pPr marL="171450" indent="-171450" defTabSz="548640">
              <a:buClr>
                <a:srgbClr val="191919"/>
              </a:buClr>
              <a:buSzPts val="900"/>
              <a:buFont typeface="Arial"/>
              <a:buChar char="•"/>
              <a:defRPr sz="960"/>
            </a:pPr>
            <a:r>
              <a:t>Aryaman Mishra (19BCE1027)</a:t>
            </a:r>
          </a:p>
          <a:p>
            <a:pPr marL="0" indent="0" defTabSz="548640">
              <a:defRPr sz="960"/>
            </a:pPr>
          </a:p>
          <a:p>
            <a:pPr marL="171450" indent="-171450" defTabSz="548640">
              <a:buClr>
                <a:srgbClr val="191919"/>
              </a:buClr>
              <a:buSzPts val="900"/>
              <a:buFont typeface="Arial"/>
              <a:buChar char="•"/>
              <a:defRPr sz="960"/>
            </a:pPr>
            <a:r>
              <a:t>Raghav Somani (19BCE1027)</a:t>
            </a:r>
          </a:p>
          <a:p>
            <a:pPr marL="0" indent="0" defTabSz="548640">
              <a:defRPr sz="960"/>
            </a:pPr>
          </a:p>
          <a:p>
            <a:pPr marL="171450" indent="-171450" defTabSz="548640">
              <a:buClr>
                <a:srgbClr val="191919"/>
              </a:buClr>
              <a:buSzPts val="900"/>
              <a:buFont typeface="Arial"/>
              <a:buChar char="•"/>
              <a:defRPr sz="960"/>
            </a:pPr>
            <a:r>
              <a:t>Siddharth Mehta (19BCE1485)</a:t>
            </a:r>
          </a:p>
          <a:p>
            <a:pPr marL="0" indent="0" defTabSz="548640">
              <a:defRPr sz="960"/>
            </a:pPr>
          </a:p>
        </p:txBody>
      </p:sp>
      <p:sp>
        <p:nvSpPr>
          <p:cNvPr id="73" name="Google Shape;201;p33"/>
          <p:cNvSpPr/>
          <p:nvPr/>
        </p:nvSpPr>
        <p:spPr>
          <a:xfrm>
            <a:off x="5796263" y="1101905"/>
            <a:ext cx="2368523" cy="3031118"/>
          </a:xfrm>
          <a:custGeom>
            <a:avLst/>
            <a:gdLst/>
            <a:ahLst/>
            <a:cxnLst>
              <a:cxn ang="0">
                <a:pos x="wd2" y="hd2"/>
              </a:cxn>
              <a:cxn ang="5400000">
                <a:pos x="wd2" y="hd2"/>
              </a:cxn>
              <a:cxn ang="10800000">
                <a:pos x="wd2" y="hd2"/>
              </a:cxn>
              <a:cxn ang="16200000">
                <a:pos x="wd2" y="hd2"/>
              </a:cxn>
            </a:cxnLst>
            <a:rect l="0" t="0" r="r" b="b"/>
            <a:pathLst>
              <a:path w="21505" h="21600" fill="norm" stroke="1" extrusionOk="0">
                <a:moveTo>
                  <a:pt x="11336" y="0"/>
                </a:moveTo>
                <a:cubicBezTo>
                  <a:pt x="5920" y="0"/>
                  <a:pt x="1633" y="3591"/>
                  <a:pt x="1986" y="7834"/>
                </a:cubicBezTo>
                <a:lnTo>
                  <a:pt x="2062" y="8753"/>
                </a:lnTo>
                <a:lnTo>
                  <a:pt x="34" y="13066"/>
                </a:lnTo>
                <a:cubicBezTo>
                  <a:pt x="-95" y="13334"/>
                  <a:pt x="159" y="13621"/>
                  <a:pt x="525" y="13621"/>
                </a:cubicBezTo>
                <a:lnTo>
                  <a:pt x="2114" y="13621"/>
                </a:lnTo>
                <a:lnTo>
                  <a:pt x="2386" y="17101"/>
                </a:lnTo>
                <a:cubicBezTo>
                  <a:pt x="2437" y="17757"/>
                  <a:pt x="3130" y="18265"/>
                  <a:pt x="3961" y="18265"/>
                </a:cubicBezTo>
                <a:cubicBezTo>
                  <a:pt x="3989" y="18265"/>
                  <a:pt x="4017" y="18264"/>
                  <a:pt x="4045" y="18263"/>
                </a:cubicBezTo>
                <a:lnTo>
                  <a:pt x="7450" y="18121"/>
                </a:lnTo>
                <a:lnTo>
                  <a:pt x="7746" y="21600"/>
                </a:lnTo>
                <a:lnTo>
                  <a:pt x="19888" y="21600"/>
                </a:lnTo>
                <a:lnTo>
                  <a:pt x="18483" y="16335"/>
                </a:lnTo>
                <a:lnTo>
                  <a:pt x="21083" y="9748"/>
                </a:lnTo>
                <a:cubicBezTo>
                  <a:pt x="21362" y="8826"/>
                  <a:pt x="21505" y="8094"/>
                  <a:pt x="21505" y="7355"/>
                </a:cubicBezTo>
                <a:cubicBezTo>
                  <a:pt x="21505" y="3293"/>
                  <a:pt x="17309" y="0"/>
                  <a:pt x="12137" y="0"/>
                </a:cubicBezTo>
                <a:close/>
              </a:path>
            </a:pathLst>
          </a:custGeom>
          <a:solidFill>
            <a:schemeClr val="accent1"/>
          </a:solidFill>
          <a:ln w="12700">
            <a:miter lim="400000"/>
          </a:ln>
        </p:spPr>
        <p:txBody>
          <a:bodyPr lIns="45719" rIns="45719" anchor="ctr"/>
          <a:lstStyle/>
          <a:p>
            <a:pPr>
              <a:defRPr>
                <a:solidFill>
                  <a:srgbClr val="000000"/>
                </a:solidFill>
              </a:defRPr>
            </a:pPr>
          </a:p>
        </p:txBody>
      </p:sp>
      <p:sp>
        <p:nvSpPr>
          <p:cNvPr id="74" name="Google Shape;202;p33"/>
          <p:cNvSpPr/>
          <p:nvPr/>
        </p:nvSpPr>
        <p:spPr>
          <a:xfrm>
            <a:off x="5796263" y="1101905"/>
            <a:ext cx="2368523" cy="3031118"/>
          </a:xfrm>
          <a:custGeom>
            <a:avLst/>
            <a:gdLst/>
            <a:ahLst/>
            <a:cxnLst>
              <a:cxn ang="0">
                <a:pos x="wd2" y="hd2"/>
              </a:cxn>
              <a:cxn ang="5400000">
                <a:pos x="wd2" y="hd2"/>
              </a:cxn>
              <a:cxn ang="10800000">
                <a:pos x="wd2" y="hd2"/>
              </a:cxn>
              <a:cxn ang="16200000">
                <a:pos x="wd2" y="hd2"/>
              </a:cxn>
            </a:cxnLst>
            <a:rect l="0" t="0" r="r" b="b"/>
            <a:pathLst>
              <a:path w="21505" h="21600" fill="norm" stroke="1" extrusionOk="0">
                <a:moveTo>
                  <a:pt x="12137" y="295"/>
                </a:moveTo>
                <a:cubicBezTo>
                  <a:pt x="17093" y="295"/>
                  <a:pt x="21129" y="3463"/>
                  <a:pt x="21129" y="7352"/>
                </a:cubicBezTo>
                <a:cubicBezTo>
                  <a:pt x="21129" y="8031"/>
                  <a:pt x="21003" y="8725"/>
                  <a:pt x="20721" y="9669"/>
                </a:cubicBezTo>
                <a:lnTo>
                  <a:pt x="18093" y="16318"/>
                </a:lnTo>
                <a:lnTo>
                  <a:pt x="19424" y="21302"/>
                </a:lnTo>
                <a:lnTo>
                  <a:pt x="8098" y="21302"/>
                </a:lnTo>
                <a:lnTo>
                  <a:pt x="7798" y="17809"/>
                </a:lnTo>
                <a:lnTo>
                  <a:pt x="4021" y="17965"/>
                </a:lnTo>
                <a:lnTo>
                  <a:pt x="3958" y="17965"/>
                </a:lnTo>
                <a:cubicBezTo>
                  <a:pt x="3324" y="17962"/>
                  <a:pt x="2801" y="17576"/>
                  <a:pt x="2762" y="17079"/>
                </a:cubicBezTo>
                <a:lnTo>
                  <a:pt x="2470" y="13323"/>
                </a:lnTo>
                <a:lnTo>
                  <a:pt x="525" y="13323"/>
                </a:lnTo>
                <a:cubicBezTo>
                  <a:pt x="476" y="13323"/>
                  <a:pt x="431" y="13304"/>
                  <a:pt x="403" y="13271"/>
                </a:cubicBezTo>
                <a:cubicBezTo>
                  <a:pt x="375" y="13241"/>
                  <a:pt x="368" y="13200"/>
                  <a:pt x="386" y="13167"/>
                </a:cubicBezTo>
                <a:lnTo>
                  <a:pt x="2446" y="8796"/>
                </a:lnTo>
                <a:lnTo>
                  <a:pt x="2365" y="7814"/>
                </a:lnTo>
                <a:cubicBezTo>
                  <a:pt x="2024" y="3744"/>
                  <a:pt x="6140" y="295"/>
                  <a:pt x="11339" y="295"/>
                </a:cubicBezTo>
                <a:close/>
                <a:moveTo>
                  <a:pt x="11336" y="0"/>
                </a:moveTo>
                <a:cubicBezTo>
                  <a:pt x="5920" y="0"/>
                  <a:pt x="1633" y="3591"/>
                  <a:pt x="1986" y="7834"/>
                </a:cubicBezTo>
                <a:lnTo>
                  <a:pt x="2062" y="8753"/>
                </a:lnTo>
                <a:lnTo>
                  <a:pt x="34" y="13066"/>
                </a:lnTo>
                <a:cubicBezTo>
                  <a:pt x="-95" y="13334"/>
                  <a:pt x="159" y="13621"/>
                  <a:pt x="525" y="13621"/>
                </a:cubicBezTo>
                <a:lnTo>
                  <a:pt x="2114" y="13621"/>
                </a:lnTo>
                <a:lnTo>
                  <a:pt x="2386" y="17101"/>
                </a:lnTo>
                <a:cubicBezTo>
                  <a:pt x="2437" y="17757"/>
                  <a:pt x="3130" y="18265"/>
                  <a:pt x="3961" y="18265"/>
                </a:cubicBezTo>
                <a:cubicBezTo>
                  <a:pt x="3989" y="18265"/>
                  <a:pt x="4017" y="18264"/>
                  <a:pt x="4045" y="18263"/>
                </a:cubicBezTo>
                <a:lnTo>
                  <a:pt x="7450" y="18121"/>
                </a:lnTo>
                <a:lnTo>
                  <a:pt x="7746" y="21600"/>
                </a:lnTo>
                <a:lnTo>
                  <a:pt x="19888" y="21600"/>
                </a:lnTo>
                <a:lnTo>
                  <a:pt x="18483" y="16335"/>
                </a:lnTo>
                <a:lnTo>
                  <a:pt x="21083" y="9748"/>
                </a:lnTo>
                <a:cubicBezTo>
                  <a:pt x="21362" y="8826"/>
                  <a:pt x="21505" y="8094"/>
                  <a:pt x="21505" y="7355"/>
                </a:cubicBezTo>
                <a:cubicBezTo>
                  <a:pt x="21505" y="3293"/>
                  <a:pt x="17309" y="0"/>
                  <a:pt x="12137" y="0"/>
                </a:cubicBezTo>
                <a:close/>
              </a:path>
            </a:pathLst>
          </a:custGeom>
          <a:solidFill>
            <a:srgbClr val="FF3486"/>
          </a:solidFill>
          <a:ln w="12700">
            <a:miter lim="400000"/>
          </a:ln>
        </p:spPr>
        <p:txBody>
          <a:bodyPr lIns="45719" rIns="45719" anchor="ctr"/>
          <a:lstStyle/>
          <a:p>
            <a:pPr>
              <a:defRPr>
                <a:solidFill>
                  <a:srgbClr val="000000"/>
                </a:solidFill>
              </a:defRPr>
            </a:pPr>
          </a:p>
        </p:txBody>
      </p:sp>
      <p:sp>
        <p:nvSpPr>
          <p:cNvPr id="75" name="Google Shape;203;p33"/>
          <p:cNvSpPr/>
          <p:nvPr/>
        </p:nvSpPr>
        <p:spPr>
          <a:xfrm>
            <a:off x="5837715" y="2350271"/>
            <a:ext cx="2218432" cy="1740889"/>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3007" y="0"/>
                </a:moveTo>
                <a:cubicBezTo>
                  <a:pt x="2326" y="0"/>
                  <a:pt x="1893" y="940"/>
                  <a:pt x="1687" y="1660"/>
                </a:cubicBezTo>
                <a:lnTo>
                  <a:pt x="10" y="7442"/>
                </a:lnTo>
                <a:cubicBezTo>
                  <a:pt x="-9" y="7499"/>
                  <a:pt x="-2" y="7570"/>
                  <a:pt x="28" y="7623"/>
                </a:cubicBezTo>
                <a:cubicBezTo>
                  <a:pt x="58" y="7680"/>
                  <a:pt x="107" y="7713"/>
                  <a:pt x="159" y="7713"/>
                </a:cubicBezTo>
                <a:lnTo>
                  <a:pt x="1314" y="7713"/>
                </a:lnTo>
                <a:cubicBezTo>
                  <a:pt x="1585" y="7684"/>
                  <a:pt x="1841" y="7661"/>
                  <a:pt x="2017" y="7661"/>
                </a:cubicBezTo>
                <a:cubicBezTo>
                  <a:pt x="2156" y="7661"/>
                  <a:pt x="2244" y="7675"/>
                  <a:pt x="2247" y="7713"/>
                </a:cubicBezTo>
                <a:lnTo>
                  <a:pt x="2247" y="7799"/>
                </a:lnTo>
                <a:cubicBezTo>
                  <a:pt x="2247" y="7856"/>
                  <a:pt x="2251" y="7932"/>
                  <a:pt x="2259" y="8032"/>
                </a:cubicBezTo>
                <a:lnTo>
                  <a:pt x="2270" y="8275"/>
                </a:lnTo>
                <a:cubicBezTo>
                  <a:pt x="2274" y="8342"/>
                  <a:pt x="2274" y="8413"/>
                  <a:pt x="2277" y="8489"/>
                </a:cubicBezTo>
                <a:lnTo>
                  <a:pt x="2285" y="8570"/>
                </a:lnTo>
                <a:cubicBezTo>
                  <a:pt x="2285" y="8599"/>
                  <a:pt x="2285" y="8627"/>
                  <a:pt x="2288" y="8656"/>
                </a:cubicBezTo>
                <a:lnTo>
                  <a:pt x="2303" y="9018"/>
                </a:lnTo>
                <a:cubicBezTo>
                  <a:pt x="2311" y="9123"/>
                  <a:pt x="2315" y="9232"/>
                  <a:pt x="2322" y="9351"/>
                </a:cubicBezTo>
                <a:lnTo>
                  <a:pt x="2322" y="9366"/>
                </a:lnTo>
                <a:cubicBezTo>
                  <a:pt x="2330" y="9523"/>
                  <a:pt x="2337" y="9680"/>
                  <a:pt x="2345" y="9842"/>
                </a:cubicBezTo>
                <a:lnTo>
                  <a:pt x="2359" y="10156"/>
                </a:lnTo>
                <a:cubicBezTo>
                  <a:pt x="2359" y="10218"/>
                  <a:pt x="2363" y="10275"/>
                  <a:pt x="2367" y="10342"/>
                </a:cubicBezTo>
                <a:lnTo>
                  <a:pt x="2382" y="10613"/>
                </a:lnTo>
                <a:cubicBezTo>
                  <a:pt x="2382" y="10656"/>
                  <a:pt x="2386" y="10699"/>
                  <a:pt x="2386" y="10747"/>
                </a:cubicBezTo>
                <a:lnTo>
                  <a:pt x="2401" y="11023"/>
                </a:lnTo>
                <a:cubicBezTo>
                  <a:pt x="2401" y="11075"/>
                  <a:pt x="2404" y="11132"/>
                  <a:pt x="2408" y="11185"/>
                </a:cubicBezTo>
                <a:lnTo>
                  <a:pt x="2416" y="11380"/>
                </a:lnTo>
                <a:cubicBezTo>
                  <a:pt x="2419" y="11437"/>
                  <a:pt x="2423" y="11490"/>
                  <a:pt x="2423" y="11542"/>
                </a:cubicBezTo>
                <a:lnTo>
                  <a:pt x="2442" y="11937"/>
                </a:lnTo>
                <a:lnTo>
                  <a:pt x="2449" y="12080"/>
                </a:lnTo>
                <a:lnTo>
                  <a:pt x="2498" y="13033"/>
                </a:lnTo>
                <a:cubicBezTo>
                  <a:pt x="2501" y="13114"/>
                  <a:pt x="2505" y="13190"/>
                  <a:pt x="2509" y="13261"/>
                </a:cubicBezTo>
                <a:lnTo>
                  <a:pt x="2528" y="13699"/>
                </a:lnTo>
                <a:cubicBezTo>
                  <a:pt x="2531" y="13780"/>
                  <a:pt x="2535" y="13856"/>
                  <a:pt x="2539" y="13918"/>
                </a:cubicBezTo>
                <a:lnTo>
                  <a:pt x="2550" y="14171"/>
                </a:lnTo>
                <a:lnTo>
                  <a:pt x="2550" y="14252"/>
                </a:lnTo>
                <a:cubicBezTo>
                  <a:pt x="2595" y="15119"/>
                  <a:pt x="3159" y="15795"/>
                  <a:pt x="3839" y="15795"/>
                </a:cubicBezTo>
                <a:lnTo>
                  <a:pt x="3910" y="15795"/>
                </a:lnTo>
                <a:lnTo>
                  <a:pt x="7956" y="15523"/>
                </a:lnTo>
                <a:lnTo>
                  <a:pt x="8277" y="21600"/>
                </a:lnTo>
                <a:lnTo>
                  <a:pt x="20418" y="21600"/>
                </a:lnTo>
                <a:lnTo>
                  <a:pt x="18991" y="12923"/>
                </a:lnTo>
                <a:lnTo>
                  <a:pt x="18995" y="12899"/>
                </a:lnTo>
                <a:cubicBezTo>
                  <a:pt x="18998" y="12885"/>
                  <a:pt x="19006" y="12857"/>
                  <a:pt x="19017" y="12813"/>
                </a:cubicBezTo>
                <a:lnTo>
                  <a:pt x="19021" y="12795"/>
                </a:lnTo>
                <a:lnTo>
                  <a:pt x="19043" y="12699"/>
                </a:lnTo>
                <a:lnTo>
                  <a:pt x="19204" y="12047"/>
                </a:lnTo>
                <a:cubicBezTo>
                  <a:pt x="19230" y="11942"/>
                  <a:pt x="19256" y="11828"/>
                  <a:pt x="19286" y="11704"/>
                </a:cubicBezTo>
                <a:lnTo>
                  <a:pt x="19454" y="11013"/>
                </a:lnTo>
                <a:lnTo>
                  <a:pt x="19540" y="10661"/>
                </a:lnTo>
                <a:lnTo>
                  <a:pt x="19607" y="10389"/>
                </a:lnTo>
                <a:lnTo>
                  <a:pt x="19671" y="10128"/>
                </a:lnTo>
                <a:lnTo>
                  <a:pt x="19802" y="9580"/>
                </a:lnTo>
                <a:cubicBezTo>
                  <a:pt x="19828" y="9475"/>
                  <a:pt x="19854" y="9371"/>
                  <a:pt x="19880" y="9266"/>
                </a:cubicBezTo>
                <a:lnTo>
                  <a:pt x="21386" y="3074"/>
                </a:lnTo>
                <a:lnTo>
                  <a:pt x="21393" y="3046"/>
                </a:lnTo>
                <a:lnTo>
                  <a:pt x="21587" y="2246"/>
                </a:lnTo>
                <a:cubicBezTo>
                  <a:pt x="21591" y="2241"/>
                  <a:pt x="21591" y="2237"/>
                  <a:pt x="21591" y="2232"/>
                </a:cubicBezTo>
                <a:cubicBezTo>
                  <a:pt x="20426" y="2398"/>
                  <a:pt x="19690" y="3498"/>
                  <a:pt x="19458" y="3794"/>
                </a:cubicBezTo>
                <a:cubicBezTo>
                  <a:pt x="19318" y="3972"/>
                  <a:pt x="19107" y="4094"/>
                  <a:pt x="18914" y="4094"/>
                </a:cubicBezTo>
                <a:cubicBezTo>
                  <a:pt x="18787" y="4094"/>
                  <a:pt x="18668" y="4042"/>
                  <a:pt x="18580" y="3922"/>
                </a:cubicBezTo>
                <a:cubicBezTo>
                  <a:pt x="18449" y="3446"/>
                  <a:pt x="18688" y="2937"/>
                  <a:pt x="18987" y="2612"/>
                </a:cubicBezTo>
                <a:cubicBezTo>
                  <a:pt x="19290" y="2294"/>
                  <a:pt x="19656" y="2079"/>
                  <a:pt x="19932" y="1717"/>
                </a:cubicBezTo>
                <a:cubicBezTo>
                  <a:pt x="20205" y="1355"/>
                  <a:pt x="20362" y="765"/>
                  <a:pt x="20134" y="360"/>
                </a:cubicBezTo>
                <a:cubicBezTo>
                  <a:pt x="19996" y="118"/>
                  <a:pt x="19762" y="14"/>
                  <a:pt x="19522" y="14"/>
                </a:cubicBezTo>
                <a:cubicBezTo>
                  <a:pt x="19418" y="14"/>
                  <a:pt x="19313" y="33"/>
                  <a:pt x="19215" y="69"/>
                </a:cubicBezTo>
                <a:cubicBezTo>
                  <a:pt x="18782" y="231"/>
                  <a:pt x="18513" y="770"/>
                  <a:pt x="18375" y="1289"/>
                </a:cubicBezTo>
                <a:cubicBezTo>
                  <a:pt x="18207" y="1946"/>
                  <a:pt x="18356" y="2646"/>
                  <a:pt x="18251" y="3317"/>
                </a:cubicBezTo>
                <a:cubicBezTo>
                  <a:pt x="18147" y="3970"/>
                  <a:pt x="17855" y="4556"/>
                  <a:pt x="17534" y="5075"/>
                </a:cubicBezTo>
                <a:cubicBezTo>
                  <a:pt x="17045" y="5875"/>
                  <a:pt x="16477" y="6585"/>
                  <a:pt x="15890" y="7265"/>
                </a:cubicBezTo>
                <a:cubicBezTo>
                  <a:pt x="15411" y="7812"/>
                  <a:pt x="14848" y="8621"/>
                  <a:pt x="14147" y="8621"/>
                </a:cubicBezTo>
                <a:cubicBezTo>
                  <a:pt x="14122" y="8621"/>
                  <a:pt x="14097" y="8620"/>
                  <a:pt x="14071" y="8618"/>
                </a:cubicBezTo>
                <a:cubicBezTo>
                  <a:pt x="13152" y="8542"/>
                  <a:pt x="12629" y="7037"/>
                  <a:pt x="11710" y="6899"/>
                </a:cubicBezTo>
                <a:cubicBezTo>
                  <a:pt x="11662" y="6891"/>
                  <a:pt x="11613" y="6888"/>
                  <a:pt x="11565" y="6888"/>
                </a:cubicBezTo>
                <a:cubicBezTo>
                  <a:pt x="11106" y="6888"/>
                  <a:pt x="10664" y="7211"/>
                  <a:pt x="10205" y="7323"/>
                </a:cubicBezTo>
                <a:cubicBezTo>
                  <a:pt x="10074" y="7355"/>
                  <a:pt x="9945" y="7371"/>
                  <a:pt x="9819" y="7371"/>
                </a:cubicBezTo>
                <a:cubicBezTo>
                  <a:pt x="8610" y="7371"/>
                  <a:pt x="7641" y="5951"/>
                  <a:pt x="7888" y="4360"/>
                </a:cubicBezTo>
                <a:cubicBezTo>
                  <a:pt x="7967" y="3851"/>
                  <a:pt x="8169" y="3379"/>
                  <a:pt x="8213" y="2865"/>
                </a:cubicBezTo>
                <a:cubicBezTo>
                  <a:pt x="8262" y="2351"/>
                  <a:pt x="8094" y="1731"/>
                  <a:pt x="7702" y="1603"/>
                </a:cubicBezTo>
                <a:cubicBezTo>
                  <a:pt x="7656" y="1588"/>
                  <a:pt x="7610" y="1580"/>
                  <a:pt x="7564" y="1580"/>
                </a:cubicBezTo>
                <a:cubicBezTo>
                  <a:pt x="7266" y="1580"/>
                  <a:pt x="6979" y="1884"/>
                  <a:pt x="6876" y="2255"/>
                </a:cubicBezTo>
                <a:cubicBezTo>
                  <a:pt x="6756" y="2684"/>
                  <a:pt x="6827" y="3160"/>
                  <a:pt x="6962" y="3579"/>
                </a:cubicBezTo>
                <a:cubicBezTo>
                  <a:pt x="7063" y="3903"/>
                  <a:pt x="7194" y="4208"/>
                  <a:pt x="7261" y="4546"/>
                </a:cubicBezTo>
                <a:cubicBezTo>
                  <a:pt x="7324" y="4884"/>
                  <a:pt x="7302" y="5270"/>
                  <a:pt x="7126" y="5532"/>
                </a:cubicBezTo>
                <a:cubicBezTo>
                  <a:pt x="6997" y="5721"/>
                  <a:pt x="6807" y="5805"/>
                  <a:pt x="6611" y="5805"/>
                </a:cubicBezTo>
                <a:cubicBezTo>
                  <a:pt x="6406" y="5805"/>
                  <a:pt x="6194" y="5714"/>
                  <a:pt x="6032" y="5556"/>
                </a:cubicBezTo>
                <a:cubicBezTo>
                  <a:pt x="5711" y="5246"/>
                  <a:pt x="5531" y="4756"/>
                  <a:pt x="5371" y="4289"/>
                </a:cubicBezTo>
                <a:cubicBezTo>
                  <a:pt x="5038" y="3346"/>
                  <a:pt x="4706" y="2403"/>
                  <a:pt x="4377" y="1465"/>
                </a:cubicBezTo>
                <a:cubicBezTo>
                  <a:pt x="4141" y="798"/>
                  <a:pt x="3738" y="93"/>
                  <a:pt x="3114" y="8"/>
                </a:cubicBezTo>
                <a:cubicBezTo>
                  <a:pt x="3078" y="3"/>
                  <a:pt x="3042" y="0"/>
                  <a:pt x="3007" y="0"/>
                </a:cubicBezTo>
                <a:close/>
              </a:path>
            </a:pathLst>
          </a:custGeom>
          <a:gradFill>
            <a:gsLst>
              <a:gs pos="0">
                <a:srgbClr val="FF3486"/>
              </a:gs>
              <a:gs pos="100000">
                <a:schemeClr val="accent1"/>
              </a:gs>
            </a:gsLst>
            <a:lin ang="10800025"/>
          </a:gradFill>
          <a:ln w="12700">
            <a:miter lim="400000"/>
          </a:ln>
        </p:spPr>
        <p:txBody>
          <a:bodyPr lIns="45719" rIns="45719" anchor="ctr"/>
          <a:lstStyle/>
          <a:p>
            <a:pPr>
              <a:defRPr>
                <a:solidFill>
                  <a:srgbClr val="000000"/>
                </a:solidFill>
              </a:defRPr>
            </a:pPr>
          </a:p>
        </p:txBody>
      </p:sp>
      <p:sp>
        <p:nvSpPr>
          <p:cNvPr id="76" name="Google Shape;204;p33"/>
          <p:cNvSpPr/>
          <p:nvPr/>
        </p:nvSpPr>
        <p:spPr>
          <a:xfrm>
            <a:off x="5837715" y="2483701"/>
            <a:ext cx="2218432" cy="1607459"/>
          </a:xfrm>
          <a:custGeom>
            <a:avLst/>
            <a:gdLst/>
            <a:ahLst/>
            <a:cxnLst>
              <a:cxn ang="0">
                <a:pos x="wd2" y="hd2"/>
              </a:cxn>
              <a:cxn ang="5400000">
                <a:pos x="wd2" y="hd2"/>
              </a:cxn>
              <a:cxn ang="10800000">
                <a:pos x="wd2" y="hd2"/>
              </a:cxn>
              <a:cxn ang="16200000">
                <a:pos x="wd2" y="hd2"/>
              </a:cxn>
            </a:cxnLst>
            <a:rect l="0" t="0" r="r" b="b"/>
            <a:pathLst>
              <a:path w="21591" h="21600" fill="norm" stroke="1" extrusionOk="0">
                <a:moveTo>
                  <a:pt x="1691" y="0"/>
                </a:moveTo>
                <a:lnTo>
                  <a:pt x="10" y="6266"/>
                </a:lnTo>
                <a:cubicBezTo>
                  <a:pt x="-9" y="6328"/>
                  <a:pt x="-2" y="6405"/>
                  <a:pt x="28" y="6462"/>
                </a:cubicBezTo>
                <a:cubicBezTo>
                  <a:pt x="58" y="6524"/>
                  <a:pt x="107" y="6560"/>
                  <a:pt x="159" y="6560"/>
                </a:cubicBezTo>
                <a:lnTo>
                  <a:pt x="2244" y="6560"/>
                </a:lnTo>
                <a:lnTo>
                  <a:pt x="2557" y="13642"/>
                </a:lnTo>
                <a:cubicBezTo>
                  <a:pt x="2599" y="14581"/>
                  <a:pt x="3159" y="15308"/>
                  <a:pt x="3839" y="15313"/>
                </a:cubicBezTo>
                <a:lnTo>
                  <a:pt x="3910" y="15313"/>
                </a:lnTo>
                <a:lnTo>
                  <a:pt x="7956" y="15019"/>
                </a:lnTo>
                <a:lnTo>
                  <a:pt x="8277" y="21600"/>
                </a:lnTo>
                <a:lnTo>
                  <a:pt x="20418" y="21600"/>
                </a:lnTo>
                <a:lnTo>
                  <a:pt x="18991" y="12203"/>
                </a:lnTo>
                <a:lnTo>
                  <a:pt x="21591" y="619"/>
                </a:lnTo>
                <a:cubicBezTo>
                  <a:pt x="20067" y="619"/>
                  <a:pt x="19215" y="2187"/>
                  <a:pt x="18435" y="3780"/>
                </a:cubicBezTo>
                <a:cubicBezTo>
                  <a:pt x="17960" y="4745"/>
                  <a:pt x="17687" y="5462"/>
                  <a:pt x="17418" y="6602"/>
                </a:cubicBezTo>
                <a:lnTo>
                  <a:pt x="16477" y="10619"/>
                </a:lnTo>
                <a:cubicBezTo>
                  <a:pt x="16279" y="11476"/>
                  <a:pt x="15984" y="12461"/>
                  <a:pt x="15349" y="12682"/>
                </a:cubicBezTo>
                <a:cubicBezTo>
                  <a:pt x="15272" y="12709"/>
                  <a:pt x="15193" y="12722"/>
                  <a:pt x="15115" y="12722"/>
                </a:cubicBezTo>
                <a:cubicBezTo>
                  <a:pt x="14768" y="12722"/>
                  <a:pt x="14422" y="12476"/>
                  <a:pt x="14191" y="12110"/>
                </a:cubicBezTo>
                <a:cubicBezTo>
                  <a:pt x="13903" y="11661"/>
                  <a:pt x="13768" y="11063"/>
                  <a:pt x="13720" y="10475"/>
                </a:cubicBezTo>
                <a:cubicBezTo>
                  <a:pt x="13671" y="9882"/>
                  <a:pt x="13697" y="9232"/>
                  <a:pt x="13477" y="8711"/>
                </a:cubicBezTo>
                <a:cubicBezTo>
                  <a:pt x="13319" y="8342"/>
                  <a:pt x="13137" y="8226"/>
                  <a:pt x="12937" y="8226"/>
                </a:cubicBezTo>
                <a:cubicBezTo>
                  <a:pt x="12763" y="8226"/>
                  <a:pt x="12576" y="8315"/>
                  <a:pt x="12383" y="8402"/>
                </a:cubicBezTo>
                <a:cubicBezTo>
                  <a:pt x="11854" y="8644"/>
                  <a:pt x="11162" y="8859"/>
                  <a:pt x="10527" y="8859"/>
                </a:cubicBezTo>
                <a:cubicBezTo>
                  <a:pt x="10241" y="8859"/>
                  <a:pt x="9966" y="8815"/>
                  <a:pt x="9723" y="8711"/>
                </a:cubicBezTo>
                <a:cubicBezTo>
                  <a:pt x="9330" y="8546"/>
                  <a:pt x="8968" y="8159"/>
                  <a:pt x="8856" y="7618"/>
                </a:cubicBezTo>
                <a:cubicBezTo>
                  <a:pt x="8714" y="6906"/>
                  <a:pt x="9028" y="6168"/>
                  <a:pt x="9398" y="5637"/>
                </a:cubicBezTo>
                <a:cubicBezTo>
                  <a:pt x="9767" y="5106"/>
                  <a:pt x="10220" y="4647"/>
                  <a:pt x="10451" y="3982"/>
                </a:cubicBezTo>
                <a:cubicBezTo>
                  <a:pt x="10683" y="3311"/>
                  <a:pt x="10574" y="2336"/>
                  <a:pt x="10070" y="2089"/>
                </a:cubicBezTo>
                <a:cubicBezTo>
                  <a:pt x="9995" y="2052"/>
                  <a:pt x="9918" y="2035"/>
                  <a:pt x="9841" y="2035"/>
                </a:cubicBezTo>
                <a:cubicBezTo>
                  <a:pt x="9548" y="2035"/>
                  <a:pt x="9253" y="2278"/>
                  <a:pt x="9073" y="2604"/>
                </a:cubicBezTo>
                <a:cubicBezTo>
                  <a:pt x="8841" y="3017"/>
                  <a:pt x="8748" y="3548"/>
                  <a:pt x="8666" y="4064"/>
                </a:cubicBezTo>
                <a:cubicBezTo>
                  <a:pt x="8583" y="4575"/>
                  <a:pt x="8501" y="5106"/>
                  <a:pt x="8284" y="5534"/>
                </a:cubicBezTo>
                <a:cubicBezTo>
                  <a:pt x="8011" y="6059"/>
                  <a:pt x="7570" y="6362"/>
                  <a:pt x="7109" y="6362"/>
                </a:cubicBezTo>
                <a:cubicBezTo>
                  <a:pt x="7054" y="6362"/>
                  <a:pt x="6999" y="6358"/>
                  <a:pt x="6943" y="6349"/>
                </a:cubicBezTo>
                <a:cubicBezTo>
                  <a:pt x="5464" y="6081"/>
                  <a:pt x="5692" y="3481"/>
                  <a:pt x="4638" y="2610"/>
                </a:cubicBezTo>
                <a:cubicBezTo>
                  <a:pt x="4070" y="2140"/>
                  <a:pt x="3081" y="2527"/>
                  <a:pt x="2472" y="2166"/>
                </a:cubicBezTo>
                <a:cubicBezTo>
                  <a:pt x="1762" y="1743"/>
                  <a:pt x="1691" y="0"/>
                  <a:pt x="1691" y="0"/>
                </a:cubicBezTo>
                <a:close/>
              </a:path>
            </a:pathLst>
          </a:custGeom>
          <a:gradFill>
            <a:gsLst>
              <a:gs pos="0">
                <a:srgbClr val="FF3486"/>
              </a:gs>
              <a:gs pos="100000">
                <a:schemeClr val="accent1"/>
              </a:gs>
            </a:gsLst>
            <a:lin ang="5400012"/>
          </a:gradFill>
          <a:ln w="12700">
            <a:miter lim="400000"/>
          </a:ln>
        </p:spPr>
        <p:txBody>
          <a:bodyPr lIns="45719" rIns="45719" anchor="ctr"/>
          <a:lstStyle/>
          <a:p>
            <a:pPr>
              <a:defRPr>
                <a:solidFill>
                  <a:srgbClr val="000000"/>
                </a:solidFill>
              </a:defRPr>
            </a:pPr>
          </a:p>
        </p:txBody>
      </p:sp>
      <p:sp>
        <p:nvSpPr>
          <p:cNvPr id="77" name="Google Shape;205;p33"/>
          <p:cNvSpPr/>
          <p:nvPr/>
        </p:nvSpPr>
        <p:spPr>
          <a:xfrm>
            <a:off x="6266937" y="1890003"/>
            <a:ext cx="149973" cy="148469"/>
          </a:xfrm>
          <a:custGeom>
            <a:avLst/>
            <a:gdLst/>
            <a:ahLst/>
            <a:cxnLst>
              <a:cxn ang="0">
                <a:pos x="wd2" y="hd2"/>
              </a:cxn>
              <a:cxn ang="5400000">
                <a:pos x="wd2" y="hd2"/>
              </a:cxn>
              <a:cxn ang="10800000">
                <a:pos x="wd2" y="hd2"/>
              </a:cxn>
              <a:cxn ang="16200000">
                <a:pos x="wd2" y="hd2"/>
              </a:cxn>
            </a:cxnLst>
            <a:rect l="0" t="0" r="r" b="b"/>
            <a:pathLst>
              <a:path w="20899" h="21600" fill="norm" stroke="1" extrusionOk="0">
                <a:moveTo>
                  <a:pt x="7911" y="0"/>
                </a:moveTo>
                <a:cubicBezTo>
                  <a:pt x="3991" y="0"/>
                  <a:pt x="574" y="2433"/>
                  <a:pt x="44" y="8374"/>
                </a:cubicBezTo>
                <a:cubicBezTo>
                  <a:pt x="-70" y="9535"/>
                  <a:pt x="44" y="10693"/>
                  <a:pt x="320" y="11795"/>
                </a:cubicBezTo>
                <a:cubicBezTo>
                  <a:pt x="1765" y="17420"/>
                  <a:pt x="6597" y="21362"/>
                  <a:pt x="12151" y="21595"/>
                </a:cubicBezTo>
                <a:cubicBezTo>
                  <a:pt x="12213" y="21600"/>
                  <a:pt x="12278" y="21600"/>
                  <a:pt x="12340" y="21600"/>
                </a:cubicBezTo>
                <a:cubicBezTo>
                  <a:pt x="17526" y="21600"/>
                  <a:pt x="21530" y="16835"/>
                  <a:pt x="20816" y="11447"/>
                </a:cubicBezTo>
                <a:cubicBezTo>
                  <a:pt x="19971" y="4829"/>
                  <a:pt x="13444" y="0"/>
                  <a:pt x="7911" y="0"/>
                </a:cubicBezTo>
                <a:close/>
              </a:path>
            </a:pathLst>
          </a:custGeom>
          <a:gradFill>
            <a:gsLst>
              <a:gs pos="0">
                <a:srgbClr val="FF3486"/>
              </a:gs>
              <a:gs pos="100000">
                <a:schemeClr val="accent1"/>
              </a:gs>
            </a:gsLst>
            <a:lin ang="10800025"/>
          </a:gradFill>
          <a:ln w="12700">
            <a:miter lim="400000"/>
          </a:ln>
        </p:spPr>
        <p:txBody>
          <a:bodyPr lIns="45719" rIns="45719" anchor="ctr"/>
          <a:lstStyle/>
          <a:p>
            <a:pPr>
              <a:defRPr>
                <a:solidFill>
                  <a:srgbClr val="000000"/>
                </a:solidFill>
              </a:defRPr>
            </a:pPr>
          </a:p>
        </p:txBody>
      </p:sp>
      <p:sp>
        <p:nvSpPr>
          <p:cNvPr id="78" name="Google Shape;206;p33"/>
          <p:cNvSpPr/>
          <p:nvPr/>
        </p:nvSpPr>
        <p:spPr>
          <a:xfrm>
            <a:off x="7347083" y="2643466"/>
            <a:ext cx="231549" cy="305061"/>
          </a:xfrm>
          <a:custGeom>
            <a:avLst/>
            <a:gdLst/>
            <a:ahLst/>
            <a:cxnLst>
              <a:cxn ang="0">
                <a:pos x="wd2" y="hd2"/>
              </a:cxn>
              <a:cxn ang="5400000">
                <a:pos x="wd2" y="hd2"/>
              </a:cxn>
              <a:cxn ang="10800000">
                <a:pos x="wd2" y="hd2"/>
              </a:cxn>
              <a:cxn ang="16200000">
                <a:pos x="wd2" y="hd2"/>
              </a:cxn>
            </a:cxnLst>
            <a:rect l="0" t="0" r="r" b="b"/>
            <a:pathLst>
              <a:path w="19287" h="21600" fill="norm" stroke="1" extrusionOk="0">
                <a:moveTo>
                  <a:pt x="13980" y="0"/>
                </a:moveTo>
                <a:cubicBezTo>
                  <a:pt x="12225" y="0"/>
                  <a:pt x="10493" y="540"/>
                  <a:pt x="8996" y="1325"/>
                </a:cubicBezTo>
                <a:cubicBezTo>
                  <a:pt x="6152" y="2846"/>
                  <a:pt x="4041" y="5157"/>
                  <a:pt x="3018" y="7874"/>
                </a:cubicBezTo>
                <a:cubicBezTo>
                  <a:pt x="1898" y="10809"/>
                  <a:pt x="3368" y="14261"/>
                  <a:pt x="1770" y="17005"/>
                </a:cubicBezTo>
                <a:cubicBezTo>
                  <a:pt x="1074" y="18192"/>
                  <a:pt x="-1735" y="21600"/>
                  <a:pt x="1596" y="21600"/>
                </a:cubicBezTo>
                <a:cubicBezTo>
                  <a:pt x="1621" y="21600"/>
                  <a:pt x="1649" y="21600"/>
                  <a:pt x="1674" y="21598"/>
                </a:cubicBezTo>
                <a:cubicBezTo>
                  <a:pt x="4808" y="21572"/>
                  <a:pt x="8484" y="18147"/>
                  <a:pt x="10531" y="16435"/>
                </a:cubicBezTo>
                <a:cubicBezTo>
                  <a:pt x="13471" y="13989"/>
                  <a:pt x="16829" y="10701"/>
                  <a:pt x="18461" y="7223"/>
                </a:cubicBezTo>
                <a:cubicBezTo>
                  <a:pt x="18715" y="6625"/>
                  <a:pt x="18940" y="6027"/>
                  <a:pt x="19131" y="5401"/>
                </a:cubicBezTo>
                <a:cubicBezTo>
                  <a:pt x="19865" y="2630"/>
                  <a:pt x="17949" y="291"/>
                  <a:pt x="14560" y="19"/>
                </a:cubicBezTo>
                <a:cubicBezTo>
                  <a:pt x="14366" y="6"/>
                  <a:pt x="14172" y="0"/>
                  <a:pt x="13980" y="0"/>
                </a:cubicBezTo>
                <a:close/>
              </a:path>
            </a:pathLst>
          </a:custGeom>
          <a:gradFill>
            <a:gsLst>
              <a:gs pos="0">
                <a:srgbClr val="FF3486"/>
              </a:gs>
              <a:gs pos="100000">
                <a:schemeClr val="accent1"/>
              </a:gs>
            </a:gsLst>
            <a:lin ang="10800025"/>
          </a:gradFill>
          <a:ln w="12700">
            <a:miter lim="400000"/>
          </a:ln>
        </p:spPr>
        <p:txBody>
          <a:bodyPr lIns="45719" rIns="45719" anchor="ctr"/>
          <a:lstStyle/>
          <a:p>
            <a:pPr>
              <a:defRPr>
                <a:solidFill>
                  <a:srgbClr val="000000"/>
                </a:solidFill>
              </a:defRPr>
            </a:pPr>
          </a:p>
        </p:txBody>
      </p:sp>
      <p:sp>
        <p:nvSpPr>
          <p:cNvPr id="79" name="Google Shape;207;p33"/>
          <p:cNvSpPr/>
          <p:nvPr/>
        </p:nvSpPr>
        <p:spPr>
          <a:xfrm>
            <a:off x="7131491" y="2949647"/>
            <a:ext cx="54517" cy="54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50" y="0"/>
                </a:moveTo>
                <a:cubicBezTo>
                  <a:pt x="4713" y="156"/>
                  <a:pt x="0" y="5025"/>
                  <a:pt x="0" y="10806"/>
                </a:cubicBezTo>
                <a:cubicBezTo>
                  <a:pt x="156" y="16731"/>
                  <a:pt x="4869" y="21600"/>
                  <a:pt x="10806" y="21600"/>
                </a:cubicBezTo>
                <a:cubicBezTo>
                  <a:pt x="16731" y="21600"/>
                  <a:pt x="21600" y="16731"/>
                  <a:pt x="21600" y="10806"/>
                </a:cubicBezTo>
                <a:cubicBezTo>
                  <a:pt x="21600" y="5025"/>
                  <a:pt x="16887" y="156"/>
                  <a:pt x="10950" y="0"/>
                </a:cubicBezTo>
                <a:close/>
              </a:path>
            </a:pathLst>
          </a:custGeom>
          <a:gradFill>
            <a:gsLst>
              <a:gs pos="0">
                <a:srgbClr val="FF3486"/>
              </a:gs>
              <a:gs pos="100000">
                <a:schemeClr val="accent1"/>
              </a:gs>
            </a:gsLst>
            <a:lin ang="10800025"/>
          </a:gradFill>
          <a:ln w="12700">
            <a:miter lim="400000"/>
          </a:ln>
        </p:spPr>
        <p:txBody>
          <a:bodyPr lIns="45719" rIns="45719" anchor="ctr"/>
          <a:lstStyle/>
          <a:p>
            <a:pPr>
              <a:defRPr>
                <a:solidFill>
                  <a:srgbClr val="000000"/>
                </a:solidFill>
              </a:defRPr>
            </a:pPr>
          </a:p>
        </p:txBody>
      </p:sp>
      <p:sp>
        <p:nvSpPr>
          <p:cNvPr id="80" name="Google Shape;208;p33"/>
          <p:cNvSpPr/>
          <p:nvPr/>
        </p:nvSpPr>
        <p:spPr>
          <a:xfrm>
            <a:off x="7729348" y="2324390"/>
            <a:ext cx="96159" cy="88359"/>
          </a:xfrm>
          <a:custGeom>
            <a:avLst/>
            <a:gdLst/>
            <a:ahLst/>
            <a:cxnLst>
              <a:cxn ang="0">
                <a:pos x="wd2" y="hd2"/>
              </a:cxn>
              <a:cxn ang="5400000">
                <a:pos x="wd2" y="hd2"/>
              </a:cxn>
              <a:cxn ang="10800000">
                <a:pos x="wd2" y="hd2"/>
              </a:cxn>
              <a:cxn ang="16200000">
                <a:pos x="wd2" y="hd2"/>
              </a:cxn>
            </a:cxnLst>
            <a:rect l="0" t="0" r="r" b="b"/>
            <a:pathLst>
              <a:path w="15847" h="21600" fill="norm" stroke="1" extrusionOk="0">
                <a:moveTo>
                  <a:pt x="6605" y="0"/>
                </a:moveTo>
                <a:cubicBezTo>
                  <a:pt x="-374" y="0"/>
                  <a:pt x="-2394" y="12898"/>
                  <a:pt x="3328" y="19328"/>
                </a:cubicBezTo>
                <a:cubicBezTo>
                  <a:pt x="4086" y="20083"/>
                  <a:pt x="4909" y="20742"/>
                  <a:pt x="5792" y="21112"/>
                </a:cubicBezTo>
                <a:cubicBezTo>
                  <a:pt x="6565" y="21437"/>
                  <a:pt x="7348" y="21600"/>
                  <a:pt x="8127" y="21600"/>
                </a:cubicBezTo>
                <a:cubicBezTo>
                  <a:pt x="10037" y="21600"/>
                  <a:pt x="11903" y="20638"/>
                  <a:pt x="13384" y="18766"/>
                </a:cubicBezTo>
                <a:cubicBezTo>
                  <a:pt x="19206" y="11166"/>
                  <a:pt x="13639" y="1221"/>
                  <a:pt x="7693" y="96"/>
                </a:cubicBezTo>
                <a:cubicBezTo>
                  <a:pt x="7319" y="30"/>
                  <a:pt x="6954" y="0"/>
                  <a:pt x="6605" y="0"/>
                </a:cubicBezTo>
                <a:close/>
              </a:path>
            </a:pathLst>
          </a:custGeom>
          <a:gradFill>
            <a:gsLst>
              <a:gs pos="0">
                <a:srgbClr val="FF3486"/>
              </a:gs>
              <a:gs pos="100000">
                <a:schemeClr val="accent1"/>
              </a:gs>
            </a:gsLst>
            <a:lin ang="10800025"/>
          </a:gradFill>
          <a:ln w="12700">
            <a:miter lim="400000"/>
          </a:ln>
        </p:spPr>
        <p:txBody>
          <a:bodyPr lIns="45719" rIns="45719" anchor="ctr"/>
          <a:lstStyle/>
          <a:p>
            <a:pPr>
              <a:defRPr>
                <a:solidFill>
                  <a:srgbClr val="000000"/>
                </a:solidFill>
              </a:defRPr>
            </a:pPr>
          </a:p>
        </p:txBody>
      </p:sp>
      <p:sp>
        <p:nvSpPr>
          <p:cNvPr id="81" name="Google Shape;209;p33"/>
          <p:cNvSpPr/>
          <p:nvPr/>
        </p:nvSpPr>
        <p:spPr>
          <a:xfrm>
            <a:off x="6582167" y="2412960"/>
            <a:ext cx="79516" cy="75040"/>
          </a:xfrm>
          <a:custGeom>
            <a:avLst/>
            <a:gdLst/>
            <a:ahLst/>
            <a:cxnLst>
              <a:cxn ang="0">
                <a:pos x="wd2" y="hd2"/>
              </a:cxn>
              <a:cxn ang="5400000">
                <a:pos x="wd2" y="hd2"/>
              </a:cxn>
              <a:cxn ang="10800000">
                <a:pos x="wd2" y="hd2"/>
              </a:cxn>
              <a:cxn ang="16200000">
                <a:pos x="wd2" y="hd2"/>
              </a:cxn>
            </a:cxnLst>
            <a:rect l="0" t="0" r="r" b="b"/>
            <a:pathLst>
              <a:path w="20558" h="21600" fill="norm" stroke="1" extrusionOk="0">
                <a:moveTo>
                  <a:pt x="10436" y="0"/>
                </a:moveTo>
                <a:cubicBezTo>
                  <a:pt x="4817" y="0"/>
                  <a:pt x="-849" y="4156"/>
                  <a:pt x="106" y="11745"/>
                </a:cubicBezTo>
                <a:cubicBezTo>
                  <a:pt x="920" y="17644"/>
                  <a:pt x="5490" y="21600"/>
                  <a:pt x="10507" y="21600"/>
                </a:cubicBezTo>
                <a:cubicBezTo>
                  <a:pt x="11594" y="21600"/>
                  <a:pt x="12706" y="21417"/>
                  <a:pt x="13801" y="21025"/>
                </a:cubicBezTo>
                <a:cubicBezTo>
                  <a:pt x="17973" y="19361"/>
                  <a:pt x="20751" y="14725"/>
                  <a:pt x="20548" y="9750"/>
                </a:cubicBezTo>
                <a:cubicBezTo>
                  <a:pt x="20094" y="3093"/>
                  <a:pt x="15281" y="0"/>
                  <a:pt x="10436" y="0"/>
                </a:cubicBezTo>
                <a:close/>
              </a:path>
            </a:pathLst>
          </a:custGeom>
          <a:gradFill>
            <a:gsLst>
              <a:gs pos="0">
                <a:srgbClr val="FF3486"/>
              </a:gs>
              <a:gs pos="100000">
                <a:schemeClr val="accent1"/>
              </a:gs>
            </a:gsLst>
            <a:lin ang="10800025"/>
          </a:gradFill>
          <a:ln w="12700">
            <a:miter lim="400000"/>
          </a:ln>
        </p:spPr>
        <p:txBody>
          <a:bodyPr lIns="45719" rIns="45719" anchor="ctr"/>
          <a:lstStyle/>
          <a:p>
            <a:pPr>
              <a:defRPr>
                <a:solidFill>
                  <a:srgbClr val="000000"/>
                </a:solidFill>
              </a:defRPr>
            </a:pPr>
          </a:p>
        </p:txBody>
      </p:sp>
      <p:grpSp>
        <p:nvGrpSpPr>
          <p:cNvPr id="88" name="Google Shape;210;p33"/>
          <p:cNvGrpSpPr/>
          <p:nvPr/>
        </p:nvGrpSpPr>
        <p:grpSpPr>
          <a:xfrm>
            <a:off x="6625314" y="1456761"/>
            <a:ext cx="955347" cy="955990"/>
            <a:chOff x="25" y="25"/>
            <a:chExt cx="955346" cy="955988"/>
          </a:xfrm>
        </p:grpSpPr>
        <p:sp>
          <p:nvSpPr>
            <p:cNvPr id="82" name="Google Shape;211;p33"/>
            <p:cNvSpPr/>
            <p:nvPr/>
          </p:nvSpPr>
          <p:spPr>
            <a:xfrm>
              <a:off x="93897" y="122825"/>
              <a:ext cx="767600" cy="767767"/>
            </a:xfrm>
            <a:custGeom>
              <a:avLst/>
              <a:gdLst/>
              <a:ahLst/>
              <a:cxnLst>
                <a:cxn ang="0">
                  <a:pos x="wd2" y="hd2"/>
                </a:cxn>
                <a:cxn ang="5400000">
                  <a:pos x="wd2" y="hd2"/>
                </a:cxn>
                <a:cxn ang="10800000">
                  <a:pos x="wd2" y="hd2"/>
                </a:cxn>
                <a:cxn ang="16200000">
                  <a:pos x="wd2" y="hd2"/>
                </a:cxn>
              </a:cxnLst>
              <a:rect l="0" t="0" r="r" b="b"/>
              <a:pathLst>
                <a:path w="20785" h="21600" fill="norm" stroke="1" extrusionOk="0">
                  <a:moveTo>
                    <a:pt x="10397" y="621"/>
                  </a:moveTo>
                  <a:cubicBezTo>
                    <a:pt x="15799" y="631"/>
                    <a:pt x="20183" y="5185"/>
                    <a:pt x="20183" y="10797"/>
                  </a:cubicBezTo>
                  <a:cubicBezTo>
                    <a:pt x="20183" y="14911"/>
                    <a:pt x="17801" y="18628"/>
                    <a:pt x="14143" y="20202"/>
                  </a:cubicBezTo>
                  <a:cubicBezTo>
                    <a:pt x="12931" y="20722"/>
                    <a:pt x="11659" y="20975"/>
                    <a:pt x="10398" y="20975"/>
                  </a:cubicBezTo>
                  <a:cubicBezTo>
                    <a:pt x="7847" y="20975"/>
                    <a:pt x="5342" y="19939"/>
                    <a:pt x="3462" y="17993"/>
                  </a:cubicBezTo>
                  <a:cubicBezTo>
                    <a:pt x="664" y="15085"/>
                    <a:pt x="-169" y="10706"/>
                    <a:pt x="1346" y="6906"/>
                  </a:cubicBezTo>
                  <a:cubicBezTo>
                    <a:pt x="2860" y="3106"/>
                    <a:pt x="6429" y="621"/>
                    <a:pt x="10397" y="621"/>
                  </a:cubicBezTo>
                  <a:close/>
                  <a:moveTo>
                    <a:pt x="10395" y="0"/>
                  </a:moveTo>
                  <a:cubicBezTo>
                    <a:pt x="7689" y="0"/>
                    <a:pt x="5031" y="1099"/>
                    <a:pt x="3046" y="3161"/>
                  </a:cubicBezTo>
                  <a:cubicBezTo>
                    <a:pt x="71" y="6252"/>
                    <a:pt x="-815" y="10899"/>
                    <a:pt x="788" y="14929"/>
                  </a:cubicBezTo>
                  <a:cubicBezTo>
                    <a:pt x="2400" y="18969"/>
                    <a:pt x="6190" y="21600"/>
                    <a:pt x="10397" y="21600"/>
                  </a:cubicBezTo>
                  <a:cubicBezTo>
                    <a:pt x="16127" y="21591"/>
                    <a:pt x="20776" y="16760"/>
                    <a:pt x="20785" y="10797"/>
                  </a:cubicBezTo>
                  <a:cubicBezTo>
                    <a:pt x="20785" y="6436"/>
                    <a:pt x="18252" y="2498"/>
                    <a:pt x="14373" y="824"/>
                  </a:cubicBezTo>
                  <a:cubicBezTo>
                    <a:pt x="13086" y="269"/>
                    <a:pt x="11735" y="0"/>
                    <a:pt x="10395" y="0"/>
                  </a:cubicBezTo>
                  <a:close/>
                </a:path>
              </a:pathLst>
            </a:custGeom>
            <a:solidFill>
              <a:srgbClr val="09585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3" name="Google Shape;212;p33"/>
            <p:cNvSpPr/>
            <p:nvPr/>
          </p:nvSpPr>
          <p:spPr>
            <a:xfrm>
              <a:off x="326804" y="346039"/>
              <a:ext cx="301787" cy="321505"/>
            </a:xfrm>
            <a:custGeom>
              <a:avLst/>
              <a:gdLst/>
              <a:ahLst/>
              <a:cxnLst>
                <a:cxn ang="0">
                  <a:pos x="wd2" y="hd2"/>
                </a:cxn>
                <a:cxn ang="5400000">
                  <a:pos x="wd2" y="hd2"/>
                </a:cxn>
                <a:cxn ang="10800000">
                  <a:pos x="wd2" y="hd2"/>
                </a:cxn>
                <a:cxn ang="16200000">
                  <a:pos x="wd2" y="hd2"/>
                </a:cxn>
              </a:cxnLst>
              <a:rect l="0" t="0" r="r" b="b"/>
              <a:pathLst>
                <a:path w="21362" h="21600" fill="norm" stroke="1" extrusionOk="0">
                  <a:moveTo>
                    <a:pt x="10655" y="7160"/>
                  </a:moveTo>
                  <a:cubicBezTo>
                    <a:pt x="12623" y="7160"/>
                    <a:pt x="14512" y="8602"/>
                    <a:pt x="14512" y="10789"/>
                  </a:cubicBezTo>
                  <a:cubicBezTo>
                    <a:pt x="14489" y="12788"/>
                    <a:pt x="12800" y="14416"/>
                    <a:pt x="10693" y="14416"/>
                  </a:cubicBezTo>
                  <a:cubicBezTo>
                    <a:pt x="7266" y="14416"/>
                    <a:pt x="5575" y="10505"/>
                    <a:pt x="7984" y="8219"/>
                  </a:cubicBezTo>
                  <a:cubicBezTo>
                    <a:pt x="8761" y="7488"/>
                    <a:pt x="9716" y="7160"/>
                    <a:pt x="10655" y="7160"/>
                  </a:cubicBezTo>
                  <a:close/>
                  <a:moveTo>
                    <a:pt x="9373" y="0"/>
                  </a:moveTo>
                  <a:cubicBezTo>
                    <a:pt x="8794" y="0"/>
                    <a:pt x="8308" y="374"/>
                    <a:pt x="8192" y="901"/>
                  </a:cubicBezTo>
                  <a:lnTo>
                    <a:pt x="7682" y="3121"/>
                  </a:lnTo>
                  <a:cubicBezTo>
                    <a:pt x="6780" y="3429"/>
                    <a:pt x="5924" y="3890"/>
                    <a:pt x="5183" y="4483"/>
                  </a:cubicBezTo>
                  <a:lnTo>
                    <a:pt x="2914" y="3802"/>
                  </a:lnTo>
                  <a:cubicBezTo>
                    <a:pt x="2789" y="3762"/>
                    <a:pt x="2662" y="3741"/>
                    <a:pt x="2536" y="3741"/>
                  </a:cubicBezTo>
                  <a:cubicBezTo>
                    <a:pt x="2119" y="3741"/>
                    <a:pt x="1714" y="3953"/>
                    <a:pt x="1502" y="4308"/>
                  </a:cubicBezTo>
                  <a:lnTo>
                    <a:pt x="159" y="6483"/>
                  </a:lnTo>
                  <a:cubicBezTo>
                    <a:pt x="-119" y="6944"/>
                    <a:pt x="-26" y="7538"/>
                    <a:pt x="390" y="7890"/>
                  </a:cubicBezTo>
                  <a:lnTo>
                    <a:pt x="2172" y="9427"/>
                  </a:lnTo>
                  <a:cubicBezTo>
                    <a:pt x="1988" y="10328"/>
                    <a:pt x="1988" y="11251"/>
                    <a:pt x="2172" y="12173"/>
                  </a:cubicBezTo>
                  <a:lnTo>
                    <a:pt x="390" y="13690"/>
                  </a:lnTo>
                  <a:cubicBezTo>
                    <a:pt x="-26" y="14064"/>
                    <a:pt x="-119" y="14656"/>
                    <a:pt x="159" y="15117"/>
                  </a:cubicBezTo>
                  <a:lnTo>
                    <a:pt x="1478" y="17294"/>
                  </a:lnTo>
                  <a:cubicBezTo>
                    <a:pt x="1710" y="17646"/>
                    <a:pt x="2103" y="17866"/>
                    <a:pt x="2521" y="17866"/>
                  </a:cubicBezTo>
                  <a:cubicBezTo>
                    <a:pt x="2660" y="17866"/>
                    <a:pt x="2775" y="17843"/>
                    <a:pt x="2892" y="17798"/>
                  </a:cubicBezTo>
                  <a:lnTo>
                    <a:pt x="5183" y="17117"/>
                  </a:lnTo>
                  <a:cubicBezTo>
                    <a:pt x="5924" y="17689"/>
                    <a:pt x="6757" y="18172"/>
                    <a:pt x="7682" y="18481"/>
                  </a:cubicBezTo>
                  <a:lnTo>
                    <a:pt x="8192" y="20699"/>
                  </a:lnTo>
                  <a:cubicBezTo>
                    <a:pt x="8308" y="21227"/>
                    <a:pt x="8794" y="21600"/>
                    <a:pt x="9349" y="21600"/>
                  </a:cubicBezTo>
                  <a:lnTo>
                    <a:pt x="11989" y="21600"/>
                  </a:lnTo>
                  <a:cubicBezTo>
                    <a:pt x="12568" y="21600"/>
                    <a:pt x="13054" y="21227"/>
                    <a:pt x="13170" y="20699"/>
                  </a:cubicBezTo>
                  <a:lnTo>
                    <a:pt x="13680" y="18481"/>
                  </a:lnTo>
                  <a:cubicBezTo>
                    <a:pt x="14582" y="18172"/>
                    <a:pt x="15438" y="17689"/>
                    <a:pt x="16179" y="17117"/>
                  </a:cubicBezTo>
                  <a:lnTo>
                    <a:pt x="18470" y="17798"/>
                  </a:lnTo>
                  <a:cubicBezTo>
                    <a:pt x="18587" y="17843"/>
                    <a:pt x="18702" y="17866"/>
                    <a:pt x="18819" y="17866"/>
                  </a:cubicBezTo>
                  <a:cubicBezTo>
                    <a:pt x="19259" y="17866"/>
                    <a:pt x="19652" y="17646"/>
                    <a:pt x="19884" y="17294"/>
                  </a:cubicBezTo>
                  <a:lnTo>
                    <a:pt x="21180" y="15117"/>
                  </a:lnTo>
                  <a:cubicBezTo>
                    <a:pt x="21481" y="14656"/>
                    <a:pt x="21364" y="14064"/>
                    <a:pt x="20948" y="13690"/>
                  </a:cubicBezTo>
                  <a:lnTo>
                    <a:pt x="19188" y="12152"/>
                  </a:lnTo>
                  <a:cubicBezTo>
                    <a:pt x="19374" y="11251"/>
                    <a:pt x="19374" y="10328"/>
                    <a:pt x="19188" y="9406"/>
                  </a:cubicBezTo>
                  <a:lnTo>
                    <a:pt x="20972" y="7890"/>
                  </a:lnTo>
                  <a:cubicBezTo>
                    <a:pt x="21388" y="7515"/>
                    <a:pt x="21481" y="6923"/>
                    <a:pt x="21203" y="6460"/>
                  </a:cubicBezTo>
                  <a:lnTo>
                    <a:pt x="19884" y="4308"/>
                  </a:lnTo>
                  <a:cubicBezTo>
                    <a:pt x="19650" y="3932"/>
                    <a:pt x="19248" y="3729"/>
                    <a:pt x="18832" y="3729"/>
                  </a:cubicBezTo>
                  <a:cubicBezTo>
                    <a:pt x="18711" y="3729"/>
                    <a:pt x="18591" y="3746"/>
                    <a:pt x="18470" y="3779"/>
                  </a:cubicBezTo>
                  <a:lnTo>
                    <a:pt x="16179" y="4462"/>
                  </a:lnTo>
                  <a:cubicBezTo>
                    <a:pt x="15438" y="3890"/>
                    <a:pt x="14605" y="3407"/>
                    <a:pt x="13680" y="3098"/>
                  </a:cubicBezTo>
                  <a:lnTo>
                    <a:pt x="13192" y="901"/>
                  </a:lnTo>
                  <a:cubicBezTo>
                    <a:pt x="13077" y="374"/>
                    <a:pt x="12568" y="0"/>
                    <a:pt x="12013" y="0"/>
                  </a:cubicBezTo>
                  <a:close/>
                </a:path>
              </a:pathLst>
            </a:custGeom>
            <a:gradFill flip="none" rotWithShape="1">
              <a:gsLst>
                <a:gs pos="0">
                  <a:srgbClr val="095856"/>
                </a:gs>
                <a:gs pos="100000">
                  <a:srgbClr val="095856">
                    <a:alpha val="52156"/>
                  </a:srgb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4" name="Google Shape;213;p33"/>
            <p:cNvSpPr/>
            <p:nvPr/>
          </p:nvSpPr>
          <p:spPr>
            <a:xfrm>
              <a:off x="25" y="387256"/>
              <a:ext cx="209979" cy="2099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5" y="0"/>
                    <a:pt x="0" y="4845"/>
                    <a:pt x="0" y="10801"/>
                  </a:cubicBezTo>
                  <a:cubicBezTo>
                    <a:pt x="0" y="16755"/>
                    <a:pt x="4845" y="21600"/>
                    <a:pt x="10799" y="21600"/>
                  </a:cubicBezTo>
                  <a:cubicBezTo>
                    <a:pt x="16755" y="21600"/>
                    <a:pt x="21600" y="16755"/>
                    <a:pt x="21600" y="10801"/>
                  </a:cubicBezTo>
                  <a:cubicBezTo>
                    <a:pt x="21600" y="4845"/>
                    <a:pt x="16755" y="0"/>
                    <a:pt x="10799" y="0"/>
                  </a:cubicBezTo>
                  <a:close/>
                </a:path>
              </a:pathLst>
            </a:custGeom>
            <a:solidFill>
              <a:srgbClr val="FF348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5" name="Google Shape;214;p33"/>
            <p:cNvSpPr/>
            <p:nvPr/>
          </p:nvSpPr>
          <p:spPr>
            <a:xfrm>
              <a:off x="745395" y="387256"/>
              <a:ext cx="209978" cy="209978"/>
            </a:xfrm>
            <a:prstGeom prst="rect">
              <a:avLst/>
            </a:prstGeom>
            <a:solidFill>
              <a:srgbClr val="FF348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6" name="Google Shape;215;p33"/>
            <p:cNvSpPr/>
            <p:nvPr/>
          </p:nvSpPr>
          <p:spPr>
            <a:xfrm>
              <a:off x="346388" y="754884"/>
              <a:ext cx="232521" cy="201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6" y="0"/>
                  </a:moveTo>
                  <a:lnTo>
                    <a:pt x="0" y="21600"/>
                  </a:lnTo>
                  <a:lnTo>
                    <a:pt x="21600" y="21600"/>
                  </a:lnTo>
                  <a:lnTo>
                    <a:pt x="10816" y="0"/>
                  </a:lnTo>
                  <a:close/>
                </a:path>
              </a:pathLst>
            </a:custGeom>
            <a:solidFill>
              <a:srgbClr val="FF348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7" name="Google Shape;216;p33"/>
            <p:cNvSpPr/>
            <p:nvPr/>
          </p:nvSpPr>
          <p:spPr>
            <a:xfrm>
              <a:off x="333621" y="25"/>
              <a:ext cx="258055" cy="245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4" y="0"/>
                  </a:moveTo>
                  <a:lnTo>
                    <a:pt x="7474" y="7114"/>
                  </a:lnTo>
                  <a:lnTo>
                    <a:pt x="0" y="8265"/>
                  </a:lnTo>
                  <a:lnTo>
                    <a:pt x="5393" y="13796"/>
                  </a:lnTo>
                  <a:lnTo>
                    <a:pt x="4134" y="21600"/>
                  </a:lnTo>
                  <a:lnTo>
                    <a:pt x="10814" y="17914"/>
                  </a:lnTo>
                  <a:lnTo>
                    <a:pt x="17466" y="21600"/>
                  </a:lnTo>
                  <a:lnTo>
                    <a:pt x="16207" y="13796"/>
                  </a:lnTo>
                  <a:lnTo>
                    <a:pt x="21600" y="8265"/>
                  </a:lnTo>
                  <a:lnTo>
                    <a:pt x="14126" y="7114"/>
                  </a:lnTo>
                  <a:lnTo>
                    <a:pt x="10814" y="0"/>
                  </a:lnTo>
                  <a:close/>
                </a:path>
              </a:pathLst>
            </a:custGeom>
            <a:solidFill>
              <a:srgbClr val="FF3486"/>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89" name="Google Shape;217;p33"/>
          <p:cNvSpPr/>
          <p:nvPr/>
        </p:nvSpPr>
        <p:spPr>
          <a:xfrm flipH="1">
            <a:off x="5900779" y="825974"/>
            <a:ext cx="845012" cy="555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 y="0"/>
                </a:moveTo>
                <a:cubicBezTo>
                  <a:pt x="473" y="0"/>
                  <a:pt x="0" y="720"/>
                  <a:pt x="0" y="1633"/>
                </a:cubicBezTo>
                <a:lnTo>
                  <a:pt x="0" y="15882"/>
                </a:lnTo>
                <a:cubicBezTo>
                  <a:pt x="0" y="16795"/>
                  <a:pt x="473" y="17515"/>
                  <a:pt x="1057" y="17515"/>
                </a:cubicBezTo>
                <a:lnTo>
                  <a:pt x="3016" y="17515"/>
                </a:lnTo>
                <a:lnTo>
                  <a:pt x="3016" y="21600"/>
                </a:lnTo>
                <a:lnTo>
                  <a:pt x="5006" y="17515"/>
                </a:lnTo>
                <a:lnTo>
                  <a:pt x="20527" y="17515"/>
                </a:lnTo>
                <a:cubicBezTo>
                  <a:pt x="21111" y="17515"/>
                  <a:pt x="21585" y="16795"/>
                  <a:pt x="21600" y="15904"/>
                </a:cubicBezTo>
                <a:lnTo>
                  <a:pt x="21600" y="1633"/>
                </a:lnTo>
                <a:cubicBezTo>
                  <a:pt x="21585" y="720"/>
                  <a:pt x="21111" y="0"/>
                  <a:pt x="20527" y="0"/>
                </a:cubicBezTo>
                <a:close/>
              </a:path>
            </a:pathLst>
          </a:custGeom>
          <a:gradFill>
            <a:gsLst>
              <a:gs pos="0">
                <a:schemeClr val="accent2"/>
              </a:gs>
              <a:gs pos="100000">
                <a:srgbClr val="FFF0C6"/>
              </a:gs>
            </a:gsLst>
            <a:lin ang="5400012"/>
          </a:gradFill>
          <a:ln w="28575">
            <a:solidFill>
              <a:srgbClr val="FF3486"/>
            </a:solidFill>
          </a:ln>
        </p:spPr>
        <p:txBody>
          <a:bodyPr lIns="45719" rIns="45719" anchor="ctr"/>
          <a:lstStyle/>
          <a:p>
            <a:pPr>
              <a:defRPr>
                <a:solidFill>
                  <a:srgbClr val="000000"/>
                </a:solidFill>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719999" y="445025"/>
            <a:ext cx="7704002" cy="578101"/>
          </a:xfrm>
          <a:prstGeom prst="rect">
            <a:avLst/>
          </a:prstGeom>
        </p:spPr>
        <p:txBody>
          <a:bodyPr/>
          <a:lstStyle>
            <a:lvl1pPr defTabSz="804672">
              <a:defRPr sz="2640"/>
            </a:lvl1pPr>
          </a:lstStyle>
          <a:p>
            <a:pPr/>
            <a:r>
              <a:t>Project Description</a:t>
            </a:r>
          </a:p>
        </p:txBody>
      </p:sp>
      <p:sp>
        <p:nvSpPr>
          <p:cNvPr id="140" name="Text Placeholder 2"/>
          <p:cNvSpPr txBox="1"/>
          <p:nvPr>
            <p:ph type="body" idx="1"/>
          </p:nvPr>
        </p:nvSpPr>
        <p:spPr>
          <a:xfrm>
            <a:off x="719999" y="1023124"/>
            <a:ext cx="7704002" cy="3585302"/>
          </a:xfrm>
          <a:prstGeom prst="rect">
            <a:avLst/>
          </a:prstGeom>
        </p:spPr>
        <p:txBody>
          <a:bodyPr/>
          <a:lstStyle/>
          <a:p>
            <a:pPr marL="0" indent="152400">
              <a:lnSpc>
                <a:spcPct val="107000"/>
              </a:lnSpc>
              <a:spcBef>
                <a:spcPts val="800"/>
              </a:spcBef>
              <a:buSzTx/>
              <a:buNone/>
              <a:defRPr>
                <a:latin typeface="Avenir Next LT Pro"/>
                <a:ea typeface="Avenir Next LT Pro"/>
                <a:cs typeface="Avenir Next LT Pro"/>
                <a:sym typeface="Avenir Next LT Pro"/>
              </a:defRPr>
            </a:pPr>
            <a:r>
              <a:t>3.The interaction between the patient, admin and prescription service is planned to be organized through a web portal. The patient visits the website for taking the necessary treatment of the infected diseases. In order to do this, the patient approaches the admin for the basic procedures to proceed with the treatment. The patient details and symptoms are registered that they are suffering from. It generates a unique ID after the submission of the registered form. The PHR’s are stored in the cloud database where it is provided with the security to the patient’s records as they contain the sensitive information. With reference to the ID the patient consults the doctor where the particular patient record is retrieved from the database. The patient’s details are stored in the cloud database where it is provided with the security to the patient’s records as they contain the sensitive information. </a:t>
            </a:r>
            <a:endParaRPr>
              <a:latin typeface="Calibri"/>
              <a:ea typeface="Calibri"/>
              <a:cs typeface="Calibri"/>
              <a:sym typeface="Calibri"/>
            </a:endParaRPr>
          </a:p>
          <a:p>
            <a:pPr marL="0" indent="152400">
              <a:lnSpc>
                <a:spcPct val="107000"/>
              </a:lnSpc>
              <a:spcBef>
                <a:spcPts val="800"/>
              </a:spcBef>
              <a:buSzTx/>
              <a:buNone/>
              <a:defRPr>
                <a:latin typeface="Avenir Next LT Pro"/>
                <a:ea typeface="Avenir Next LT Pro"/>
                <a:cs typeface="Avenir Next LT Pro"/>
                <a:sym typeface="Avenir Next LT Pro"/>
              </a:defRPr>
            </a:pPr>
            <a:r>
              <a:t>Here we have built an AI system where we can give our symptoms so that it can give us the disease and the drug prescription for the disease. Various details are given to this application so it can process those data for optimal outcome. Mostly the application gets the symptoms and issues of the user. Once the input is given the processing of the data takes place to identify the disease and to give the drugs for the appropriate disease. So here to get the accurate disease prediction we use Naïve Bayes and NLP algorithms which are associated with the patient’s details. So, with these result the user can take immediate action and for further treatment can consult the doctor.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1"/>
          <p:cNvSpPr txBox="1"/>
          <p:nvPr>
            <p:ph type="title"/>
          </p:nvPr>
        </p:nvSpPr>
        <p:spPr>
          <a:xfrm>
            <a:off x="719999" y="445025"/>
            <a:ext cx="7704002" cy="578101"/>
          </a:xfrm>
          <a:prstGeom prst="rect">
            <a:avLst/>
          </a:prstGeom>
        </p:spPr>
        <p:txBody>
          <a:bodyPr/>
          <a:lstStyle>
            <a:lvl1pPr defTabSz="804672">
              <a:defRPr sz="2640"/>
            </a:lvl1pPr>
          </a:lstStyle>
          <a:p>
            <a:pPr/>
            <a:r>
              <a:t>Modules</a:t>
            </a:r>
          </a:p>
        </p:txBody>
      </p:sp>
      <p:sp>
        <p:nvSpPr>
          <p:cNvPr id="143" name="Text Placeholder 2"/>
          <p:cNvSpPr txBox="1"/>
          <p:nvPr>
            <p:ph type="body" idx="1"/>
          </p:nvPr>
        </p:nvSpPr>
        <p:spPr>
          <a:xfrm>
            <a:off x="719999" y="1023124"/>
            <a:ext cx="7704002" cy="3585302"/>
          </a:xfrm>
          <a:prstGeom prst="rect">
            <a:avLst/>
          </a:prstGeom>
        </p:spPr>
        <p:txBody>
          <a:bodyPr/>
          <a:lstStyle/>
          <a:p>
            <a:pPr>
              <a:buSzPts val="2400"/>
              <a:defRPr sz="2400"/>
            </a:pPr>
            <a:r>
              <a:t>Python Notebook for Data Visualization and Prediction of Drug Usefulness.</a:t>
            </a:r>
          </a:p>
          <a:p>
            <a:pPr>
              <a:buSzPts val="2400"/>
              <a:defRPr sz="2400"/>
            </a:pPr>
            <a:r>
              <a:t>Client Program for users to seek best medicines for any medical condition.</a:t>
            </a:r>
          </a:p>
          <a:p>
            <a:pPr>
              <a:buSzPts val="2400"/>
              <a:defRPr sz="2400"/>
            </a:pPr>
            <a:r>
              <a:t>Front-End Website for Module Integration.</a:t>
            </a:r>
          </a:p>
          <a:p>
            <a:pPr>
              <a:buSzPts val="2400"/>
              <a:defRPr sz="2400"/>
            </a:pPr>
            <a:r>
              <a:t>Excel Dashboard using Splicer for additional Data Visualization.</a:t>
            </a:r>
          </a:p>
          <a:p>
            <a:pPr>
              <a:buSzPts val="2400"/>
              <a:defRPr sz="2400"/>
            </a:pPr>
            <a:r>
              <a:t>AI-Powered Chatbot to guide new users and give information on drugs.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719999" y="445025"/>
            <a:ext cx="7704002" cy="578101"/>
          </a:xfrm>
          <a:prstGeom prst="rect">
            <a:avLst/>
          </a:prstGeom>
        </p:spPr>
        <p:txBody>
          <a:bodyPr/>
          <a:lstStyle>
            <a:lvl1pPr defTabSz="804672">
              <a:defRPr sz="2640"/>
            </a:lvl1pPr>
          </a:lstStyle>
          <a:p>
            <a:pPr/>
            <a:r>
              <a:t>Tools Used</a:t>
            </a:r>
          </a:p>
        </p:txBody>
      </p:sp>
      <p:sp>
        <p:nvSpPr>
          <p:cNvPr id="146" name="Text Placeholder 2"/>
          <p:cNvSpPr txBox="1"/>
          <p:nvPr>
            <p:ph type="body" idx="1"/>
          </p:nvPr>
        </p:nvSpPr>
        <p:spPr>
          <a:xfrm>
            <a:off x="719999" y="1023124"/>
            <a:ext cx="7704002" cy="3585302"/>
          </a:xfrm>
          <a:prstGeom prst="rect">
            <a:avLst/>
          </a:prstGeom>
        </p:spPr>
        <p:txBody>
          <a:bodyPr/>
          <a:lstStyle/>
          <a:p>
            <a:pPr marL="452627" indent="-301752" defTabSz="905255">
              <a:buSzPts val="2700"/>
              <a:defRPr sz="2772"/>
            </a:pPr>
            <a:r>
              <a:t>Jupyter Notebook</a:t>
            </a:r>
          </a:p>
          <a:p>
            <a:pPr marL="452627" indent="-301752" defTabSz="905255">
              <a:buSzPts val="2700"/>
              <a:defRPr sz="2772"/>
            </a:pPr>
            <a:r>
              <a:t>Microsoft Excel 2016</a:t>
            </a:r>
          </a:p>
          <a:p>
            <a:pPr marL="452627" indent="-301752" defTabSz="905255">
              <a:buSzPts val="2700"/>
              <a:defRPr sz="2772"/>
            </a:pPr>
            <a:r>
              <a:t>IBM Watson AI Assistant</a:t>
            </a:r>
          </a:p>
          <a:p>
            <a:pPr marL="452627" indent="-301752" defTabSz="905255">
              <a:buSzPts val="2700"/>
              <a:defRPr sz="2772"/>
            </a:pPr>
            <a:r>
              <a:t>Snatchbot</a:t>
            </a:r>
          </a:p>
          <a:p>
            <a:pPr marL="452627" indent="-301752" defTabSz="905255">
              <a:buSzPts val="2700"/>
              <a:defRPr sz="2772"/>
            </a:pPr>
            <a:r>
              <a:t>Python Anywhere</a:t>
            </a:r>
          </a:p>
          <a:p>
            <a:pPr marL="452627" indent="-301752" defTabSz="905255">
              <a:buSzPts val="2700"/>
              <a:defRPr sz="2772"/>
            </a:pPr>
            <a:r>
              <a:t>HTML-CSS Front End Web Tools</a:t>
            </a:r>
          </a:p>
          <a:p>
            <a:pPr marL="452627" indent="-301752" defTabSz="905255">
              <a:buSzPts val="2700"/>
              <a:defRPr sz="2772"/>
            </a:pPr>
            <a:r>
              <a:t>Anvil</a:t>
            </a:r>
          </a:p>
          <a:p>
            <a:pPr marL="452627" indent="-301752" defTabSz="905255">
              <a:buSzPts val="2700"/>
              <a:defRPr sz="2772"/>
            </a:pPr>
            <a:r>
              <a:t>Adobe Dreamweaver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719999" y="445025"/>
            <a:ext cx="7704002" cy="578101"/>
          </a:xfrm>
          <a:prstGeom prst="rect">
            <a:avLst/>
          </a:prstGeom>
        </p:spPr>
        <p:txBody>
          <a:bodyPr/>
          <a:lstStyle>
            <a:lvl1pPr defTabSz="804672">
              <a:defRPr sz="2640"/>
            </a:lvl1pPr>
          </a:lstStyle>
          <a:p>
            <a:pPr/>
            <a:r>
              <a:t>References</a:t>
            </a:r>
          </a:p>
        </p:txBody>
      </p:sp>
      <p:sp>
        <p:nvSpPr>
          <p:cNvPr id="149" name="Text Placeholder 2"/>
          <p:cNvSpPr txBox="1"/>
          <p:nvPr>
            <p:ph type="body" idx="1"/>
          </p:nvPr>
        </p:nvSpPr>
        <p:spPr>
          <a:xfrm>
            <a:off x="719999" y="1023124"/>
            <a:ext cx="7704002" cy="3585302"/>
          </a:xfrm>
          <a:prstGeom prst="rect">
            <a:avLst/>
          </a:prstGeom>
        </p:spPr>
        <p:txBody>
          <a:bodyPr/>
          <a:lstStyle/>
          <a:p>
            <a:pPr>
              <a:buSzPts val="2000"/>
              <a:defRPr sz="2000"/>
            </a:pPr>
            <a:r>
              <a:rPr u="sng">
                <a:solidFill>
                  <a:srgbClr val="191919"/>
                </a:solidFill>
                <a:uFill>
                  <a:solidFill>
                    <a:srgbClr val="191919"/>
                  </a:solidFill>
                </a:uFill>
                <a:hlinkClick r:id="rId2" invalidUrl="" action="" tgtFrame="" tooltip="" history="1" highlightClick="0" endSnd="0"/>
              </a:rPr>
              <a:t>https://pdf.sciencedirectassets.com/271027/1-s2.0-S0735109705X03552/1-s2.0-S0735109705027191/main.pdf</a:t>
            </a:r>
            <a:r>
              <a:t>?</a:t>
            </a:r>
          </a:p>
          <a:p>
            <a:pPr>
              <a:buSzPts val="2000"/>
              <a:defRPr sz="2000"/>
            </a:pPr>
            <a:r>
              <a:rPr u="sng">
                <a:solidFill>
                  <a:srgbClr val="191919"/>
                </a:solidFill>
                <a:uFill>
                  <a:solidFill>
                    <a:srgbClr val="191919"/>
                  </a:solidFill>
                </a:uFill>
                <a:hlinkClick r:id="rId3" invalidUrl="" action="" tgtFrame="" tooltip="" history="1" highlightClick="0" endSnd="0"/>
              </a:rPr>
              <a:t>https://benthamscience.com/journals/current-drug-research-reviews/</a:t>
            </a:r>
          </a:p>
          <a:p>
            <a:pPr>
              <a:buSzPts val="2000"/>
              <a:defRPr sz="2000"/>
            </a:pPr>
            <a:r>
              <a:rPr u="sng">
                <a:solidFill>
                  <a:srgbClr val="191919"/>
                </a:solidFill>
                <a:uFill>
                  <a:solidFill>
                    <a:srgbClr val="191919"/>
                  </a:solidFill>
                </a:uFill>
                <a:hlinkClick r:id="rId4" invalidUrl="" action="" tgtFrame="" tooltip="" history="1" highlightClick="0" endSnd="0"/>
              </a:rPr>
              <a:t>https://www.rroij.com/drug-delivery.php</a:t>
            </a:r>
          </a:p>
          <a:p>
            <a:pPr>
              <a:buSzPts val="2000"/>
              <a:defRPr sz="2000"/>
            </a:pPr>
            <a:r>
              <a:rPr u="sng">
                <a:solidFill>
                  <a:srgbClr val="191919"/>
                </a:solidFill>
                <a:uFill>
                  <a:solidFill>
                    <a:srgbClr val="191919"/>
                  </a:solidFill>
                </a:uFill>
                <a:hlinkClick r:id="rId5" invalidUrl="" action="" tgtFrame="" tooltip="" history="1" highlightClick="0" endSnd="0"/>
              </a:rPr>
              <a:t>https://www.journals.elsevier.com/advanced-drug-delivery-reviews</a:t>
            </a:r>
          </a:p>
          <a:p>
            <a:pPr>
              <a:buSzPts val="2000"/>
              <a:defRPr sz="2000"/>
            </a:pPr>
            <a:r>
              <a:t>https://www.nature.com/nrd/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Google Shape;222;p34"/>
          <p:cNvSpPr txBox="1"/>
          <p:nvPr>
            <p:ph type="title"/>
          </p:nvPr>
        </p:nvSpPr>
        <p:spPr>
          <a:xfrm>
            <a:off x="719999" y="445025"/>
            <a:ext cx="7704002" cy="578101"/>
          </a:xfrm>
          <a:prstGeom prst="rect">
            <a:avLst/>
          </a:prstGeom>
        </p:spPr>
        <p:txBody>
          <a:bodyPr/>
          <a:lstStyle>
            <a:lvl1pPr defTabSz="804672">
              <a:defRPr sz="2640"/>
            </a:lvl1pPr>
          </a:lstStyle>
          <a:p>
            <a:pPr/>
            <a:r>
              <a:t>Content Of This Template</a:t>
            </a:r>
          </a:p>
        </p:txBody>
      </p:sp>
      <p:sp>
        <p:nvSpPr>
          <p:cNvPr id="92" name="Google Shape;223;p34"/>
          <p:cNvSpPr txBox="1"/>
          <p:nvPr>
            <p:ph type="body" idx="1"/>
          </p:nvPr>
        </p:nvSpPr>
        <p:spPr>
          <a:xfrm>
            <a:off x="719999" y="1023124"/>
            <a:ext cx="7704002" cy="3585302"/>
          </a:xfrm>
          <a:prstGeom prst="rect">
            <a:avLst/>
          </a:prstGeom>
        </p:spPr>
        <p:txBody>
          <a:bodyPr/>
          <a:lstStyle>
            <a:lvl1pPr marL="0" indent="0">
              <a:buSzTx/>
              <a:buNone/>
              <a:defRPr>
                <a:solidFill>
                  <a:srgbClr val="191919"/>
                </a:solidFill>
              </a:defRPr>
            </a:lvl1pPr>
          </a:lstStyle>
          <a:p>
            <a:pPr/>
            <a:r>
              <a:t>.</a:t>
            </a:r>
          </a:p>
        </p:txBody>
      </p:sp>
      <p:sp>
        <p:nvSpPr>
          <p:cNvPr id="93" name="Google Shape;224;p34"/>
          <p:cNvSpPr/>
          <p:nvPr/>
        </p:nvSpPr>
        <p:spPr>
          <a:xfrm flipH="1" rot="21005365">
            <a:off x="7645402" y="3859486"/>
            <a:ext cx="1189493" cy="1042256"/>
          </a:xfrm>
          <a:custGeom>
            <a:avLst/>
            <a:gdLst/>
            <a:ahLst/>
            <a:cxnLst>
              <a:cxn ang="0">
                <a:pos x="wd2" y="hd2"/>
              </a:cxn>
              <a:cxn ang="5400000">
                <a:pos x="wd2" y="hd2"/>
              </a:cxn>
              <a:cxn ang="10800000">
                <a:pos x="wd2" y="hd2"/>
              </a:cxn>
              <a:cxn ang="16200000">
                <a:pos x="wd2" y="hd2"/>
              </a:cxn>
            </a:cxnLst>
            <a:rect l="0" t="0" r="r" b="b"/>
            <a:pathLst>
              <a:path w="21372" h="21600" fill="norm" stroke="1" extrusionOk="0">
                <a:moveTo>
                  <a:pt x="16899" y="13328"/>
                </a:moveTo>
                <a:cubicBezTo>
                  <a:pt x="17080" y="13496"/>
                  <a:pt x="17274" y="13639"/>
                  <a:pt x="17475" y="13759"/>
                </a:cubicBezTo>
                <a:cubicBezTo>
                  <a:pt x="17419" y="13863"/>
                  <a:pt x="17336" y="13943"/>
                  <a:pt x="17246" y="14007"/>
                </a:cubicBezTo>
                <a:cubicBezTo>
                  <a:pt x="17149" y="14055"/>
                  <a:pt x="17047" y="14079"/>
                  <a:pt x="16945" y="14079"/>
                </a:cubicBezTo>
                <a:cubicBezTo>
                  <a:pt x="16844" y="14079"/>
                  <a:pt x="16744" y="14055"/>
                  <a:pt x="16650" y="14007"/>
                </a:cubicBezTo>
                <a:cubicBezTo>
                  <a:pt x="16602" y="13976"/>
                  <a:pt x="16545" y="13964"/>
                  <a:pt x="16487" y="13964"/>
                </a:cubicBezTo>
                <a:cubicBezTo>
                  <a:pt x="16470" y="13964"/>
                  <a:pt x="16452" y="13965"/>
                  <a:pt x="16435" y="13967"/>
                </a:cubicBezTo>
                <a:cubicBezTo>
                  <a:pt x="16622" y="13783"/>
                  <a:pt x="16782" y="13567"/>
                  <a:pt x="16899" y="13328"/>
                </a:cubicBezTo>
                <a:close/>
                <a:moveTo>
                  <a:pt x="11662" y="881"/>
                </a:moveTo>
                <a:cubicBezTo>
                  <a:pt x="11692" y="881"/>
                  <a:pt x="11721" y="882"/>
                  <a:pt x="11751" y="884"/>
                </a:cubicBezTo>
                <a:cubicBezTo>
                  <a:pt x="12464" y="939"/>
                  <a:pt x="13026" y="1355"/>
                  <a:pt x="13414" y="2122"/>
                </a:cubicBezTo>
                <a:cubicBezTo>
                  <a:pt x="13481" y="2267"/>
                  <a:pt x="13609" y="2345"/>
                  <a:pt x="13743" y="2345"/>
                </a:cubicBezTo>
                <a:cubicBezTo>
                  <a:pt x="13815" y="2345"/>
                  <a:pt x="13889" y="2322"/>
                  <a:pt x="13954" y="2274"/>
                </a:cubicBezTo>
                <a:cubicBezTo>
                  <a:pt x="14346" y="1974"/>
                  <a:pt x="14817" y="1825"/>
                  <a:pt x="15276" y="1825"/>
                </a:cubicBezTo>
                <a:cubicBezTo>
                  <a:pt x="15735" y="1825"/>
                  <a:pt x="16182" y="1974"/>
                  <a:pt x="16526" y="2274"/>
                </a:cubicBezTo>
                <a:cubicBezTo>
                  <a:pt x="17218" y="2913"/>
                  <a:pt x="17516" y="3953"/>
                  <a:pt x="17302" y="4935"/>
                </a:cubicBezTo>
                <a:cubicBezTo>
                  <a:pt x="16914" y="4976"/>
                  <a:pt x="16532" y="5111"/>
                  <a:pt x="16193" y="5335"/>
                </a:cubicBezTo>
                <a:cubicBezTo>
                  <a:pt x="15867" y="4192"/>
                  <a:pt x="15029" y="3353"/>
                  <a:pt x="14010" y="3145"/>
                </a:cubicBezTo>
                <a:cubicBezTo>
                  <a:pt x="13867" y="3118"/>
                  <a:pt x="13724" y="3105"/>
                  <a:pt x="13583" y="3105"/>
                </a:cubicBezTo>
                <a:cubicBezTo>
                  <a:pt x="12673" y="3105"/>
                  <a:pt x="11816" y="3648"/>
                  <a:pt x="11342" y="4568"/>
                </a:cubicBezTo>
                <a:cubicBezTo>
                  <a:pt x="11024" y="4383"/>
                  <a:pt x="10669" y="4292"/>
                  <a:pt x="10313" y="4292"/>
                </a:cubicBezTo>
                <a:cubicBezTo>
                  <a:pt x="9763" y="4292"/>
                  <a:pt x="9212" y="4511"/>
                  <a:pt x="8798" y="4943"/>
                </a:cubicBezTo>
                <a:cubicBezTo>
                  <a:pt x="8244" y="5551"/>
                  <a:pt x="7995" y="6446"/>
                  <a:pt x="8154" y="7309"/>
                </a:cubicBezTo>
                <a:cubicBezTo>
                  <a:pt x="8041" y="7292"/>
                  <a:pt x="7928" y="7283"/>
                  <a:pt x="7816" y="7283"/>
                </a:cubicBezTo>
                <a:cubicBezTo>
                  <a:pt x="7162" y="7283"/>
                  <a:pt x="6527" y="7576"/>
                  <a:pt x="6047" y="8101"/>
                </a:cubicBezTo>
                <a:cubicBezTo>
                  <a:pt x="5271" y="8980"/>
                  <a:pt x="5098" y="10442"/>
                  <a:pt x="5646" y="11506"/>
                </a:cubicBezTo>
                <a:cubicBezTo>
                  <a:pt x="5666" y="11537"/>
                  <a:pt x="5687" y="11569"/>
                  <a:pt x="5708" y="11601"/>
                </a:cubicBezTo>
                <a:cubicBezTo>
                  <a:pt x="5527" y="11774"/>
                  <a:pt x="5318" y="11852"/>
                  <a:pt x="5113" y="11852"/>
                </a:cubicBezTo>
                <a:cubicBezTo>
                  <a:pt x="4637" y="11852"/>
                  <a:pt x="4184" y="11429"/>
                  <a:pt x="4170" y="10802"/>
                </a:cubicBezTo>
                <a:cubicBezTo>
                  <a:pt x="4163" y="10562"/>
                  <a:pt x="3996" y="10370"/>
                  <a:pt x="3788" y="10370"/>
                </a:cubicBezTo>
                <a:lnTo>
                  <a:pt x="3782" y="10370"/>
                </a:lnTo>
                <a:cubicBezTo>
                  <a:pt x="3567" y="10379"/>
                  <a:pt x="3400" y="10586"/>
                  <a:pt x="3407" y="10826"/>
                </a:cubicBezTo>
                <a:cubicBezTo>
                  <a:pt x="3442" y="11641"/>
                  <a:pt x="3893" y="12353"/>
                  <a:pt x="4565" y="12624"/>
                </a:cubicBezTo>
                <a:cubicBezTo>
                  <a:pt x="4738" y="12688"/>
                  <a:pt x="4918" y="12728"/>
                  <a:pt x="5098" y="12728"/>
                </a:cubicBezTo>
                <a:cubicBezTo>
                  <a:pt x="5514" y="12720"/>
                  <a:pt x="5909" y="12553"/>
                  <a:pt x="6228" y="12241"/>
                </a:cubicBezTo>
                <a:cubicBezTo>
                  <a:pt x="6641" y="12607"/>
                  <a:pt x="7160" y="12811"/>
                  <a:pt x="7678" y="12811"/>
                </a:cubicBezTo>
                <a:cubicBezTo>
                  <a:pt x="7940" y="12811"/>
                  <a:pt x="8203" y="12759"/>
                  <a:pt x="8452" y="12648"/>
                </a:cubicBezTo>
                <a:cubicBezTo>
                  <a:pt x="8877" y="12464"/>
                  <a:pt x="8705" y="11792"/>
                  <a:pt x="8330" y="11792"/>
                </a:cubicBezTo>
                <a:cubicBezTo>
                  <a:pt x="8284" y="11792"/>
                  <a:pt x="8234" y="11802"/>
                  <a:pt x="8182" y="11825"/>
                </a:cubicBezTo>
                <a:cubicBezTo>
                  <a:pt x="8021" y="11896"/>
                  <a:pt x="7851" y="11930"/>
                  <a:pt x="7679" y="11930"/>
                </a:cubicBezTo>
                <a:cubicBezTo>
                  <a:pt x="7137" y="11930"/>
                  <a:pt x="6582" y="11596"/>
                  <a:pt x="6304" y="11050"/>
                </a:cubicBezTo>
                <a:cubicBezTo>
                  <a:pt x="5936" y="10331"/>
                  <a:pt x="6062" y="9315"/>
                  <a:pt x="6581" y="8724"/>
                </a:cubicBezTo>
                <a:cubicBezTo>
                  <a:pt x="6903" y="8358"/>
                  <a:pt x="7362" y="8166"/>
                  <a:pt x="7822" y="8166"/>
                </a:cubicBezTo>
                <a:cubicBezTo>
                  <a:pt x="8105" y="8166"/>
                  <a:pt x="8388" y="8239"/>
                  <a:pt x="8639" y="8388"/>
                </a:cubicBezTo>
                <a:cubicBezTo>
                  <a:pt x="8700" y="8425"/>
                  <a:pt x="8761" y="8442"/>
                  <a:pt x="8819" y="8442"/>
                </a:cubicBezTo>
                <a:cubicBezTo>
                  <a:pt x="9100" y="8442"/>
                  <a:pt x="9315" y="8060"/>
                  <a:pt x="9131" y="7749"/>
                </a:cubicBezTo>
                <a:cubicBezTo>
                  <a:pt x="8723" y="7070"/>
                  <a:pt x="8806" y="6127"/>
                  <a:pt x="9312" y="5591"/>
                </a:cubicBezTo>
                <a:cubicBezTo>
                  <a:pt x="9574" y="5313"/>
                  <a:pt x="9941" y="5171"/>
                  <a:pt x="10308" y="5171"/>
                </a:cubicBezTo>
                <a:cubicBezTo>
                  <a:pt x="10648" y="5171"/>
                  <a:pt x="10988" y="5293"/>
                  <a:pt x="11245" y="5543"/>
                </a:cubicBezTo>
                <a:cubicBezTo>
                  <a:pt x="11315" y="5613"/>
                  <a:pt x="11400" y="5646"/>
                  <a:pt x="11485" y="5646"/>
                </a:cubicBezTo>
                <a:cubicBezTo>
                  <a:pt x="11633" y="5646"/>
                  <a:pt x="11779" y="5545"/>
                  <a:pt x="11841" y="5367"/>
                </a:cubicBezTo>
                <a:cubicBezTo>
                  <a:pt x="12123" y="4524"/>
                  <a:pt x="12821" y="3982"/>
                  <a:pt x="13584" y="3982"/>
                </a:cubicBezTo>
                <a:cubicBezTo>
                  <a:pt x="13682" y="3982"/>
                  <a:pt x="13779" y="3990"/>
                  <a:pt x="13878" y="4008"/>
                </a:cubicBezTo>
                <a:cubicBezTo>
                  <a:pt x="14765" y="4176"/>
                  <a:pt x="15500" y="5111"/>
                  <a:pt x="15555" y="6142"/>
                </a:cubicBezTo>
                <a:cubicBezTo>
                  <a:pt x="15564" y="6398"/>
                  <a:pt x="15745" y="6559"/>
                  <a:pt x="15933" y="6559"/>
                </a:cubicBezTo>
                <a:cubicBezTo>
                  <a:pt x="16033" y="6559"/>
                  <a:pt x="16134" y="6514"/>
                  <a:pt x="16213" y="6414"/>
                </a:cubicBezTo>
                <a:cubicBezTo>
                  <a:pt x="16535" y="6011"/>
                  <a:pt x="17032" y="5801"/>
                  <a:pt x="17538" y="5801"/>
                </a:cubicBezTo>
                <a:cubicBezTo>
                  <a:pt x="17937" y="5801"/>
                  <a:pt x="18341" y="5931"/>
                  <a:pt x="18674" y="6198"/>
                </a:cubicBezTo>
                <a:cubicBezTo>
                  <a:pt x="19401" y="6782"/>
                  <a:pt x="19678" y="8036"/>
                  <a:pt x="19277" y="8948"/>
                </a:cubicBezTo>
                <a:cubicBezTo>
                  <a:pt x="19166" y="9211"/>
                  <a:pt x="19297" y="9515"/>
                  <a:pt x="19540" y="9579"/>
                </a:cubicBezTo>
                <a:cubicBezTo>
                  <a:pt x="20212" y="9755"/>
                  <a:pt x="20683" y="10594"/>
                  <a:pt x="20600" y="11457"/>
                </a:cubicBezTo>
                <a:cubicBezTo>
                  <a:pt x="20510" y="12288"/>
                  <a:pt x="19887" y="13040"/>
                  <a:pt x="19131" y="13200"/>
                </a:cubicBezTo>
                <a:cubicBezTo>
                  <a:pt x="19016" y="13224"/>
                  <a:pt x="18900" y="13236"/>
                  <a:pt x="18783" y="13236"/>
                </a:cubicBezTo>
                <a:cubicBezTo>
                  <a:pt x="18145" y="13236"/>
                  <a:pt x="17486" y="12880"/>
                  <a:pt x="17059" y="12273"/>
                </a:cubicBezTo>
                <a:cubicBezTo>
                  <a:pt x="16981" y="12164"/>
                  <a:pt x="16871" y="12113"/>
                  <a:pt x="16764" y="12113"/>
                </a:cubicBezTo>
                <a:cubicBezTo>
                  <a:pt x="16596" y="12113"/>
                  <a:pt x="16432" y="12237"/>
                  <a:pt x="16394" y="12457"/>
                </a:cubicBezTo>
                <a:cubicBezTo>
                  <a:pt x="16255" y="13166"/>
                  <a:pt x="15654" y="13723"/>
                  <a:pt x="15040" y="13723"/>
                </a:cubicBezTo>
                <a:cubicBezTo>
                  <a:pt x="15011" y="13723"/>
                  <a:pt x="14981" y="13722"/>
                  <a:pt x="14952" y="13719"/>
                </a:cubicBezTo>
                <a:cubicBezTo>
                  <a:pt x="14308" y="13671"/>
                  <a:pt x="13712" y="12984"/>
                  <a:pt x="13663" y="12232"/>
                </a:cubicBezTo>
                <a:cubicBezTo>
                  <a:pt x="13649" y="11985"/>
                  <a:pt x="13470" y="11824"/>
                  <a:pt x="13281" y="11824"/>
                </a:cubicBezTo>
                <a:cubicBezTo>
                  <a:pt x="13196" y="11824"/>
                  <a:pt x="13108" y="11857"/>
                  <a:pt x="13033" y="11929"/>
                </a:cubicBezTo>
                <a:cubicBezTo>
                  <a:pt x="12816" y="12149"/>
                  <a:pt x="12509" y="12259"/>
                  <a:pt x="12207" y="12259"/>
                </a:cubicBezTo>
                <a:cubicBezTo>
                  <a:pt x="11958" y="12259"/>
                  <a:pt x="11713" y="12184"/>
                  <a:pt x="11522" y="12033"/>
                </a:cubicBezTo>
                <a:cubicBezTo>
                  <a:pt x="10534" y="11260"/>
                  <a:pt x="11033" y="9504"/>
                  <a:pt x="12193" y="9504"/>
                </a:cubicBezTo>
                <a:cubicBezTo>
                  <a:pt x="12221" y="9504"/>
                  <a:pt x="12249" y="9505"/>
                  <a:pt x="12278" y="9508"/>
                </a:cubicBezTo>
                <a:cubicBezTo>
                  <a:pt x="12282" y="9508"/>
                  <a:pt x="12287" y="9508"/>
                  <a:pt x="12292" y="9508"/>
                </a:cubicBezTo>
                <a:cubicBezTo>
                  <a:pt x="12480" y="9508"/>
                  <a:pt x="12639" y="9358"/>
                  <a:pt x="12679" y="9148"/>
                </a:cubicBezTo>
                <a:cubicBezTo>
                  <a:pt x="12749" y="8708"/>
                  <a:pt x="13061" y="8292"/>
                  <a:pt x="13469" y="8093"/>
                </a:cubicBezTo>
                <a:cubicBezTo>
                  <a:pt x="13636" y="8009"/>
                  <a:pt x="13808" y="7970"/>
                  <a:pt x="13974" y="7970"/>
                </a:cubicBezTo>
                <a:cubicBezTo>
                  <a:pt x="14640" y="7970"/>
                  <a:pt x="15239" y="8583"/>
                  <a:pt x="15251" y="9419"/>
                </a:cubicBezTo>
                <a:cubicBezTo>
                  <a:pt x="15251" y="9659"/>
                  <a:pt x="15424" y="9859"/>
                  <a:pt x="15631" y="9859"/>
                </a:cubicBezTo>
                <a:lnTo>
                  <a:pt x="15639" y="9859"/>
                </a:lnTo>
                <a:cubicBezTo>
                  <a:pt x="15846" y="9851"/>
                  <a:pt x="16012" y="9651"/>
                  <a:pt x="16012" y="9411"/>
                </a:cubicBezTo>
                <a:cubicBezTo>
                  <a:pt x="15996" y="8067"/>
                  <a:pt x="15036" y="7087"/>
                  <a:pt x="13968" y="7087"/>
                </a:cubicBezTo>
                <a:cubicBezTo>
                  <a:pt x="13703" y="7087"/>
                  <a:pt x="13431" y="7147"/>
                  <a:pt x="13165" y="7278"/>
                </a:cubicBezTo>
                <a:cubicBezTo>
                  <a:pt x="12638" y="7533"/>
                  <a:pt x="12222" y="8021"/>
                  <a:pt x="12014" y="8636"/>
                </a:cubicBezTo>
                <a:cubicBezTo>
                  <a:pt x="10184" y="8836"/>
                  <a:pt x="9575" y="11569"/>
                  <a:pt x="11092" y="12768"/>
                </a:cubicBezTo>
                <a:cubicBezTo>
                  <a:pt x="11376" y="12976"/>
                  <a:pt x="11696" y="13104"/>
                  <a:pt x="12035" y="13128"/>
                </a:cubicBezTo>
                <a:cubicBezTo>
                  <a:pt x="11965" y="13519"/>
                  <a:pt x="11751" y="13847"/>
                  <a:pt x="11446" y="14031"/>
                </a:cubicBezTo>
                <a:cubicBezTo>
                  <a:pt x="11285" y="14120"/>
                  <a:pt x="11113" y="14162"/>
                  <a:pt x="10941" y="14162"/>
                </a:cubicBezTo>
                <a:cubicBezTo>
                  <a:pt x="10648" y="14162"/>
                  <a:pt x="10357" y="14036"/>
                  <a:pt x="10129" y="13799"/>
                </a:cubicBezTo>
                <a:cubicBezTo>
                  <a:pt x="10053" y="13717"/>
                  <a:pt x="9960" y="13679"/>
                  <a:pt x="9868" y="13679"/>
                </a:cubicBezTo>
                <a:cubicBezTo>
                  <a:pt x="9700" y="13679"/>
                  <a:pt x="9536" y="13806"/>
                  <a:pt x="9491" y="14023"/>
                </a:cubicBezTo>
                <a:cubicBezTo>
                  <a:pt x="9336" y="14744"/>
                  <a:pt x="8803" y="15120"/>
                  <a:pt x="8268" y="15120"/>
                </a:cubicBezTo>
                <a:cubicBezTo>
                  <a:pt x="7800" y="15120"/>
                  <a:pt x="7331" y="14831"/>
                  <a:pt x="7115" y="14231"/>
                </a:cubicBezTo>
                <a:cubicBezTo>
                  <a:pt x="7056" y="14066"/>
                  <a:pt x="6913" y="13958"/>
                  <a:pt x="6758" y="13958"/>
                </a:cubicBezTo>
                <a:cubicBezTo>
                  <a:pt x="6747" y="13958"/>
                  <a:pt x="6737" y="13958"/>
                  <a:pt x="6727" y="13959"/>
                </a:cubicBezTo>
                <a:cubicBezTo>
                  <a:pt x="6560" y="13975"/>
                  <a:pt x="6429" y="14111"/>
                  <a:pt x="6387" y="14303"/>
                </a:cubicBezTo>
                <a:cubicBezTo>
                  <a:pt x="6228" y="15062"/>
                  <a:pt x="5583" y="15702"/>
                  <a:pt x="4876" y="15781"/>
                </a:cubicBezTo>
                <a:cubicBezTo>
                  <a:pt x="4830" y="15785"/>
                  <a:pt x="4784" y="15787"/>
                  <a:pt x="4738" y="15787"/>
                </a:cubicBezTo>
                <a:cubicBezTo>
                  <a:pt x="4070" y="15787"/>
                  <a:pt x="3456" y="15358"/>
                  <a:pt x="3157" y="14662"/>
                </a:cubicBezTo>
                <a:cubicBezTo>
                  <a:pt x="3097" y="14500"/>
                  <a:pt x="2960" y="14404"/>
                  <a:pt x="2815" y="14404"/>
                </a:cubicBezTo>
                <a:cubicBezTo>
                  <a:pt x="2761" y="14404"/>
                  <a:pt x="2705" y="14418"/>
                  <a:pt x="2652" y="14447"/>
                </a:cubicBezTo>
                <a:cubicBezTo>
                  <a:pt x="2536" y="14508"/>
                  <a:pt x="2410" y="14534"/>
                  <a:pt x="2283" y="14534"/>
                </a:cubicBezTo>
                <a:cubicBezTo>
                  <a:pt x="1907" y="14534"/>
                  <a:pt x="1507" y="14303"/>
                  <a:pt x="1238" y="14023"/>
                </a:cubicBezTo>
                <a:cubicBezTo>
                  <a:pt x="850" y="13600"/>
                  <a:pt x="684" y="12968"/>
                  <a:pt x="802" y="12369"/>
                </a:cubicBezTo>
                <a:cubicBezTo>
                  <a:pt x="933" y="11729"/>
                  <a:pt x="1321" y="11185"/>
                  <a:pt x="1786" y="10986"/>
                </a:cubicBezTo>
                <a:cubicBezTo>
                  <a:pt x="2153" y="10818"/>
                  <a:pt x="2091" y="10195"/>
                  <a:pt x="1696" y="10131"/>
                </a:cubicBezTo>
                <a:cubicBezTo>
                  <a:pt x="1238" y="10043"/>
                  <a:pt x="899" y="9587"/>
                  <a:pt x="892" y="9052"/>
                </a:cubicBezTo>
                <a:cubicBezTo>
                  <a:pt x="905" y="8572"/>
                  <a:pt x="1384" y="8036"/>
                  <a:pt x="1841" y="7997"/>
                </a:cubicBezTo>
                <a:cubicBezTo>
                  <a:pt x="2118" y="7973"/>
                  <a:pt x="2285" y="7621"/>
                  <a:pt x="2146" y="7341"/>
                </a:cubicBezTo>
                <a:cubicBezTo>
                  <a:pt x="1398" y="5831"/>
                  <a:pt x="2243" y="3936"/>
                  <a:pt x="3747" y="3760"/>
                </a:cubicBezTo>
                <a:cubicBezTo>
                  <a:pt x="3823" y="3752"/>
                  <a:pt x="3900" y="3747"/>
                  <a:pt x="3977" y="3747"/>
                </a:cubicBezTo>
                <a:cubicBezTo>
                  <a:pt x="4625" y="3747"/>
                  <a:pt x="5273" y="4071"/>
                  <a:pt x="5639" y="4600"/>
                </a:cubicBezTo>
                <a:cubicBezTo>
                  <a:pt x="5719" y="4712"/>
                  <a:pt x="5826" y="4762"/>
                  <a:pt x="5932" y="4762"/>
                </a:cubicBezTo>
                <a:cubicBezTo>
                  <a:pt x="6128" y="4762"/>
                  <a:pt x="6318" y="4590"/>
                  <a:pt x="6318" y="4320"/>
                </a:cubicBezTo>
                <a:cubicBezTo>
                  <a:pt x="6318" y="3553"/>
                  <a:pt x="6761" y="2698"/>
                  <a:pt x="7337" y="2338"/>
                </a:cubicBezTo>
                <a:cubicBezTo>
                  <a:pt x="7617" y="2164"/>
                  <a:pt x="7925" y="2078"/>
                  <a:pt x="8231" y="2078"/>
                </a:cubicBezTo>
                <a:cubicBezTo>
                  <a:pt x="8575" y="2078"/>
                  <a:pt x="8918" y="2187"/>
                  <a:pt x="9221" y="2402"/>
                </a:cubicBezTo>
                <a:cubicBezTo>
                  <a:pt x="9286" y="2444"/>
                  <a:pt x="9357" y="2466"/>
                  <a:pt x="9428" y="2466"/>
                </a:cubicBezTo>
                <a:cubicBezTo>
                  <a:pt x="9463" y="2466"/>
                  <a:pt x="9499" y="2461"/>
                  <a:pt x="9533" y="2450"/>
                </a:cubicBezTo>
                <a:cubicBezTo>
                  <a:pt x="9637" y="2418"/>
                  <a:pt x="9720" y="2330"/>
                  <a:pt x="9769" y="2218"/>
                </a:cubicBezTo>
                <a:cubicBezTo>
                  <a:pt x="10136" y="1394"/>
                  <a:pt x="10871" y="881"/>
                  <a:pt x="11662" y="881"/>
                </a:cubicBezTo>
                <a:close/>
                <a:moveTo>
                  <a:pt x="13033" y="12952"/>
                </a:moveTo>
                <a:cubicBezTo>
                  <a:pt x="13324" y="13839"/>
                  <a:pt x="14065" y="14534"/>
                  <a:pt x="14897" y="14599"/>
                </a:cubicBezTo>
                <a:cubicBezTo>
                  <a:pt x="14946" y="14599"/>
                  <a:pt x="14994" y="14606"/>
                  <a:pt x="15035" y="14606"/>
                </a:cubicBezTo>
                <a:cubicBezTo>
                  <a:pt x="15430" y="14599"/>
                  <a:pt x="15812" y="14471"/>
                  <a:pt x="16144" y="14231"/>
                </a:cubicBezTo>
                <a:cubicBezTo>
                  <a:pt x="16123" y="14279"/>
                  <a:pt x="16110" y="14327"/>
                  <a:pt x="16110" y="14375"/>
                </a:cubicBezTo>
                <a:cubicBezTo>
                  <a:pt x="16075" y="14942"/>
                  <a:pt x="15611" y="15494"/>
                  <a:pt x="15001" y="15693"/>
                </a:cubicBezTo>
                <a:cubicBezTo>
                  <a:pt x="14899" y="15725"/>
                  <a:pt x="14744" y="15761"/>
                  <a:pt x="14561" y="15761"/>
                </a:cubicBezTo>
                <a:cubicBezTo>
                  <a:pt x="14188" y="15761"/>
                  <a:pt x="13697" y="15611"/>
                  <a:pt x="13296" y="14966"/>
                </a:cubicBezTo>
                <a:cubicBezTo>
                  <a:pt x="13221" y="14842"/>
                  <a:pt x="13106" y="14784"/>
                  <a:pt x="12990" y="14784"/>
                </a:cubicBezTo>
                <a:cubicBezTo>
                  <a:pt x="12837" y="14784"/>
                  <a:pt x="12683" y="14887"/>
                  <a:pt x="12624" y="15078"/>
                </a:cubicBezTo>
                <a:cubicBezTo>
                  <a:pt x="12437" y="15685"/>
                  <a:pt x="12007" y="16149"/>
                  <a:pt x="11467" y="16333"/>
                </a:cubicBezTo>
                <a:cubicBezTo>
                  <a:pt x="11305" y="16387"/>
                  <a:pt x="11132" y="16413"/>
                  <a:pt x="10957" y="16413"/>
                </a:cubicBezTo>
                <a:cubicBezTo>
                  <a:pt x="10536" y="16413"/>
                  <a:pt x="10106" y="16264"/>
                  <a:pt x="9817" y="16005"/>
                </a:cubicBezTo>
                <a:cubicBezTo>
                  <a:pt x="9744" y="15939"/>
                  <a:pt x="9661" y="15909"/>
                  <a:pt x="9579" y="15909"/>
                </a:cubicBezTo>
                <a:cubicBezTo>
                  <a:pt x="9413" y="15909"/>
                  <a:pt x="9254" y="16036"/>
                  <a:pt x="9207" y="16245"/>
                </a:cubicBezTo>
                <a:cubicBezTo>
                  <a:pt x="9103" y="16740"/>
                  <a:pt x="8819" y="17156"/>
                  <a:pt x="8431" y="17396"/>
                </a:cubicBezTo>
                <a:cubicBezTo>
                  <a:pt x="8144" y="17569"/>
                  <a:pt x="7854" y="17658"/>
                  <a:pt x="7589" y="17658"/>
                </a:cubicBezTo>
                <a:cubicBezTo>
                  <a:pt x="7439" y="17658"/>
                  <a:pt x="7298" y="17630"/>
                  <a:pt x="7170" y="17572"/>
                </a:cubicBezTo>
                <a:cubicBezTo>
                  <a:pt x="7118" y="17547"/>
                  <a:pt x="7067" y="17536"/>
                  <a:pt x="7019" y="17536"/>
                </a:cubicBezTo>
                <a:cubicBezTo>
                  <a:pt x="6692" y="17536"/>
                  <a:pt x="6494" y="18051"/>
                  <a:pt x="6796" y="18323"/>
                </a:cubicBezTo>
                <a:cubicBezTo>
                  <a:pt x="7128" y="18634"/>
                  <a:pt x="7302" y="19114"/>
                  <a:pt x="7246" y="19602"/>
                </a:cubicBezTo>
                <a:cubicBezTo>
                  <a:pt x="7184" y="20081"/>
                  <a:pt x="6900" y="20481"/>
                  <a:pt x="6505" y="20649"/>
                </a:cubicBezTo>
                <a:cubicBezTo>
                  <a:pt x="6392" y="20692"/>
                  <a:pt x="6275" y="20713"/>
                  <a:pt x="6161" y="20713"/>
                </a:cubicBezTo>
                <a:cubicBezTo>
                  <a:pt x="5874" y="20713"/>
                  <a:pt x="5595" y="20582"/>
                  <a:pt x="5382" y="20337"/>
                </a:cubicBezTo>
                <a:cubicBezTo>
                  <a:pt x="5084" y="19969"/>
                  <a:pt x="4953" y="19314"/>
                  <a:pt x="5098" y="18938"/>
                </a:cubicBezTo>
                <a:cubicBezTo>
                  <a:pt x="5195" y="18699"/>
                  <a:pt x="5084" y="18411"/>
                  <a:pt x="4870" y="18339"/>
                </a:cubicBezTo>
                <a:cubicBezTo>
                  <a:pt x="4523" y="18203"/>
                  <a:pt x="4253" y="17899"/>
                  <a:pt x="4142" y="17500"/>
                </a:cubicBezTo>
                <a:cubicBezTo>
                  <a:pt x="4059" y="17204"/>
                  <a:pt x="4079" y="16884"/>
                  <a:pt x="4197" y="16597"/>
                </a:cubicBezTo>
                <a:cubicBezTo>
                  <a:pt x="4371" y="16645"/>
                  <a:pt x="4544" y="16668"/>
                  <a:pt x="4724" y="16668"/>
                </a:cubicBezTo>
                <a:cubicBezTo>
                  <a:pt x="4800" y="16668"/>
                  <a:pt x="4876" y="16668"/>
                  <a:pt x="4953" y="16660"/>
                </a:cubicBezTo>
                <a:cubicBezTo>
                  <a:pt x="5722" y="16556"/>
                  <a:pt x="6415" y="16061"/>
                  <a:pt x="6838" y="15302"/>
                </a:cubicBezTo>
                <a:cubicBezTo>
                  <a:pt x="7219" y="15749"/>
                  <a:pt x="7742" y="15995"/>
                  <a:pt x="8286" y="15995"/>
                </a:cubicBezTo>
                <a:cubicBezTo>
                  <a:pt x="8334" y="15995"/>
                  <a:pt x="8383" y="15993"/>
                  <a:pt x="8431" y="15989"/>
                </a:cubicBezTo>
                <a:cubicBezTo>
                  <a:pt x="9103" y="15917"/>
                  <a:pt x="9706" y="15470"/>
                  <a:pt x="10039" y="14790"/>
                </a:cubicBezTo>
                <a:cubicBezTo>
                  <a:pt x="10318" y="14957"/>
                  <a:pt x="10622" y="15039"/>
                  <a:pt x="10927" y="15039"/>
                </a:cubicBezTo>
                <a:cubicBezTo>
                  <a:pt x="11220" y="15039"/>
                  <a:pt x="11514" y="14963"/>
                  <a:pt x="11785" y="14814"/>
                </a:cubicBezTo>
                <a:cubicBezTo>
                  <a:pt x="12374" y="14471"/>
                  <a:pt x="12762" y="13799"/>
                  <a:pt x="12811" y="13040"/>
                </a:cubicBezTo>
                <a:cubicBezTo>
                  <a:pt x="12887" y="13016"/>
                  <a:pt x="12963" y="12984"/>
                  <a:pt x="13033" y="12952"/>
                </a:cubicBezTo>
                <a:close/>
                <a:moveTo>
                  <a:pt x="11663" y="0"/>
                </a:moveTo>
                <a:cubicBezTo>
                  <a:pt x="10712" y="0"/>
                  <a:pt x="9825" y="529"/>
                  <a:pt x="9284" y="1435"/>
                </a:cubicBezTo>
                <a:cubicBezTo>
                  <a:pt x="8948" y="1270"/>
                  <a:pt x="8592" y="1189"/>
                  <a:pt x="8237" y="1189"/>
                </a:cubicBezTo>
                <a:cubicBezTo>
                  <a:pt x="7799" y="1189"/>
                  <a:pt x="7363" y="1312"/>
                  <a:pt x="6969" y="1555"/>
                </a:cubicBezTo>
                <a:cubicBezTo>
                  <a:pt x="6373" y="1938"/>
                  <a:pt x="5895" y="2666"/>
                  <a:pt x="5680" y="3457"/>
                </a:cubicBezTo>
                <a:cubicBezTo>
                  <a:pt x="5170" y="3067"/>
                  <a:pt x="4578" y="2864"/>
                  <a:pt x="3971" y="2864"/>
                </a:cubicBezTo>
                <a:cubicBezTo>
                  <a:pt x="3868" y="2864"/>
                  <a:pt x="3766" y="2870"/>
                  <a:pt x="3664" y="2882"/>
                </a:cubicBezTo>
                <a:cubicBezTo>
                  <a:pt x="1827" y="3097"/>
                  <a:pt x="649" y="5247"/>
                  <a:pt x="1280" y="7261"/>
                </a:cubicBezTo>
                <a:cubicBezTo>
                  <a:pt x="642" y="7557"/>
                  <a:pt x="150" y="8277"/>
                  <a:pt x="129" y="9028"/>
                </a:cubicBezTo>
                <a:cubicBezTo>
                  <a:pt x="123" y="9667"/>
                  <a:pt x="386" y="10266"/>
                  <a:pt x="836" y="10650"/>
                </a:cubicBezTo>
                <a:cubicBezTo>
                  <a:pt x="448" y="11050"/>
                  <a:pt x="178" y="11585"/>
                  <a:pt x="60" y="12169"/>
                </a:cubicBezTo>
                <a:cubicBezTo>
                  <a:pt x="-127" y="13080"/>
                  <a:pt x="129" y="14039"/>
                  <a:pt x="726" y="14679"/>
                </a:cubicBezTo>
                <a:cubicBezTo>
                  <a:pt x="1126" y="15100"/>
                  <a:pt x="1705" y="15420"/>
                  <a:pt x="2289" y="15420"/>
                </a:cubicBezTo>
                <a:cubicBezTo>
                  <a:pt x="2403" y="15420"/>
                  <a:pt x="2518" y="15408"/>
                  <a:pt x="2631" y="15381"/>
                </a:cubicBezTo>
                <a:cubicBezTo>
                  <a:pt x="2846" y="15749"/>
                  <a:pt x="3137" y="16053"/>
                  <a:pt x="3477" y="16277"/>
                </a:cubicBezTo>
                <a:cubicBezTo>
                  <a:pt x="3296" y="16749"/>
                  <a:pt x="3276" y="17276"/>
                  <a:pt x="3407" y="17772"/>
                </a:cubicBezTo>
                <a:cubicBezTo>
                  <a:pt x="3553" y="18299"/>
                  <a:pt x="3872" y="18738"/>
                  <a:pt x="4287" y="19010"/>
                </a:cubicBezTo>
                <a:cubicBezTo>
                  <a:pt x="4197" y="19706"/>
                  <a:pt x="4454" y="20497"/>
                  <a:pt x="4828" y="20953"/>
                </a:cubicBezTo>
                <a:cubicBezTo>
                  <a:pt x="5174" y="21368"/>
                  <a:pt x="5659" y="21600"/>
                  <a:pt x="6158" y="21600"/>
                </a:cubicBezTo>
                <a:cubicBezTo>
                  <a:pt x="6359" y="21600"/>
                  <a:pt x="6560" y="21560"/>
                  <a:pt x="6747" y="21488"/>
                </a:cubicBezTo>
                <a:cubicBezTo>
                  <a:pt x="7413" y="21208"/>
                  <a:pt x="7891" y="20537"/>
                  <a:pt x="8002" y="19730"/>
                </a:cubicBezTo>
                <a:cubicBezTo>
                  <a:pt x="8050" y="19322"/>
                  <a:pt x="7995" y="18899"/>
                  <a:pt x="7849" y="18523"/>
                </a:cubicBezTo>
                <a:cubicBezTo>
                  <a:pt x="8175" y="18475"/>
                  <a:pt x="8494" y="18355"/>
                  <a:pt x="8778" y="18179"/>
                </a:cubicBezTo>
                <a:cubicBezTo>
                  <a:pt x="9207" y="17915"/>
                  <a:pt x="9554" y="17507"/>
                  <a:pt x="9769" y="17004"/>
                </a:cubicBezTo>
                <a:cubicBezTo>
                  <a:pt x="10138" y="17202"/>
                  <a:pt x="10539" y="17302"/>
                  <a:pt x="10940" y="17302"/>
                </a:cubicBezTo>
                <a:cubicBezTo>
                  <a:pt x="11187" y="17302"/>
                  <a:pt x="11434" y="17264"/>
                  <a:pt x="11675" y="17188"/>
                </a:cubicBezTo>
                <a:cubicBezTo>
                  <a:pt x="12250" y="16988"/>
                  <a:pt x="12742" y="16564"/>
                  <a:pt x="13074" y="15997"/>
                </a:cubicBezTo>
                <a:cubicBezTo>
                  <a:pt x="13485" y="16425"/>
                  <a:pt x="14015" y="16653"/>
                  <a:pt x="14557" y="16653"/>
                </a:cubicBezTo>
                <a:cubicBezTo>
                  <a:pt x="14775" y="16653"/>
                  <a:pt x="14994" y="16616"/>
                  <a:pt x="15208" y="16541"/>
                </a:cubicBezTo>
                <a:cubicBezTo>
                  <a:pt x="15957" y="16293"/>
                  <a:pt x="16546" y="15678"/>
                  <a:pt x="16768" y="14950"/>
                </a:cubicBezTo>
                <a:cubicBezTo>
                  <a:pt x="16828" y="14958"/>
                  <a:pt x="16887" y="14963"/>
                  <a:pt x="16947" y="14963"/>
                </a:cubicBezTo>
                <a:cubicBezTo>
                  <a:pt x="17170" y="14963"/>
                  <a:pt x="17388" y="14904"/>
                  <a:pt x="17586" y="14790"/>
                </a:cubicBezTo>
                <a:cubicBezTo>
                  <a:pt x="17856" y="14631"/>
                  <a:pt x="18078" y="14367"/>
                  <a:pt x="18209" y="14047"/>
                </a:cubicBezTo>
                <a:cubicBezTo>
                  <a:pt x="18400" y="14096"/>
                  <a:pt x="18595" y="14120"/>
                  <a:pt x="18790" y="14120"/>
                </a:cubicBezTo>
                <a:cubicBezTo>
                  <a:pt x="18950" y="14120"/>
                  <a:pt x="19110" y="14103"/>
                  <a:pt x="19269" y="14071"/>
                </a:cubicBezTo>
                <a:cubicBezTo>
                  <a:pt x="20358" y="13831"/>
                  <a:pt x="21231" y="12768"/>
                  <a:pt x="21356" y="11554"/>
                </a:cubicBezTo>
                <a:cubicBezTo>
                  <a:pt x="21473" y="10427"/>
                  <a:pt x="20947" y="9339"/>
                  <a:pt x="20122" y="8892"/>
                </a:cubicBezTo>
                <a:cubicBezTo>
                  <a:pt x="20441" y="7661"/>
                  <a:pt x="20039" y="6214"/>
                  <a:pt x="19110" y="5479"/>
                </a:cubicBezTo>
                <a:cubicBezTo>
                  <a:pt x="18798" y="5232"/>
                  <a:pt x="18445" y="5063"/>
                  <a:pt x="18078" y="4983"/>
                </a:cubicBezTo>
                <a:cubicBezTo>
                  <a:pt x="18299" y="3736"/>
                  <a:pt x="17876" y="2354"/>
                  <a:pt x="16997" y="1579"/>
                </a:cubicBezTo>
                <a:cubicBezTo>
                  <a:pt x="16511" y="1150"/>
                  <a:pt x="15896" y="935"/>
                  <a:pt x="15271" y="935"/>
                </a:cubicBezTo>
                <a:cubicBezTo>
                  <a:pt x="14791" y="935"/>
                  <a:pt x="14304" y="1061"/>
                  <a:pt x="13865" y="1315"/>
                </a:cubicBezTo>
                <a:cubicBezTo>
                  <a:pt x="13386" y="540"/>
                  <a:pt x="12631" y="52"/>
                  <a:pt x="11806" y="4"/>
                </a:cubicBezTo>
                <a:cubicBezTo>
                  <a:pt x="11758" y="1"/>
                  <a:pt x="11711" y="0"/>
                  <a:pt x="11663" y="0"/>
                </a:cubicBezTo>
                <a:close/>
              </a:path>
            </a:pathLst>
          </a:custGeom>
          <a:gradFill>
            <a:gsLst>
              <a:gs pos="0">
                <a:srgbClr val="FF3486"/>
              </a:gs>
              <a:gs pos="100000">
                <a:schemeClr val="accent1"/>
              </a:gs>
            </a:gsLst>
            <a:lin ang="5400700"/>
          </a:gradFill>
          <a:ln w="12700">
            <a:miter lim="400000"/>
          </a:ln>
        </p:spPr>
        <p:txBody>
          <a:bodyPr lIns="45719" rIns="45719" anchor="ctr"/>
          <a:lstStyle/>
          <a:p>
            <a:pPr>
              <a:defRPr>
                <a:solidFill>
                  <a:srgbClr val="000000"/>
                </a:solidFill>
              </a:defRPr>
            </a:pPr>
          </a:p>
        </p:txBody>
      </p:sp>
      <p:sp>
        <p:nvSpPr>
          <p:cNvPr id="94" name="Rectangle 2"/>
          <p:cNvSpPr txBox="1"/>
          <p:nvPr/>
        </p:nvSpPr>
        <p:spPr>
          <a:xfrm>
            <a:off x="543806" y="743570"/>
            <a:ext cx="7052777" cy="3520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800"/>
            </a:pPr>
          </a:p>
          <a:p>
            <a:pPr lvl="1" marL="457200" indent="-457200">
              <a:defRPr sz="2800">
                <a:latin typeface="Segoe UI"/>
                <a:ea typeface="Segoe UI"/>
                <a:cs typeface="Segoe UI"/>
                <a:sym typeface="Segoe UI"/>
              </a:defRPr>
            </a:pPr>
            <a:r>
              <a:t>•            Abstract</a:t>
            </a:r>
            <a:endParaRPr>
              <a:solidFill>
                <a:srgbClr val="000000"/>
              </a:solidFill>
            </a:endParaRPr>
          </a:p>
          <a:p>
            <a:pPr lvl="1" marL="457200" indent="-457200">
              <a:defRPr sz="2800">
                <a:latin typeface="Segoe UI"/>
                <a:ea typeface="Segoe UI"/>
                <a:cs typeface="Segoe UI"/>
                <a:sym typeface="Segoe UI"/>
              </a:defRPr>
            </a:pPr>
            <a:r>
              <a:t>•            Introduction</a:t>
            </a:r>
            <a:endParaRPr>
              <a:solidFill>
                <a:srgbClr val="000000"/>
              </a:solidFill>
            </a:endParaRPr>
          </a:p>
          <a:p>
            <a:pPr lvl="1" marL="457200" indent="-457200">
              <a:defRPr sz="2800">
                <a:latin typeface="Segoe UI"/>
                <a:ea typeface="Segoe UI"/>
                <a:cs typeface="Segoe UI"/>
                <a:sym typeface="Segoe UI"/>
              </a:defRPr>
            </a:pPr>
            <a:r>
              <a:t>•            Literature Review </a:t>
            </a:r>
            <a:endParaRPr>
              <a:solidFill>
                <a:srgbClr val="000000"/>
              </a:solidFill>
            </a:endParaRPr>
          </a:p>
          <a:p>
            <a:pPr lvl="1" marL="457200" indent="-457200">
              <a:defRPr sz="2800">
                <a:latin typeface="Segoe UI"/>
                <a:ea typeface="Segoe UI"/>
                <a:cs typeface="Segoe UI"/>
                <a:sym typeface="Segoe UI"/>
              </a:defRPr>
            </a:pPr>
            <a:r>
              <a:t>•            Project Description </a:t>
            </a:r>
            <a:endParaRPr>
              <a:solidFill>
                <a:srgbClr val="000000"/>
              </a:solidFill>
            </a:endParaRPr>
          </a:p>
          <a:p>
            <a:pPr lvl="1" marL="457200" indent="-457200">
              <a:buSzPct val="100000"/>
              <a:buFont typeface="Arial"/>
              <a:buChar char="•"/>
              <a:defRPr sz="2800">
                <a:latin typeface="Segoe UI"/>
                <a:ea typeface="Segoe UI"/>
                <a:cs typeface="Segoe UI"/>
                <a:sym typeface="Segoe UI"/>
              </a:defRPr>
            </a:pPr>
            <a:r>
              <a:t>         Modules </a:t>
            </a:r>
            <a:endParaRPr>
              <a:solidFill>
                <a:srgbClr val="000000"/>
              </a:solidFill>
            </a:endParaRPr>
          </a:p>
          <a:p>
            <a:pPr lvl="1" marL="457200" indent="-457200">
              <a:defRPr sz="2800">
                <a:latin typeface="Segoe UI"/>
                <a:ea typeface="Segoe UI"/>
                <a:cs typeface="Segoe UI"/>
                <a:sym typeface="Segoe UI"/>
              </a:defRPr>
            </a:pPr>
            <a:r>
              <a:t>•            Tools used</a:t>
            </a:r>
            <a:endParaRPr>
              <a:solidFill>
                <a:srgbClr val="000000"/>
              </a:solidFill>
            </a:endParaRPr>
          </a:p>
          <a:p>
            <a:pPr lvl="1" marL="457200" indent="-457200">
              <a:defRPr sz="2800">
                <a:latin typeface="Segoe UI"/>
                <a:ea typeface="Segoe UI"/>
                <a:cs typeface="Segoe UI"/>
                <a:sym typeface="Segoe UI"/>
              </a:defRPr>
            </a:pPr>
            <a:r>
              <a:t>•            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Google Shape;254;p36"/>
          <p:cNvSpPr txBox="1"/>
          <p:nvPr>
            <p:ph type="title"/>
          </p:nvPr>
        </p:nvSpPr>
        <p:spPr>
          <a:xfrm>
            <a:off x="585634" y="534999"/>
            <a:ext cx="3679002" cy="486851"/>
          </a:xfrm>
          <a:prstGeom prst="rect">
            <a:avLst/>
          </a:prstGeom>
        </p:spPr>
        <p:txBody>
          <a:bodyPr/>
          <a:lstStyle>
            <a:lvl1pPr>
              <a:defRPr sz="1800"/>
            </a:lvl1pPr>
          </a:lstStyle>
          <a:p>
            <a:pPr/>
            <a:r>
              <a:t>Abstract</a:t>
            </a:r>
          </a:p>
        </p:txBody>
      </p:sp>
      <p:sp>
        <p:nvSpPr>
          <p:cNvPr id="97" name="Google Shape;255;p36"/>
          <p:cNvSpPr txBox="1"/>
          <p:nvPr>
            <p:ph type="body" sz="half" idx="1"/>
          </p:nvPr>
        </p:nvSpPr>
        <p:spPr>
          <a:xfrm>
            <a:off x="715099" y="1276558"/>
            <a:ext cx="4048202" cy="3331943"/>
          </a:xfrm>
          <a:prstGeom prst="rect">
            <a:avLst/>
          </a:prstGeom>
        </p:spPr>
        <p:txBody>
          <a:bodyPr/>
          <a:lstStyle/>
          <a:p>
            <a:pPr marL="411479" indent="-285750" defTabSz="822959">
              <a:lnSpc>
                <a:spcPct val="107000"/>
              </a:lnSpc>
              <a:spcBef>
                <a:spcPts val="700"/>
              </a:spcBef>
              <a:buClr>
                <a:srgbClr val="191919"/>
              </a:buClr>
              <a:buSzPts val="1200"/>
              <a:buFont typeface="Arial"/>
              <a:buChar char="•"/>
              <a:defRPr sz="1260">
                <a:solidFill>
                  <a:srgbClr val="000000"/>
                </a:solidFill>
                <a:latin typeface="Calibri"/>
                <a:ea typeface="Calibri"/>
                <a:cs typeface="Calibri"/>
                <a:sym typeface="Calibri"/>
              </a:defRPr>
            </a:pPr>
            <a:r>
              <a:t>Prescription of accurate drugs is one of the most important therapeutic transaction between physician and patient. It is a health care program implemented by a physician in the form of instructions that govern the plan care for an individual patient. It is a written order for the medication to be used for diagnosis prevention and treatment of specific patient directed by physician. It is a crucial task and suggests prescriber’s responsibility towards the clinical care and the safe monitoring of the patient thus also carries legal implication. </a:t>
            </a:r>
          </a:p>
          <a:p>
            <a:pPr marL="411479" indent="-285750" defTabSz="822959">
              <a:buClr>
                <a:srgbClr val="191919"/>
              </a:buClr>
              <a:buSzPts val="1200"/>
              <a:buFont typeface="Arial"/>
              <a:buChar char="•"/>
              <a:defRPr sz="1260">
                <a:solidFill>
                  <a:srgbClr val="000000"/>
                </a:solidFill>
                <a:latin typeface="Calibri"/>
                <a:ea typeface="Calibri"/>
                <a:cs typeface="Calibri"/>
                <a:sym typeface="Calibri"/>
              </a:defRPr>
            </a:pPr>
            <a:r>
              <a:t>Our objective in this project is to ensure that the patient gets information about the right medicine and right dose easily and accurately.</a:t>
            </a:r>
          </a:p>
        </p:txBody>
      </p:sp>
      <p:pic>
        <p:nvPicPr>
          <p:cNvPr id="98" name="Google Shape;256;p36" descr="Google Shape;256;p36"/>
          <p:cNvPicPr>
            <a:picLocks noChangeAspect="1"/>
          </p:cNvPicPr>
          <p:nvPr/>
        </p:nvPicPr>
        <p:blipFill>
          <a:blip r:embed="rId2">
            <a:extLst/>
          </a:blip>
          <a:srcRect l="1320" t="218" r="49221" b="267"/>
          <a:stretch>
            <a:fillRect/>
          </a:stretch>
        </p:blipFill>
        <p:spPr>
          <a:xfrm>
            <a:off x="5232799" y="222849"/>
            <a:ext cx="3679004" cy="4694601"/>
          </a:xfrm>
          <a:prstGeom prst="rect">
            <a:avLst/>
          </a:prstGeom>
          <a:ln w="28575">
            <a:solidFill>
              <a:srgbClr val="FF3486"/>
            </a:solidFill>
          </a:ln>
        </p:spPr>
      </p:pic>
      <p:sp>
        <p:nvSpPr>
          <p:cNvPr id="99" name="Google Shape;257;p36"/>
          <p:cNvSpPr/>
          <p:nvPr/>
        </p:nvSpPr>
        <p:spPr>
          <a:xfrm>
            <a:off x="4461249" y="367470"/>
            <a:ext cx="598405" cy="881516"/>
          </a:xfrm>
          <a:custGeom>
            <a:avLst/>
            <a:gdLst/>
            <a:ahLst/>
            <a:cxnLst>
              <a:cxn ang="0">
                <a:pos x="wd2" y="hd2"/>
              </a:cxn>
              <a:cxn ang="5400000">
                <a:pos x="wd2" y="hd2"/>
              </a:cxn>
              <a:cxn ang="10800000">
                <a:pos x="wd2" y="hd2"/>
              </a:cxn>
              <a:cxn ang="16200000">
                <a:pos x="wd2" y="hd2"/>
              </a:cxn>
            </a:cxnLst>
            <a:rect l="0" t="0" r="r" b="b"/>
            <a:pathLst>
              <a:path w="20411" h="21600" fill="norm" stroke="1" extrusionOk="0">
                <a:moveTo>
                  <a:pt x="4918" y="0"/>
                </a:moveTo>
                <a:cubicBezTo>
                  <a:pt x="3657" y="0"/>
                  <a:pt x="2400" y="374"/>
                  <a:pt x="1441" y="1106"/>
                </a:cubicBezTo>
                <a:cubicBezTo>
                  <a:pt x="-330" y="2475"/>
                  <a:pt x="-488" y="4652"/>
                  <a:pt x="1073" y="6167"/>
                </a:cubicBezTo>
                <a:cubicBezTo>
                  <a:pt x="2036" y="7098"/>
                  <a:pt x="3468" y="7594"/>
                  <a:pt x="4920" y="7594"/>
                </a:cubicBezTo>
                <a:cubicBezTo>
                  <a:pt x="5820" y="7594"/>
                  <a:pt x="6728" y="7403"/>
                  <a:pt x="7536" y="7007"/>
                </a:cubicBezTo>
                <a:lnTo>
                  <a:pt x="11373" y="9973"/>
                </a:lnTo>
                <a:cubicBezTo>
                  <a:pt x="10361" y="11196"/>
                  <a:pt x="10372" y="12769"/>
                  <a:pt x="11405" y="13991"/>
                </a:cubicBezTo>
                <a:lnTo>
                  <a:pt x="9170" y="15727"/>
                </a:lnTo>
                <a:cubicBezTo>
                  <a:pt x="8548" y="15442"/>
                  <a:pt x="7841" y="15288"/>
                  <a:pt x="7124" y="15288"/>
                </a:cubicBezTo>
                <a:cubicBezTo>
                  <a:pt x="5469" y="15288"/>
                  <a:pt x="3982" y="16053"/>
                  <a:pt x="3349" y="17235"/>
                </a:cubicBezTo>
                <a:cubicBezTo>
                  <a:pt x="2717" y="18417"/>
                  <a:pt x="3065" y="19770"/>
                  <a:pt x="4236" y="20674"/>
                </a:cubicBezTo>
                <a:cubicBezTo>
                  <a:pt x="5018" y="21279"/>
                  <a:pt x="6059" y="21600"/>
                  <a:pt x="7121" y="21600"/>
                </a:cubicBezTo>
                <a:cubicBezTo>
                  <a:pt x="7647" y="21600"/>
                  <a:pt x="8178" y="21521"/>
                  <a:pt x="8685" y="21359"/>
                </a:cubicBezTo>
                <a:cubicBezTo>
                  <a:pt x="10213" y="20870"/>
                  <a:pt x="11204" y="19721"/>
                  <a:pt x="11204" y="18442"/>
                </a:cubicBezTo>
                <a:cubicBezTo>
                  <a:pt x="11204" y="17904"/>
                  <a:pt x="11015" y="17366"/>
                  <a:pt x="10667" y="16901"/>
                </a:cubicBezTo>
                <a:lnTo>
                  <a:pt x="12923" y="15157"/>
                </a:lnTo>
                <a:cubicBezTo>
                  <a:pt x="13739" y="15554"/>
                  <a:pt x="14635" y="15738"/>
                  <a:pt x="15513" y="15738"/>
                </a:cubicBezTo>
                <a:cubicBezTo>
                  <a:pt x="17597" y="15738"/>
                  <a:pt x="19589" y="14702"/>
                  <a:pt x="20219" y="13005"/>
                </a:cubicBezTo>
                <a:cubicBezTo>
                  <a:pt x="21112" y="10593"/>
                  <a:pt x="18769" y="8197"/>
                  <a:pt x="15539" y="8197"/>
                </a:cubicBezTo>
                <a:cubicBezTo>
                  <a:pt x="15528" y="8197"/>
                  <a:pt x="15517" y="8197"/>
                  <a:pt x="15506" y="8197"/>
                </a:cubicBezTo>
                <a:lnTo>
                  <a:pt x="15495" y="8189"/>
                </a:lnTo>
                <a:cubicBezTo>
                  <a:pt x="14567" y="8189"/>
                  <a:pt x="13650" y="8401"/>
                  <a:pt x="12870" y="8791"/>
                </a:cubicBezTo>
                <a:lnTo>
                  <a:pt x="9053" y="5841"/>
                </a:lnTo>
                <a:cubicBezTo>
                  <a:pt x="10403" y="4203"/>
                  <a:pt x="9940" y="2052"/>
                  <a:pt x="7989" y="837"/>
                </a:cubicBezTo>
                <a:cubicBezTo>
                  <a:pt x="7088" y="276"/>
                  <a:pt x="6002" y="0"/>
                  <a:pt x="4918" y="0"/>
                </a:cubicBezTo>
                <a:close/>
              </a:path>
            </a:pathLst>
          </a:custGeom>
          <a:gradFill>
            <a:gsLst>
              <a:gs pos="0">
                <a:srgbClr val="FF3486"/>
              </a:gs>
              <a:gs pos="100000">
                <a:schemeClr val="accent1"/>
              </a:gs>
            </a:gsLst>
            <a:lin ang="5400012"/>
          </a:gradFill>
          <a:ln w="28575">
            <a:solidFill>
              <a:srgbClr val="FF3486"/>
            </a:solidFill>
          </a:ln>
        </p:spPr>
        <p:txBody>
          <a:bodyPr lIns="45719" rIns="45719" anchor="ctr"/>
          <a:lstStyle/>
          <a:p>
            <a:pPr>
              <a:defRPr>
                <a:solidFill>
                  <a:srgbClr val="000000"/>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FFAED"/>
            </a:gs>
            <a:gs pos="100000">
              <a:schemeClr val="accent3">
                <a:lumOff val="44000"/>
              </a:schemeClr>
            </a:gs>
          </a:gsLst>
          <a:lin ang="5400012" scaled="0"/>
        </a:gradFill>
      </p:bgPr>
    </p:bg>
    <p:spTree>
      <p:nvGrpSpPr>
        <p:cNvPr id="1" name=""/>
        <p:cNvGrpSpPr/>
        <p:nvPr/>
      </p:nvGrpSpPr>
      <p:grpSpPr>
        <a:xfrm>
          <a:off x="0" y="0"/>
          <a:ext cx="0" cy="0"/>
          <a:chOff x="0" y="0"/>
          <a:chExt cx="0" cy="0"/>
        </a:xfrm>
      </p:grpSpPr>
      <p:sp>
        <p:nvSpPr>
          <p:cNvPr id="101" name="Google Shape;262;p37"/>
          <p:cNvSpPr txBox="1"/>
          <p:nvPr>
            <p:ph type="title"/>
          </p:nvPr>
        </p:nvSpPr>
        <p:spPr>
          <a:xfrm>
            <a:off x="711436" y="2279100"/>
            <a:ext cx="4590002" cy="841801"/>
          </a:xfrm>
          <a:prstGeom prst="rect">
            <a:avLst/>
          </a:prstGeom>
        </p:spPr>
        <p:txBody>
          <a:bodyPr/>
          <a:lstStyle>
            <a:lvl1pPr defTabSz="795527">
              <a:defRPr sz="4176"/>
            </a:lvl1pPr>
          </a:lstStyle>
          <a:p>
            <a:pPr/>
            <a:r>
              <a:t>Introduction</a:t>
            </a:r>
          </a:p>
        </p:txBody>
      </p:sp>
      <p:sp>
        <p:nvSpPr>
          <p:cNvPr id="102" name="Google Shape;263;p37"/>
          <p:cNvSpPr txBox="1"/>
          <p:nvPr/>
        </p:nvSpPr>
        <p:spPr>
          <a:xfrm>
            <a:off x="715149" y="1309949"/>
            <a:ext cx="3150902" cy="841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lvl1pPr defTabSz="640079">
              <a:defRPr b="1" sz="4200">
                <a:latin typeface="Poppins"/>
                <a:ea typeface="Poppins"/>
                <a:cs typeface="Poppins"/>
                <a:sym typeface="Poppins"/>
              </a:defRPr>
            </a:lvl1pPr>
          </a:lstStyle>
          <a:p>
            <a:pPr/>
            <a:r>
              <a:t>02</a:t>
            </a:r>
          </a:p>
        </p:txBody>
      </p:sp>
      <p:sp>
        <p:nvSpPr>
          <p:cNvPr id="103" name="Google Shape;265;p37"/>
          <p:cNvSpPr/>
          <p:nvPr/>
        </p:nvSpPr>
        <p:spPr>
          <a:xfrm rot="21120352">
            <a:off x="7609007" y="868177"/>
            <a:ext cx="845028" cy="555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 y="0"/>
                </a:moveTo>
                <a:cubicBezTo>
                  <a:pt x="473" y="0"/>
                  <a:pt x="0" y="720"/>
                  <a:pt x="0" y="1633"/>
                </a:cubicBezTo>
                <a:lnTo>
                  <a:pt x="0" y="15882"/>
                </a:lnTo>
                <a:cubicBezTo>
                  <a:pt x="0" y="16795"/>
                  <a:pt x="473" y="17515"/>
                  <a:pt x="1057" y="17515"/>
                </a:cubicBezTo>
                <a:lnTo>
                  <a:pt x="3016" y="17515"/>
                </a:lnTo>
                <a:lnTo>
                  <a:pt x="3016" y="21600"/>
                </a:lnTo>
                <a:lnTo>
                  <a:pt x="5006" y="17515"/>
                </a:lnTo>
                <a:lnTo>
                  <a:pt x="20527" y="17515"/>
                </a:lnTo>
                <a:cubicBezTo>
                  <a:pt x="21111" y="17515"/>
                  <a:pt x="21585" y="16795"/>
                  <a:pt x="21600" y="15904"/>
                </a:cubicBezTo>
                <a:lnTo>
                  <a:pt x="21600" y="1633"/>
                </a:lnTo>
                <a:cubicBezTo>
                  <a:pt x="21585" y="720"/>
                  <a:pt x="21111" y="0"/>
                  <a:pt x="20527" y="0"/>
                </a:cubicBezTo>
                <a:close/>
              </a:path>
            </a:pathLst>
          </a:custGeom>
          <a:gradFill>
            <a:gsLst>
              <a:gs pos="0">
                <a:schemeClr val="accent2"/>
              </a:gs>
              <a:gs pos="100000">
                <a:srgbClr val="FFF0C6"/>
              </a:gs>
            </a:gsLst>
            <a:lin ang="5400012"/>
          </a:gradFill>
          <a:ln w="28575">
            <a:solidFill>
              <a:srgbClr val="FF3486"/>
            </a:solidFill>
          </a:ln>
        </p:spPr>
        <p:txBody>
          <a:bodyPr lIns="45719" rIns="45719" anchor="ctr"/>
          <a:lstStyle/>
          <a:p>
            <a:pPr>
              <a:defRPr>
                <a:solidFill>
                  <a:srgbClr val="000000"/>
                </a:solidFill>
              </a:defRPr>
            </a:pPr>
          </a:p>
        </p:txBody>
      </p:sp>
      <p:grpSp>
        <p:nvGrpSpPr>
          <p:cNvPr id="122" name="Google Shape;266;p37"/>
          <p:cNvGrpSpPr/>
          <p:nvPr/>
        </p:nvGrpSpPr>
        <p:grpSpPr>
          <a:xfrm>
            <a:off x="5774773" y="1576125"/>
            <a:ext cx="2888199" cy="2247779"/>
            <a:chOff x="0" y="0"/>
            <a:chExt cx="2888198" cy="2247777"/>
          </a:xfrm>
        </p:grpSpPr>
        <p:sp>
          <p:nvSpPr>
            <p:cNvPr id="104" name="Google Shape;267;p37"/>
            <p:cNvSpPr/>
            <p:nvPr/>
          </p:nvSpPr>
          <p:spPr>
            <a:xfrm>
              <a:off x="969834" y="215638"/>
              <a:ext cx="584302" cy="530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123" y="0"/>
                  </a:moveTo>
                  <a:cubicBezTo>
                    <a:pt x="4576" y="0"/>
                    <a:pt x="3993" y="96"/>
                    <a:pt x="3368" y="294"/>
                  </a:cubicBezTo>
                  <a:cubicBezTo>
                    <a:pt x="2322" y="616"/>
                    <a:pt x="1149" y="518"/>
                    <a:pt x="0" y="616"/>
                  </a:cubicBezTo>
                  <a:cubicBezTo>
                    <a:pt x="294" y="1601"/>
                    <a:pt x="1314" y="1670"/>
                    <a:pt x="2207" y="1896"/>
                  </a:cubicBezTo>
                  <a:cubicBezTo>
                    <a:pt x="2312" y="1911"/>
                    <a:pt x="2420" y="1918"/>
                    <a:pt x="2527" y="1918"/>
                  </a:cubicBezTo>
                  <a:cubicBezTo>
                    <a:pt x="2719" y="1918"/>
                    <a:pt x="2913" y="1893"/>
                    <a:pt x="3100" y="1839"/>
                  </a:cubicBezTo>
                  <a:cubicBezTo>
                    <a:pt x="3564" y="1727"/>
                    <a:pt x="3997" y="1674"/>
                    <a:pt x="4403" y="1674"/>
                  </a:cubicBezTo>
                  <a:cubicBezTo>
                    <a:pt x="6687" y="1674"/>
                    <a:pt x="8097" y="3361"/>
                    <a:pt x="9148" y="5677"/>
                  </a:cubicBezTo>
                  <a:cubicBezTo>
                    <a:pt x="10181" y="7967"/>
                    <a:pt x="11202" y="10244"/>
                    <a:pt x="12108" y="12591"/>
                  </a:cubicBezTo>
                  <a:cubicBezTo>
                    <a:pt x="13103" y="15163"/>
                    <a:pt x="11700" y="18818"/>
                    <a:pt x="9403" y="19858"/>
                  </a:cubicBezTo>
                  <a:cubicBezTo>
                    <a:pt x="8599" y="20209"/>
                    <a:pt x="7833" y="20560"/>
                    <a:pt x="8217" y="21600"/>
                  </a:cubicBezTo>
                  <a:cubicBezTo>
                    <a:pt x="9327" y="21095"/>
                    <a:pt x="10423" y="20560"/>
                    <a:pt x="11546" y="20082"/>
                  </a:cubicBezTo>
                  <a:cubicBezTo>
                    <a:pt x="12490" y="19675"/>
                    <a:pt x="13103" y="18958"/>
                    <a:pt x="13333" y="17861"/>
                  </a:cubicBezTo>
                  <a:cubicBezTo>
                    <a:pt x="13512" y="17047"/>
                    <a:pt x="13626" y="16176"/>
                    <a:pt x="13957" y="15431"/>
                  </a:cubicBezTo>
                  <a:cubicBezTo>
                    <a:pt x="14578" y="14098"/>
                    <a:pt x="15390" y="13431"/>
                    <a:pt x="16399" y="13431"/>
                  </a:cubicBezTo>
                  <a:cubicBezTo>
                    <a:pt x="17092" y="13431"/>
                    <a:pt x="17876" y="13746"/>
                    <a:pt x="18755" y="14377"/>
                  </a:cubicBezTo>
                  <a:cubicBezTo>
                    <a:pt x="19224" y="14716"/>
                    <a:pt x="19672" y="14908"/>
                    <a:pt x="20157" y="14908"/>
                  </a:cubicBezTo>
                  <a:cubicBezTo>
                    <a:pt x="20594" y="14908"/>
                    <a:pt x="21061" y="14751"/>
                    <a:pt x="21600" y="14404"/>
                  </a:cubicBezTo>
                  <a:cubicBezTo>
                    <a:pt x="19412" y="14194"/>
                    <a:pt x="17902" y="11805"/>
                    <a:pt x="15852" y="11805"/>
                  </a:cubicBezTo>
                  <a:cubicBezTo>
                    <a:pt x="15309" y="11805"/>
                    <a:pt x="14728" y="11973"/>
                    <a:pt x="14086" y="12395"/>
                  </a:cubicBezTo>
                  <a:cubicBezTo>
                    <a:pt x="12835" y="9682"/>
                    <a:pt x="11674" y="7124"/>
                    <a:pt x="10475" y="4566"/>
                  </a:cubicBezTo>
                  <a:cubicBezTo>
                    <a:pt x="10194" y="3990"/>
                    <a:pt x="9875" y="3428"/>
                    <a:pt x="9518" y="2907"/>
                  </a:cubicBezTo>
                  <a:cubicBezTo>
                    <a:pt x="8359" y="1059"/>
                    <a:pt x="6945" y="0"/>
                    <a:pt x="5123" y="0"/>
                  </a:cubicBezTo>
                  <a:close/>
                </a:path>
              </a:pathLst>
            </a:custGeom>
            <a:solidFill>
              <a:srgbClr val="D3DDDD"/>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5" name="Google Shape;268;p37"/>
            <p:cNvSpPr/>
            <p:nvPr/>
          </p:nvSpPr>
          <p:spPr>
            <a:xfrm>
              <a:off x="174213" y="69686"/>
              <a:ext cx="1512286" cy="1219940"/>
            </a:xfrm>
            <a:custGeom>
              <a:avLst/>
              <a:gdLst/>
              <a:ahLst/>
              <a:cxnLst>
                <a:cxn ang="0">
                  <a:pos x="wd2" y="hd2"/>
                </a:cxn>
                <a:cxn ang="5400000">
                  <a:pos x="wd2" y="hd2"/>
                </a:cxn>
                <a:cxn ang="10800000">
                  <a:pos x="wd2" y="hd2"/>
                </a:cxn>
                <a:cxn ang="16200000">
                  <a:pos x="wd2" y="hd2"/>
                </a:cxn>
              </a:cxnLst>
              <a:rect l="0" t="0" r="r" b="b"/>
              <a:pathLst>
                <a:path w="21240" h="21600" fill="norm" stroke="1" extrusionOk="0">
                  <a:moveTo>
                    <a:pt x="13112" y="2587"/>
                  </a:moveTo>
                  <a:cubicBezTo>
                    <a:pt x="13808" y="2587"/>
                    <a:pt x="14344" y="3047"/>
                    <a:pt x="14785" y="3848"/>
                  </a:cubicBezTo>
                  <a:cubicBezTo>
                    <a:pt x="14921" y="4081"/>
                    <a:pt x="15042" y="4325"/>
                    <a:pt x="15149" y="4576"/>
                  </a:cubicBezTo>
                  <a:cubicBezTo>
                    <a:pt x="15605" y="5682"/>
                    <a:pt x="16051" y="6800"/>
                    <a:pt x="16521" y="7973"/>
                  </a:cubicBezTo>
                  <a:cubicBezTo>
                    <a:pt x="16764" y="7790"/>
                    <a:pt x="16986" y="7717"/>
                    <a:pt x="17192" y="7717"/>
                  </a:cubicBezTo>
                  <a:cubicBezTo>
                    <a:pt x="17970" y="7717"/>
                    <a:pt x="18544" y="8758"/>
                    <a:pt x="19376" y="8859"/>
                  </a:cubicBezTo>
                  <a:cubicBezTo>
                    <a:pt x="19173" y="9005"/>
                    <a:pt x="18998" y="9071"/>
                    <a:pt x="18834" y="9071"/>
                  </a:cubicBezTo>
                  <a:cubicBezTo>
                    <a:pt x="18647" y="9071"/>
                    <a:pt x="18475" y="8987"/>
                    <a:pt x="18295" y="8841"/>
                  </a:cubicBezTo>
                  <a:cubicBezTo>
                    <a:pt x="17963" y="8564"/>
                    <a:pt x="17664" y="8425"/>
                    <a:pt x="17400" y="8425"/>
                  </a:cubicBezTo>
                  <a:cubicBezTo>
                    <a:pt x="17018" y="8425"/>
                    <a:pt x="16707" y="8717"/>
                    <a:pt x="16473" y="9299"/>
                  </a:cubicBezTo>
                  <a:cubicBezTo>
                    <a:pt x="16346" y="9617"/>
                    <a:pt x="16303" y="9996"/>
                    <a:pt x="16235" y="10356"/>
                  </a:cubicBezTo>
                  <a:cubicBezTo>
                    <a:pt x="16148" y="10833"/>
                    <a:pt x="15920" y="11138"/>
                    <a:pt x="15556" y="11322"/>
                  </a:cubicBezTo>
                  <a:cubicBezTo>
                    <a:pt x="15134" y="11530"/>
                    <a:pt x="14708" y="11762"/>
                    <a:pt x="14291" y="11982"/>
                  </a:cubicBezTo>
                  <a:cubicBezTo>
                    <a:pt x="14146" y="11530"/>
                    <a:pt x="14441" y="11383"/>
                    <a:pt x="14742" y="11224"/>
                  </a:cubicBezTo>
                  <a:cubicBezTo>
                    <a:pt x="15614" y="10766"/>
                    <a:pt x="16153" y="9183"/>
                    <a:pt x="15769" y="8058"/>
                  </a:cubicBezTo>
                  <a:cubicBezTo>
                    <a:pt x="15425" y="7044"/>
                    <a:pt x="15037" y="6048"/>
                    <a:pt x="14645" y="5059"/>
                  </a:cubicBezTo>
                  <a:cubicBezTo>
                    <a:pt x="14246" y="4053"/>
                    <a:pt x="13712" y="3316"/>
                    <a:pt x="12846" y="3316"/>
                  </a:cubicBezTo>
                  <a:cubicBezTo>
                    <a:pt x="12691" y="3316"/>
                    <a:pt x="12525" y="3340"/>
                    <a:pt x="12347" y="3390"/>
                  </a:cubicBezTo>
                  <a:cubicBezTo>
                    <a:pt x="12280" y="3412"/>
                    <a:pt x="12212" y="3423"/>
                    <a:pt x="12144" y="3423"/>
                  </a:cubicBezTo>
                  <a:cubicBezTo>
                    <a:pt x="12098" y="3423"/>
                    <a:pt x="12052" y="3418"/>
                    <a:pt x="12008" y="3408"/>
                  </a:cubicBezTo>
                  <a:cubicBezTo>
                    <a:pt x="11668" y="3317"/>
                    <a:pt x="11281" y="3286"/>
                    <a:pt x="11169" y="2858"/>
                  </a:cubicBezTo>
                  <a:cubicBezTo>
                    <a:pt x="11606" y="2816"/>
                    <a:pt x="12052" y="2858"/>
                    <a:pt x="12449" y="2712"/>
                  </a:cubicBezTo>
                  <a:cubicBezTo>
                    <a:pt x="12685" y="2628"/>
                    <a:pt x="12906" y="2587"/>
                    <a:pt x="13112" y="2587"/>
                  </a:cubicBezTo>
                  <a:close/>
                  <a:moveTo>
                    <a:pt x="13593" y="0"/>
                  </a:moveTo>
                  <a:cubicBezTo>
                    <a:pt x="12961" y="0"/>
                    <a:pt x="12328" y="169"/>
                    <a:pt x="11698" y="438"/>
                  </a:cubicBezTo>
                  <a:cubicBezTo>
                    <a:pt x="11295" y="604"/>
                    <a:pt x="10903" y="805"/>
                    <a:pt x="10525" y="1043"/>
                  </a:cubicBezTo>
                  <a:cubicBezTo>
                    <a:pt x="9356" y="1777"/>
                    <a:pt x="9526" y="3194"/>
                    <a:pt x="10161" y="4038"/>
                  </a:cubicBezTo>
                  <a:cubicBezTo>
                    <a:pt x="10602" y="4630"/>
                    <a:pt x="11171" y="4899"/>
                    <a:pt x="11798" y="4899"/>
                  </a:cubicBezTo>
                  <a:cubicBezTo>
                    <a:pt x="11805" y="4899"/>
                    <a:pt x="11812" y="4899"/>
                    <a:pt x="11819" y="4899"/>
                  </a:cubicBezTo>
                  <a:cubicBezTo>
                    <a:pt x="11824" y="4899"/>
                    <a:pt x="11830" y="4899"/>
                    <a:pt x="11835" y="4899"/>
                  </a:cubicBezTo>
                  <a:cubicBezTo>
                    <a:pt x="13053" y="4899"/>
                    <a:pt x="13410" y="5584"/>
                    <a:pt x="13603" y="6867"/>
                  </a:cubicBezTo>
                  <a:cubicBezTo>
                    <a:pt x="13700" y="7509"/>
                    <a:pt x="13923" y="8120"/>
                    <a:pt x="14078" y="8719"/>
                  </a:cubicBezTo>
                  <a:cubicBezTo>
                    <a:pt x="13491" y="8603"/>
                    <a:pt x="13326" y="7888"/>
                    <a:pt x="13215" y="7264"/>
                  </a:cubicBezTo>
                  <a:cubicBezTo>
                    <a:pt x="13002" y="6121"/>
                    <a:pt x="12444" y="5761"/>
                    <a:pt x="11581" y="5651"/>
                  </a:cubicBezTo>
                  <a:cubicBezTo>
                    <a:pt x="10476" y="5498"/>
                    <a:pt x="9603" y="4765"/>
                    <a:pt x="9085" y="3500"/>
                  </a:cubicBezTo>
                  <a:cubicBezTo>
                    <a:pt x="8939" y="3152"/>
                    <a:pt x="8959" y="2681"/>
                    <a:pt x="8920" y="2265"/>
                  </a:cubicBezTo>
                  <a:cubicBezTo>
                    <a:pt x="8895" y="2020"/>
                    <a:pt x="8917" y="1739"/>
                    <a:pt x="8693" y="1739"/>
                  </a:cubicBezTo>
                  <a:cubicBezTo>
                    <a:pt x="8655" y="1739"/>
                    <a:pt x="8610" y="1747"/>
                    <a:pt x="8557" y="1765"/>
                  </a:cubicBezTo>
                  <a:cubicBezTo>
                    <a:pt x="7757" y="2027"/>
                    <a:pt x="7025" y="2547"/>
                    <a:pt x="6429" y="3268"/>
                  </a:cubicBezTo>
                  <a:cubicBezTo>
                    <a:pt x="6530" y="3329"/>
                    <a:pt x="6632" y="3390"/>
                    <a:pt x="6739" y="3439"/>
                  </a:cubicBezTo>
                  <a:cubicBezTo>
                    <a:pt x="7194" y="3616"/>
                    <a:pt x="7548" y="3916"/>
                    <a:pt x="7538" y="4576"/>
                  </a:cubicBezTo>
                  <a:cubicBezTo>
                    <a:pt x="7529" y="5297"/>
                    <a:pt x="7117" y="5999"/>
                    <a:pt x="6589" y="6103"/>
                  </a:cubicBezTo>
                  <a:cubicBezTo>
                    <a:pt x="5929" y="6244"/>
                    <a:pt x="5260" y="6287"/>
                    <a:pt x="4596" y="6372"/>
                  </a:cubicBezTo>
                  <a:lnTo>
                    <a:pt x="4557" y="6189"/>
                  </a:lnTo>
                  <a:cubicBezTo>
                    <a:pt x="4906" y="6060"/>
                    <a:pt x="5256" y="5890"/>
                    <a:pt x="5614" y="5816"/>
                  </a:cubicBezTo>
                  <a:cubicBezTo>
                    <a:pt x="6065" y="5724"/>
                    <a:pt x="6462" y="5596"/>
                    <a:pt x="6734" y="5070"/>
                  </a:cubicBezTo>
                  <a:cubicBezTo>
                    <a:pt x="7015" y="4533"/>
                    <a:pt x="6899" y="4178"/>
                    <a:pt x="6375" y="4130"/>
                  </a:cubicBezTo>
                  <a:cubicBezTo>
                    <a:pt x="6284" y="4121"/>
                    <a:pt x="6193" y="4116"/>
                    <a:pt x="6105" y="4116"/>
                  </a:cubicBezTo>
                  <a:cubicBezTo>
                    <a:pt x="4906" y="4116"/>
                    <a:pt x="3986" y="4908"/>
                    <a:pt x="3210" y="6012"/>
                  </a:cubicBezTo>
                  <a:cubicBezTo>
                    <a:pt x="2914" y="6433"/>
                    <a:pt x="2740" y="6983"/>
                    <a:pt x="2512" y="7478"/>
                  </a:cubicBezTo>
                  <a:lnTo>
                    <a:pt x="2648" y="7612"/>
                  </a:lnTo>
                  <a:cubicBezTo>
                    <a:pt x="2744" y="7539"/>
                    <a:pt x="2841" y="7466"/>
                    <a:pt x="2943" y="7387"/>
                  </a:cubicBezTo>
                  <a:cubicBezTo>
                    <a:pt x="3237" y="7158"/>
                    <a:pt x="3525" y="7045"/>
                    <a:pt x="3796" y="7045"/>
                  </a:cubicBezTo>
                  <a:cubicBezTo>
                    <a:pt x="4257" y="7045"/>
                    <a:pt x="4667" y="7373"/>
                    <a:pt x="4969" y="8016"/>
                  </a:cubicBezTo>
                  <a:cubicBezTo>
                    <a:pt x="5110" y="8316"/>
                    <a:pt x="5193" y="8657"/>
                    <a:pt x="5333" y="8957"/>
                  </a:cubicBezTo>
                  <a:cubicBezTo>
                    <a:pt x="5435" y="9165"/>
                    <a:pt x="5590" y="9336"/>
                    <a:pt x="5725" y="9519"/>
                  </a:cubicBezTo>
                  <a:cubicBezTo>
                    <a:pt x="5857" y="9317"/>
                    <a:pt x="6050" y="9140"/>
                    <a:pt x="6113" y="8902"/>
                  </a:cubicBezTo>
                  <a:cubicBezTo>
                    <a:pt x="6249" y="8413"/>
                    <a:pt x="6317" y="7894"/>
                    <a:pt x="6404" y="7423"/>
                  </a:cubicBezTo>
                  <a:cubicBezTo>
                    <a:pt x="6816" y="8205"/>
                    <a:pt x="6729" y="9134"/>
                    <a:pt x="6113" y="10173"/>
                  </a:cubicBezTo>
                  <a:cubicBezTo>
                    <a:pt x="5774" y="10747"/>
                    <a:pt x="5803" y="11719"/>
                    <a:pt x="6191" y="12293"/>
                  </a:cubicBezTo>
                  <a:cubicBezTo>
                    <a:pt x="6307" y="12459"/>
                    <a:pt x="6443" y="12605"/>
                    <a:pt x="6554" y="12752"/>
                  </a:cubicBezTo>
                  <a:lnTo>
                    <a:pt x="4941" y="12721"/>
                  </a:lnTo>
                  <a:cubicBezTo>
                    <a:pt x="4935" y="12744"/>
                    <a:pt x="4931" y="12753"/>
                    <a:pt x="4929" y="12753"/>
                  </a:cubicBezTo>
                  <a:cubicBezTo>
                    <a:pt x="4921" y="12753"/>
                    <a:pt x="4926" y="12682"/>
                    <a:pt x="4955" y="12642"/>
                  </a:cubicBezTo>
                  <a:cubicBezTo>
                    <a:pt x="5517" y="11908"/>
                    <a:pt x="5309" y="11071"/>
                    <a:pt x="5076" y="10314"/>
                  </a:cubicBezTo>
                  <a:cubicBezTo>
                    <a:pt x="4839" y="9544"/>
                    <a:pt x="4529" y="8810"/>
                    <a:pt x="4155" y="8126"/>
                  </a:cubicBezTo>
                  <a:cubicBezTo>
                    <a:pt x="4022" y="7876"/>
                    <a:pt x="3869" y="7754"/>
                    <a:pt x="3712" y="7754"/>
                  </a:cubicBezTo>
                  <a:cubicBezTo>
                    <a:pt x="3554" y="7754"/>
                    <a:pt x="3392" y="7878"/>
                    <a:pt x="3244" y="8120"/>
                  </a:cubicBezTo>
                  <a:cubicBezTo>
                    <a:pt x="2720" y="8963"/>
                    <a:pt x="2226" y="9843"/>
                    <a:pt x="1765" y="10747"/>
                  </a:cubicBezTo>
                  <a:cubicBezTo>
                    <a:pt x="1436" y="11401"/>
                    <a:pt x="1150" y="12086"/>
                    <a:pt x="898" y="12795"/>
                  </a:cubicBezTo>
                  <a:cubicBezTo>
                    <a:pt x="796" y="13088"/>
                    <a:pt x="762" y="13418"/>
                    <a:pt x="791" y="13742"/>
                  </a:cubicBezTo>
                  <a:cubicBezTo>
                    <a:pt x="854" y="14561"/>
                    <a:pt x="616" y="15239"/>
                    <a:pt x="296" y="15923"/>
                  </a:cubicBezTo>
                  <a:cubicBezTo>
                    <a:pt x="117" y="16302"/>
                    <a:pt x="-33" y="16797"/>
                    <a:pt x="6" y="17213"/>
                  </a:cubicBezTo>
                  <a:cubicBezTo>
                    <a:pt x="83" y="18026"/>
                    <a:pt x="234" y="18820"/>
                    <a:pt x="451" y="19584"/>
                  </a:cubicBezTo>
                  <a:cubicBezTo>
                    <a:pt x="776" y="20726"/>
                    <a:pt x="1562" y="21240"/>
                    <a:pt x="2424" y="21564"/>
                  </a:cubicBezTo>
                  <a:cubicBezTo>
                    <a:pt x="2494" y="21588"/>
                    <a:pt x="2565" y="21600"/>
                    <a:pt x="2639" y="21600"/>
                  </a:cubicBezTo>
                  <a:cubicBezTo>
                    <a:pt x="3040" y="21600"/>
                    <a:pt x="3481" y="21254"/>
                    <a:pt x="3690" y="20794"/>
                  </a:cubicBezTo>
                  <a:cubicBezTo>
                    <a:pt x="3903" y="20317"/>
                    <a:pt x="4121" y="19852"/>
                    <a:pt x="4369" y="19321"/>
                  </a:cubicBezTo>
                  <a:cubicBezTo>
                    <a:pt x="3942" y="18484"/>
                    <a:pt x="3505" y="17530"/>
                    <a:pt x="3661" y="16510"/>
                  </a:cubicBezTo>
                  <a:cubicBezTo>
                    <a:pt x="3985" y="17188"/>
                    <a:pt x="4339" y="17940"/>
                    <a:pt x="4713" y="18679"/>
                  </a:cubicBezTo>
                  <a:cubicBezTo>
                    <a:pt x="4811" y="18877"/>
                    <a:pt x="4935" y="18958"/>
                    <a:pt x="5089" y="18958"/>
                  </a:cubicBezTo>
                  <a:cubicBezTo>
                    <a:pt x="5163" y="18958"/>
                    <a:pt x="5245" y="18939"/>
                    <a:pt x="5333" y="18905"/>
                  </a:cubicBezTo>
                  <a:cubicBezTo>
                    <a:pt x="5625" y="18794"/>
                    <a:pt x="5918" y="18752"/>
                    <a:pt x="6210" y="18752"/>
                  </a:cubicBezTo>
                  <a:cubicBezTo>
                    <a:pt x="6766" y="18752"/>
                    <a:pt x="7320" y="18903"/>
                    <a:pt x="7873" y="19015"/>
                  </a:cubicBezTo>
                  <a:cubicBezTo>
                    <a:pt x="8174" y="19076"/>
                    <a:pt x="8469" y="19162"/>
                    <a:pt x="8731" y="19229"/>
                  </a:cubicBezTo>
                  <a:cubicBezTo>
                    <a:pt x="8838" y="18569"/>
                    <a:pt x="8983" y="17940"/>
                    <a:pt x="9027" y="17298"/>
                  </a:cubicBezTo>
                  <a:cubicBezTo>
                    <a:pt x="9056" y="16870"/>
                    <a:pt x="9012" y="16388"/>
                    <a:pt x="8872" y="16003"/>
                  </a:cubicBezTo>
                  <a:cubicBezTo>
                    <a:pt x="8663" y="15434"/>
                    <a:pt x="8338" y="14933"/>
                    <a:pt x="8057" y="14408"/>
                  </a:cubicBezTo>
                  <a:cubicBezTo>
                    <a:pt x="7959" y="14218"/>
                    <a:pt x="7851" y="14122"/>
                    <a:pt x="7737" y="14122"/>
                  </a:cubicBezTo>
                  <a:cubicBezTo>
                    <a:pt x="7637" y="14122"/>
                    <a:pt x="7533" y="14196"/>
                    <a:pt x="7427" y="14347"/>
                  </a:cubicBezTo>
                  <a:cubicBezTo>
                    <a:pt x="6855" y="15160"/>
                    <a:pt x="6133" y="15539"/>
                    <a:pt x="5289" y="15648"/>
                  </a:cubicBezTo>
                  <a:cubicBezTo>
                    <a:pt x="5168" y="15661"/>
                    <a:pt x="4994" y="15893"/>
                    <a:pt x="4974" y="16046"/>
                  </a:cubicBezTo>
                  <a:cubicBezTo>
                    <a:pt x="4921" y="16443"/>
                    <a:pt x="4945" y="16846"/>
                    <a:pt x="4941" y="17249"/>
                  </a:cubicBezTo>
                  <a:lnTo>
                    <a:pt x="4819" y="17329"/>
                  </a:lnTo>
                  <a:cubicBezTo>
                    <a:pt x="4684" y="16950"/>
                    <a:pt x="4436" y="16571"/>
                    <a:pt x="4441" y="16199"/>
                  </a:cubicBezTo>
                  <a:cubicBezTo>
                    <a:pt x="4446" y="15624"/>
                    <a:pt x="4262" y="15306"/>
                    <a:pt x="3971" y="14921"/>
                  </a:cubicBezTo>
                  <a:cubicBezTo>
                    <a:pt x="3656" y="14506"/>
                    <a:pt x="3452" y="13943"/>
                    <a:pt x="3186" y="13418"/>
                  </a:cubicBezTo>
                  <a:cubicBezTo>
                    <a:pt x="2686" y="13876"/>
                    <a:pt x="2614" y="14585"/>
                    <a:pt x="2623" y="15288"/>
                  </a:cubicBezTo>
                  <a:cubicBezTo>
                    <a:pt x="2628" y="16076"/>
                    <a:pt x="2744" y="16864"/>
                    <a:pt x="2774" y="17653"/>
                  </a:cubicBezTo>
                  <a:cubicBezTo>
                    <a:pt x="2803" y="18337"/>
                    <a:pt x="2774" y="19021"/>
                    <a:pt x="2691" y="19700"/>
                  </a:cubicBezTo>
                  <a:cubicBezTo>
                    <a:pt x="2371" y="18942"/>
                    <a:pt x="2434" y="18031"/>
                    <a:pt x="1925" y="17305"/>
                  </a:cubicBezTo>
                  <a:cubicBezTo>
                    <a:pt x="1790" y="17616"/>
                    <a:pt x="1688" y="17842"/>
                    <a:pt x="1591" y="18068"/>
                  </a:cubicBezTo>
                  <a:cubicBezTo>
                    <a:pt x="1290" y="17690"/>
                    <a:pt x="1242" y="17255"/>
                    <a:pt x="1557" y="16809"/>
                  </a:cubicBezTo>
                  <a:cubicBezTo>
                    <a:pt x="1887" y="16339"/>
                    <a:pt x="1925" y="15813"/>
                    <a:pt x="2003" y="15226"/>
                  </a:cubicBezTo>
                  <a:cubicBezTo>
                    <a:pt x="2114" y="14433"/>
                    <a:pt x="2415" y="13668"/>
                    <a:pt x="2662" y="12911"/>
                  </a:cubicBezTo>
                  <a:cubicBezTo>
                    <a:pt x="2836" y="12379"/>
                    <a:pt x="3220" y="11897"/>
                    <a:pt x="2744" y="11273"/>
                  </a:cubicBezTo>
                  <a:cubicBezTo>
                    <a:pt x="3253" y="11291"/>
                    <a:pt x="3399" y="11750"/>
                    <a:pt x="3564" y="12147"/>
                  </a:cubicBezTo>
                  <a:cubicBezTo>
                    <a:pt x="3709" y="12513"/>
                    <a:pt x="3806" y="12911"/>
                    <a:pt x="3922" y="13296"/>
                  </a:cubicBezTo>
                  <a:cubicBezTo>
                    <a:pt x="4215" y="14302"/>
                    <a:pt x="4827" y="14842"/>
                    <a:pt x="5480" y="14842"/>
                  </a:cubicBezTo>
                  <a:cubicBezTo>
                    <a:pt x="5949" y="14842"/>
                    <a:pt x="6440" y="14562"/>
                    <a:pt x="6850" y="13974"/>
                  </a:cubicBezTo>
                  <a:cubicBezTo>
                    <a:pt x="7316" y="13302"/>
                    <a:pt x="7635" y="12575"/>
                    <a:pt x="7568" y="11560"/>
                  </a:cubicBezTo>
                  <a:cubicBezTo>
                    <a:pt x="7442" y="9715"/>
                    <a:pt x="7728" y="7863"/>
                    <a:pt x="8402" y="6220"/>
                  </a:cubicBezTo>
                  <a:cubicBezTo>
                    <a:pt x="8654" y="5602"/>
                    <a:pt x="8600" y="4790"/>
                    <a:pt x="8673" y="4148"/>
                  </a:cubicBezTo>
                  <a:cubicBezTo>
                    <a:pt x="9255" y="4814"/>
                    <a:pt x="9361" y="5608"/>
                    <a:pt x="8857" y="6904"/>
                  </a:cubicBezTo>
                  <a:cubicBezTo>
                    <a:pt x="7684" y="9898"/>
                    <a:pt x="8014" y="12727"/>
                    <a:pt x="9376" y="15471"/>
                  </a:cubicBezTo>
                  <a:cubicBezTo>
                    <a:pt x="9638" y="15991"/>
                    <a:pt x="9928" y="16498"/>
                    <a:pt x="10113" y="17060"/>
                  </a:cubicBezTo>
                  <a:cubicBezTo>
                    <a:pt x="10379" y="17885"/>
                    <a:pt x="10830" y="18245"/>
                    <a:pt x="11513" y="18331"/>
                  </a:cubicBezTo>
                  <a:cubicBezTo>
                    <a:pt x="12493" y="18453"/>
                    <a:pt x="13462" y="18667"/>
                    <a:pt x="14432" y="18826"/>
                  </a:cubicBezTo>
                  <a:cubicBezTo>
                    <a:pt x="14483" y="18834"/>
                    <a:pt x="14535" y="18837"/>
                    <a:pt x="14588" y="18837"/>
                  </a:cubicBezTo>
                  <a:cubicBezTo>
                    <a:pt x="14693" y="18837"/>
                    <a:pt x="14803" y="18826"/>
                    <a:pt x="14926" y="18826"/>
                  </a:cubicBezTo>
                  <a:cubicBezTo>
                    <a:pt x="14732" y="17995"/>
                    <a:pt x="14558" y="17237"/>
                    <a:pt x="14383" y="16479"/>
                  </a:cubicBezTo>
                  <a:lnTo>
                    <a:pt x="14456" y="16479"/>
                  </a:lnTo>
                  <a:cubicBezTo>
                    <a:pt x="14844" y="17127"/>
                    <a:pt x="15159" y="17891"/>
                    <a:pt x="15644" y="18392"/>
                  </a:cubicBezTo>
                  <a:cubicBezTo>
                    <a:pt x="16128" y="18887"/>
                    <a:pt x="16768" y="19101"/>
                    <a:pt x="17481" y="19529"/>
                  </a:cubicBezTo>
                  <a:cubicBezTo>
                    <a:pt x="16889" y="19517"/>
                    <a:pt x="16409" y="19517"/>
                    <a:pt x="15929" y="19498"/>
                  </a:cubicBezTo>
                  <a:cubicBezTo>
                    <a:pt x="15845" y="19498"/>
                    <a:pt x="15750" y="19406"/>
                    <a:pt x="15679" y="19406"/>
                  </a:cubicBezTo>
                  <a:cubicBezTo>
                    <a:pt x="15668" y="19406"/>
                    <a:pt x="15658" y="19408"/>
                    <a:pt x="15649" y="19413"/>
                  </a:cubicBezTo>
                  <a:cubicBezTo>
                    <a:pt x="15435" y="19529"/>
                    <a:pt x="15227" y="19663"/>
                    <a:pt x="15023" y="19810"/>
                  </a:cubicBezTo>
                  <a:cubicBezTo>
                    <a:pt x="15169" y="20005"/>
                    <a:pt x="15285" y="20305"/>
                    <a:pt x="15459" y="20378"/>
                  </a:cubicBezTo>
                  <a:cubicBezTo>
                    <a:pt x="15842" y="20529"/>
                    <a:pt x="16218" y="20692"/>
                    <a:pt x="16622" y="20692"/>
                  </a:cubicBezTo>
                  <a:cubicBezTo>
                    <a:pt x="16806" y="20692"/>
                    <a:pt x="16996" y="20658"/>
                    <a:pt x="17195" y="20574"/>
                  </a:cubicBezTo>
                  <a:cubicBezTo>
                    <a:pt x="17645" y="20381"/>
                    <a:pt x="18096" y="20291"/>
                    <a:pt x="18547" y="20291"/>
                  </a:cubicBezTo>
                  <a:cubicBezTo>
                    <a:pt x="19197" y="20291"/>
                    <a:pt x="19846" y="20479"/>
                    <a:pt x="20491" y="20818"/>
                  </a:cubicBezTo>
                  <a:cubicBezTo>
                    <a:pt x="20045" y="20305"/>
                    <a:pt x="19560" y="19834"/>
                    <a:pt x="19163" y="19266"/>
                  </a:cubicBezTo>
                  <a:cubicBezTo>
                    <a:pt x="18416" y="18221"/>
                    <a:pt x="17621" y="17200"/>
                    <a:pt x="17035" y="16021"/>
                  </a:cubicBezTo>
                  <a:cubicBezTo>
                    <a:pt x="16487" y="14921"/>
                    <a:pt x="15668" y="14396"/>
                    <a:pt x="14849" y="14396"/>
                  </a:cubicBezTo>
                  <a:cubicBezTo>
                    <a:pt x="14313" y="14396"/>
                    <a:pt x="13777" y="14620"/>
                    <a:pt x="13317" y="15056"/>
                  </a:cubicBezTo>
                  <a:cubicBezTo>
                    <a:pt x="12875" y="15475"/>
                    <a:pt x="12534" y="15685"/>
                    <a:pt x="12216" y="15685"/>
                  </a:cubicBezTo>
                  <a:cubicBezTo>
                    <a:pt x="11829" y="15685"/>
                    <a:pt x="11477" y="15374"/>
                    <a:pt x="11019" y="14750"/>
                  </a:cubicBezTo>
                  <a:cubicBezTo>
                    <a:pt x="10427" y="13931"/>
                    <a:pt x="10185" y="12953"/>
                    <a:pt x="10166" y="11780"/>
                  </a:cubicBezTo>
                  <a:cubicBezTo>
                    <a:pt x="10442" y="12391"/>
                    <a:pt x="10660" y="12935"/>
                    <a:pt x="10922" y="13449"/>
                  </a:cubicBezTo>
                  <a:cubicBezTo>
                    <a:pt x="11082" y="13754"/>
                    <a:pt x="11276" y="14035"/>
                    <a:pt x="11494" y="14280"/>
                  </a:cubicBezTo>
                  <a:cubicBezTo>
                    <a:pt x="11783" y="14614"/>
                    <a:pt x="12041" y="14784"/>
                    <a:pt x="12287" y="14784"/>
                  </a:cubicBezTo>
                  <a:cubicBezTo>
                    <a:pt x="12606" y="14784"/>
                    <a:pt x="12904" y="14497"/>
                    <a:pt x="13220" y="13913"/>
                  </a:cubicBezTo>
                  <a:cubicBezTo>
                    <a:pt x="11824" y="12862"/>
                    <a:pt x="11644" y="11187"/>
                    <a:pt x="11766" y="9354"/>
                  </a:cubicBezTo>
                  <a:cubicBezTo>
                    <a:pt x="11785" y="8823"/>
                    <a:pt x="11766" y="8291"/>
                    <a:pt x="11698" y="7772"/>
                  </a:cubicBezTo>
                  <a:cubicBezTo>
                    <a:pt x="11655" y="7386"/>
                    <a:pt x="11535" y="7072"/>
                    <a:pt x="11191" y="7072"/>
                  </a:cubicBezTo>
                  <a:cubicBezTo>
                    <a:pt x="11149" y="7072"/>
                    <a:pt x="11103" y="7077"/>
                    <a:pt x="11053" y="7087"/>
                  </a:cubicBezTo>
                  <a:cubicBezTo>
                    <a:pt x="10505" y="7185"/>
                    <a:pt x="10190" y="7472"/>
                    <a:pt x="10205" y="8028"/>
                  </a:cubicBezTo>
                  <a:cubicBezTo>
                    <a:pt x="10215" y="8529"/>
                    <a:pt x="10287" y="9036"/>
                    <a:pt x="10331" y="9544"/>
                  </a:cubicBezTo>
                  <a:cubicBezTo>
                    <a:pt x="10340" y="9635"/>
                    <a:pt x="10331" y="9733"/>
                    <a:pt x="10229" y="9868"/>
                  </a:cubicBezTo>
                  <a:cubicBezTo>
                    <a:pt x="10050" y="9269"/>
                    <a:pt x="9827" y="8688"/>
                    <a:pt x="9701" y="8077"/>
                  </a:cubicBezTo>
                  <a:cubicBezTo>
                    <a:pt x="9526" y="7246"/>
                    <a:pt x="9895" y="6647"/>
                    <a:pt x="10675" y="6366"/>
                  </a:cubicBezTo>
                  <a:cubicBezTo>
                    <a:pt x="10834" y="6309"/>
                    <a:pt x="10992" y="6281"/>
                    <a:pt x="11142" y="6281"/>
                  </a:cubicBezTo>
                  <a:cubicBezTo>
                    <a:pt x="11654" y="6281"/>
                    <a:pt x="12082" y="6602"/>
                    <a:pt x="12187" y="7197"/>
                  </a:cubicBezTo>
                  <a:cubicBezTo>
                    <a:pt x="12328" y="7979"/>
                    <a:pt x="12294" y="8804"/>
                    <a:pt x="12372" y="9611"/>
                  </a:cubicBezTo>
                  <a:cubicBezTo>
                    <a:pt x="12454" y="10448"/>
                    <a:pt x="12459" y="11346"/>
                    <a:pt x="12706" y="12110"/>
                  </a:cubicBezTo>
                  <a:cubicBezTo>
                    <a:pt x="13025" y="13085"/>
                    <a:pt x="13927" y="13607"/>
                    <a:pt x="14943" y="13607"/>
                  </a:cubicBezTo>
                  <a:cubicBezTo>
                    <a:pt x="15132" y="13607"/>
                    <a:pt x="15324" y="13589"/>
                    <a:pt x="15517" y="13552"/>
                  </a:cubicBezTo>
                  <a:cubicBezTo>
                    <a:pt x="16390" y="13388"/>
                    <a:pt x="17049" y="12520"/>
                    <a:pt x="17258" y="11273"/>
                  </a:cubicBezTo>
                  <a:cubicBezTo>
                    <a:pt x="17306" y="10949"/>
                    <a:pt x="17384" y="10638"/>
                    <a:pt x="17481" y="10332"/>
                  </a:cubicBezTo>
                  <a:cubicBezTo>
                    <a:pt x="17723" y="11811"/>
                    <a:pt x="17345" y="13014"/>
                    <a:pt x="16501" y="13895"/>
                  </a:cubicBezTo>
                  <a:cubicBezTo>
                    <a:pt x="17001" y="14793"/>
                    <a:pt x="17490" y="15661"/>
                    <a:pt x="17970" y="16540"/>
                  </a:cubicBezTo>
                  <a:cubicBezTo>
                    <a:pt x="18256" y="17060"/>
                    <a:pt x="18498" y="17640"/>
                    <a:pt x="19037" y="17812"/>
                  </a:cubicBezTo>
                  <a:cubicBezTo>
                    <a:pt x="19208" y="17867"/>
                    <a:pt x="19356" y="17895"/>
                    <a:pt x="19482" y="17895"/>
                  </a:cubicBezTo>
                  <a:cubicBezTo>
                    <a:pt x="19965" y="17895"/>
                    <a:pt x="20121" y="17480"/>
                    <a:pt x="20021" y="16608"/>
                  </a:cubicBezTo>
                  <a:cubicBezTo>
                    <a:pt x="19995" y="16607"/>
                    <a:pt x="19968" y="16607"/>
                    <a:pt x="19942" y="16607"/>
                  </a:cubicBezTo>
                  <a:cubicBezTo>
                    <a:pt x="19748" y="16607"/>
                    <a:pt x="19550" y="16626"/>
                    <a:pt x="19357" y="16626"/>
                  </a:cubicBezTo>
                  <a:cubicBezTo>
                    <a:pt x="19179" y="16626"/>
                    <a:pt x="19005" y="16610"/>
                    <a:pt x="18843" y="16547"/>
                  </a:cubicBezTo>
                  <a:cubicBezTo>
                    <a:pt x="18227" y="16308"/>
                    <a:pt x="17985" y="15434"/>
                    <a:pt x="18174" y="14426"/>
                  </a:cubicBezTo>
                  <a:cubicBezTo>
                    <a:pt x="18305" y="13729"/>
                    <a:pt x="18441" y="13027"/>
                    <a:pt x="18571" y="12349"/>
                  </a:cubicBezTo>
                  <a:cubicBezTo>
                    <a:pt x="18964" y="12837"/>
                    <a:pt x="18983" y="13497"/>
                    <a:pt x="18853" y="14206"/>
                  </a:cubicBezTo>
                  <a:cubicBezTo>
                    <a:pt x="18809" y="14420"/>
                    <a:pt x="18785" y="14640"/>
                    <a:pt x="18751" y="14860"/>
                  </a:cubicBezTo>
                  <a:cubicBezTo>
                    <a:pt x="18688" y="15306"/>
                    <a:pt x="18731" y="15703"/>
                    <a:pt x="19129" y="15844"/>
                  </a:cubicBezTo>
                  <a:cubicBezTo>
                    <a:pt x="19220" y="15877"/>
                    <a:pt x="19308" y="15894"/>
                    <a:pt x="19392" y="15894"/>
                  </a:cubicBezTo>
                  <a:cubicBezTo>
                    <a:pt x="19689" y="15894"/>
                    <a:pt x="19931" y="15688"/>
                    <a:pt x="20079" y="15331"/>
                  </a:cubicBezTo>
                  <a:cubicBezTo>
                    <a:pt x="20423" y="14506"/>
                    <a:pt x="20733" y="13650"/>
                    <a:pt x="21029" y="12789"/>
                  </a:cubicBezTo>
                  <a:cubicBezTo>
                    <a:pt x="21567" y="11193"/>
                    <a:pt x="21043" y="9348"/>
                    <a:pt x="19822" y="8548"/>
                  </a:cubicBezTo>
                  <a:cubicBezTo>
                    <a:pt x="19158" y="8095"/>
                    <a:pt x="18489" y="7631"/>
                    <a:pt x="17830" y="7160"/>
                  </a:cubicBezTo>
                  <a:cubicBezTo>
                    <a:pt x="17500" y="6928"/>
                    <a:pt x="17243" y="6580"/>
                    <a:pt x="17325" y="6085"/>
                  </a:cubicBezTo>
                  <a:cubicBezTo>
                    <a:pt x="17413" y="5572"/>
                    <a:pt x="17796" y="5450"/>
                    <a:pt x="18154" y="5370"/>
                  </a:cubicBezTo>
                  <a:cubicBezTo>
                    <a:pt x="18828" y="5229"/>
                    <a:pt x="18925" y="5046"/>
                    <a:pt x="18445" y="4405"/>
                  </a:cubicBezTo>
                  <a:cubicBezTo>
                    <a:pt x="17941" y="3756"/>
                    <a:pt x="17369" y="3194"/>
                    <a:pt x="16749" y="2736"/>
                  </a:cubicBezTo>
                  <a:cubicBezTo>
                    <a:pt x="16036" y="2192"/>
                    <a:pt x="15197" y="2082"/>
                    <a:pt x="14359" y="2064"/>
                  </a:cubicBezTo>
                  <a:cubicBezTo>
                    <a:pt x="14669" y="1905"/>
                    <a:pt x="14979" y="1758"/>
                    <a:pt x="15285" y="1581"/>
                  </a:cubicBezTo>
                  <a:cubicBezTo>
                    <a:pt x="15493" y="1465"/>
                    <a:pt x="15687" y="1306"/>
                    <a:pt x="15886" y="1166"/>
                  </a:cubicBezTo>
                  <a:cubicBezTo>
                    <a:pt x="15706" y="934"/>
                    <a:pt x="15556" y="622"/>
                    <a:pt x="15343" y="494"/>
                  </a:cubicBezTo>
                  <a:cubicBezTo>
                    <a:pt x="14764" y="146"/>
                    <a:pt x="14179" y="0"/>
                    <a:pt x="13593" y="0"/>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6" name="Google Shape;269;p37"/>
            <p:cNvSpPr/>
            <p:nvPr/>
          </p:nvSpPr>
          <p:spPr>
            <a:xfrm>
              <a:off x="1574166" y="1364528"/>
              <a:ext cx="441770" cy="5822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14" y="0"/>
                  </a:moveTo>
                  <a:cubicBezTo>
                    <a:pt x="10125" y="2484"/>
                    <a:pt x="10395" y="4610"/>
                    <a:pt x="13011" y="6274"/>
                  </a:cubicBezTo>
                  <a:cubicBezTo>
                    <a:pt x="13568" y="6646"/>
                    <a:pt x="13922" y="7158"/>
                    <a:pt x="13989" y="7708"/>
                  </a:cubicBezTo>
                  <a:cubicBezTo>
                    <a:pt x="14209" y="10627"/>
                    <a:pt x="10783" y="17030"/>
                    <a:pt x="6209" y="18092"/>
                  </a:cubicBezTo>
                  <a:cubicBezTo>
                    <a:pt x="4708" y="18437"/>
                    <a:pt x="3172" y="18719"/>
                    <a:pt x="1688" y="19103"/>
                  </a:cubicBezTo>
                  <a:cubicBezTo>
                    <a:pt x="1046" y="19270"/>
                    <a:pt x="506" y="19616"/>
                    <a:pt x="0" y="20050"/>
                  </a:cubicBezTo>
                  <a:cubicBezTo>
                    <a:pt x="1097" y="19985"/>
                    <a:pt x="2184" y="19912"/>
                    <a:pt x="3253" y="19912"/>
                  </a:cubicBezTo>
                  <a:cubicBezTo>
                    <a:pt x="5489" y="19912"/>
                    <a:pt x="7644" y="20231"/>
                    <a:pt x="9618" y="21600"/>
                  </a:cubicBezTo>
                  <a:cubicBezTo>
                    <a:pt x="8320" y="19679"/>
                    <a:pt x="9534" y="18565"/>
                    <a:pt x="11120" y="17452"/>
                  </a:cubicBezTo>
                  <a:cubicBezTo>
                    <a:pt x="12049" y="16798"/>
                    <a:pt x="12706" y="15928"/>
                    <a:pt x="13500" y="15147"/>
                  </a:cubicBezTo>
                  <a:cubicBezTo>
                    <a:pt x="15011" y="13649"/>
                    <a:pt x="16047" y="12979"/>
                    <a:pt x="17434" y="12979"/>
                  </a:cubicBezTo>
                  <a:cubicBezTo>
                    <a:pt x="18325" y="12979"/>
                    <a:pt x="19358" y="13254"/>
                    <a:pt x="20757" y="13765"/>
                  </a:cubicBezTo>
                  <a:cubicBezTo>
                    <a:pt x="20925" y="13828"/>
                    <a:pt x="21111" y="13867"/>
                    <a:pt x="21600" y="13995"/>
                  </a:cubicBezTo>
                  <a:cubicBezTo>
                    <a:pt x="20520" y="12510"/>
                    <a:pt x="19086" y="11972"/>
                    <a:pt x="17212" y="11959"/>
                  </a:cubicBezTo>
                  <a:cubicBezTo>
                    <a:pt x="15357" y="11946"/>
                    <a:pt x="15238" y="11844"/>
                    <a:pt x="15829" y="10474"/>
                  </a:cubicBezTo>
                  <a:cubicBezTo>
                    <a:pt x="16588" y="8745"/>
                    <a:pt x="17432" y="7043"/>
                    <a:pt x="18225" y="5378"/>
                  </a:cubicBezTo>
                  <a:cubicBezTo>
                    <a:pt x="17678" y="5559"/>
                    <a:pt x="17135" y="5650"/>
                    <a:pt x="16605" y="5650"/>
                  </a:cubicBezTo>
                  <a:cubicBezTo>
                    <a:pt x="15141" y="5650"/>
                    <a:pt x="13771" y="4950"/>
                    <a:pt x="12657" y="3483"/>
                  </a:cubicBezTo>
                  <a:cubicBezTo>
                    <a:pt x="11863" y="2434"/>
                    <a:pt x="11340" y="1268"/>
                    <a:pt x="10614" y="0"/>
                  </a:cubicBezTo>
                  <a:close/>
                </a:path>
              </a:pathLst>
            </a:custGeom>
            <a:solidFill>
              <a:srgbClr val="D3DDDD"/>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7" name="Google Shape;270;p37"/>
            <p:cNvSpPr/>
            <p:nvPr/>
          </p:nvSpPr>
          <p:spPr>
            <a:xfrm>
              <a:off x="30007" y="1011721"/>
              <a:ext cx="2097500" cy="997201"/>
            </a:xfrm>
            <a:custGeom>
              <a:avLst/>
              <a:gdLst/>
              <a:ahLst/>
              <a:cxnLst>
                <a:cxn ang="0">
                  <a:pos x="wd2" y="hd2"/>
                </a:cxn>
                <a:cxn ang="5400000">
                  <a:pos x="wd2" y="hd2"/>
                </a:cxn>
                <a:cxn ang="10800000">
                  <a:pos x="wd2" y="hd2"/>
                </a:cxn>
                <a:cxn ang="16200000">
                  <a:pos x="wd2" y="hd2"/>
                </a:cxn>
              </a:cxnLst>
              <a:rect l="0" t="0" r="r" b="b"/>
              <a:pathLst>
                <a:path w="21224" h="21600" fill="norm" stroke="1" extrusionOk="0">
                  <a:moveTo>
                    <a:pt x="17825" y="7650"/>
                  </a:moveTo>
                  <a:cubicBezTo>
                    <a:pt x="17975" y="8382"/>
                    <a:pt x="18080" y="9070"/>
                    <a:pt x="18247" y="9683"/>
                  </a:cubicBezTo>
                  <a:cubicBezTo>
                    <a:pt x="18476" y="10537"/>
                    <a:pt x="18760" y="10944"/>
                    <a:pt x="19064" y="10944"/>
                  </a:cubicBezTo>
                  <a:cubicBezTo>
                    <a:pt x="19173" y="10944"/>
                    <a:pt x="19284" y="10892"/>
                    <a:pt x="19396" y="10790"/>
                  </a:cubicBezTo>
                  <a:cubicBezTo>
                    <a:pt x="19236" y="11754"/>
                    <a:pt x="19058" y="12748"/>
                    <a:pt x="18904" y="13758"/>
                  </a:cubicBezTo>
                  <a:cubicBezTo>
                    <a:pt x="18778" y="14565"/>
                    <a:pt x="18803" y="14625"/>
                    <a:pt x="19187" y="14625"/>
                  </a:cubicBezTo>
                  <a:cubicBezTo>
                    <a:pt x="19571" y="14632"/>
                    <a:pt x="19871" y="14946"/>
                    <a:pt x="20098" y="15821"/>
                  </a:cubicBezTo>
                  <a:cubicBezTo>
                    <a:pt x="19997" y="15739"/>
                    <a:pt x="19955" y="15716"/>
                    <a:pt x="19920" y="15679"/>
                  </a:cubicBezTo>
                  <a:cubicBezTo>
                    <a:pt x="19632" y="15384"/>
                    <a:pt x="19419" y="15224"/>
                    <a:pt x="19235" y="15224"/>
                  </a:cubicBezTo>
                  <a:cubicBezTo>
                    <a:pt x="18948" y="15224"/>
                    <a:pt x="18733" y="15614"/>
                    <a:pt x="18418" y="16493"/>
                  </a:cubicBezTo>
                  <a:cubicBezTo>
                    <a:pt x="18258" y="16942"/>
                    <a:pt x="18122" y="17450"/>
                    <a:pt x="17929" y="17832"/>
                  </a:cubicBezTo>
                  <a:cubicBezTo>
                    <a:pt x="17601" y="18489"/>
                    <a:pt x="17346" y="19132"/>
                    <a:pt x="17615" y="20254"/>
                  </a:cubicBezTo>
                  <a:cubicBezTo>
                    <a:pt x="17207" y="19456"/>
                    <a:pt x="16758" y="19273"/>
                    <a:pt x="16292" y="19273"/>
                  </a:cubicBezTo>
                  <a:cubicBezTo>
                    <a:pt x="16072" y="19273"/>
                    <a:pt x="15849" y="19313"/>
                    <a:pt x="15625" y="19349"/>
                  </a:cubicBezTo>
                  <a:cubicBezTo>
                    <a:pt x="15729" y="19095"/>
                    <a:pt x="15841" y="18893"/>
                    <a:pt x="15974" y="18796"/>
                  </a:cubicBezTo>
                  <a:cubicBezTo>
                    <a:pt x="16281" y="18579"/>
                    <a:pt x="16602" y="18415"/>
                    <a:pt x="16913" y="18206"/>
                  </a:cubicBezTo>
                  <a:cubicBezTo>
                    <a:pt x="17856" y="17585"/>
                    <a:pt x="18569" y="13847"/>
                    <a:pt x="18523" y="12143"/>
                  </a:cubicBezTo>
                  <a:cubicBezTo>
                    <a:pt x="18506" y="11821"/>
                    <a:pt x="18433" y="11522"/>
                    <a:pt x="18321" y="11305"/>
                  </a:cubicBezTo>
                  <a:cubicBezTo>
                    <a:pt x="17776" y="10334"/>
                    <a:pt x="17720" y="9092"/>
                    <a:pt x="17825" y="7650"/>
                  </a:cubicBezTo>
                  <a:close/>
                  <a:moveTo>
                    <a:pt x="493" y="0"/>
                  </a:moveTo>
                  <a:cubicBezTo>
                    <a:pt x="407" y="0"/>
                    <a:pt x="321" y="117"/>
                    <a:pt x="265" y="361"/>
                  </a:cubicBezTo>
                  <a:cubicBezTo>
                    <a:pt x="52" y="1295"/>
                    <a:pt x="-63" y="2289"/>
                    <a:pt x="35" y="3344"/>
                  </a:cubicBezTo>
                  <a:cubicBezTo>
                    <a:pt x="76" y="3797"/>
                    <a:pt x="129" y="3975"/>
                    <a:pt x="254" y="3975"/>
                  </a:cubicBezTo>
                  <a:cubicBezTo>
                    <a:pt x="308" y="3975"/>
                    <a:pt x="375" y="3941"/>
                    <a:pt x="461" y="3882"/>
                  </a:cubicBezTo>
                  <a:lnTo>
                    <a:pt x="227" y="6274"/>
                  </a:lnTo>
                  <a:lnTo>
                    <a:pt x="1009" y="6057"/>
                  </a:lnTo>
                  <a:cubicBezTo>
                    <a:pt x="468" y="7149"/>
                    <a:pt x="437" y="8083"/>
                    <a:pt x="932" y="9138"/>
                  </a:cubicBezTo>
                  <a:cubicBezTo>
                    <a:pt x="1420" y="10181"/>
                    <a:pt x="2020" y="10599"/>
                    <a:pt x="2687" y="10599"/>
                  </a:cubicBezTo>
                  <a:cubicBezTo>
                    <a:pt x="2727" y="10599"/>
                    <a:pt x="2767" y="10598"/>
                    <a:pt x="2808" y="10595"/>
                  </a:cubicBezTo>
                  <a:cubicBezTo>
                    <a:pt x="2853" y="10595"/>
                    <a:pt x="2899" y="10573"/>
                    <a:pt x="2940" y="10535"/>
                  </a:cubicBezTo>
                  <a:cubicBezTo>
                    <a:pt x="2975" y="10491"/>
                    <a:pt x="3007" y="10438"/>
                    <a:pt x="3035" y="10378"/>
                  </a:cubicBezTo>
                  <a:cubicBezTo>
                    <a:pt x="2794" y="9668"/>
                    <a:pt x="2420" y="9055"/>
                    <a:pt x="2612" y="8091"/>
                  </a:cubicBezTo>
                  <a:cubicBezTo>
                    <a:pt x="2968" y="8726"/>
                    <a:pt x="3314" y="9429"/>
                    <a:pt x="3698" y="10012"/>
                  </a:cubicBezTo>
                  <a:cubicBezTo>
                    <a:pt x="4130" y="10660"/>
                    <a:pt x="4615" y="10956"/>
                    <a:pt x="5130" y="10956"/>
                  </a:cubicBezTo>
                  <a:cubicBezTo>
                    <a:pt x="5239" y="10956"/>
                    <a:pt x="5350" y="10943"/>
                    <a:pt x="5462" y="10916"/>
                  </a:cubicBezTo>
                  <a:cubicBezTo>
                    <a:pt x="5741" y="10857"/>
                    <a:pt x="5881" y="10662"/>
                    <a:pt x="5755" y="10005"/>
                  </a:cubicBezTo>
                  <a:cubicBezTo>
                    <a:pt x="5706" y="9750"/>
                    <a:pt x="5720" y="9444"/>
                    <a:pt x="5699" y="9033"/>
                  </a:cubicBezTo>
                  <a:cubicBezTo>
                    <a:pt x="6076" y="10012"/>
                    <a:pt x="6380" y="10916"/>
                    <a:pt x="6736" y="11709"/>
                  </a:cubicBezTo>
                  <a:cubicBezTo>
                    <a:pt x="7205" y="12763"/>
                    <a:pt x="7816" y="13361"/>
                    <a:pt x="8458" y="13780"/>
                  </a:cubicBezTo>
                  <a:cubicBezTo>
                    <a:pt x="8490" y="13800"/>
                    <a:pt x="8523" y="13809"/>
                    <a:pt x="8558" y="13809"/>
                  </a:cubicBezTo>
                  <a:cubicBezTo>
                    <a:pt x="8663" y="13809"/>
                    <a:pt x="8785" y="13735"/>
                    <a:pt x="8919" y="13712"/>
                  </a:cubicBezTo>
                  <a:cubicBezTo>
                    <a:pt x="9517" y="15081"/>
                    <a:pt x="10247" y="15381"/>
                    <a:pt x="11022" y="15381"/>
                  </a:cubicBezTo>
                  <a:cubicBezTo>
                    <a:pt x="11407" y="15381"/>
                    <a:pt x="11803" y="15307"/>
                    <a:pt x="12199" y="15253"/>
                  </a:cubicBezTo>
                  <a:cubicBezTo>
                    <a:pt x="11867" y="15948"/>
                    <a:pt x="11846" y="16292"/>
                    <a:pt x="12188" y="16920"/>
                  </a:cubicBezTo>
                  <a:cubicBezTo>
                    <a:pt x="12558" y="17593"/>
                    <a:pt x="12950" y="18213"/>
                    <a:pt x="13362" y="18774"/>
                  </a:cubicBezTo>
                  <a:cubicBezTo>
                    <a:pt x="13463" y="18917"/>
                    <a:pt x="13554" y="18987"/>
                    <a:pt x="13634" y="18987"/>
                  </a:cubicBezTo>
                  <a:cubicBezTo>
                    <a:pt x="13785" y="18987"/>
                    <a:pt x="13896" y="18732"/>
                    <a:pt x="13962" y="18250"/>
                  </a:cubicBezTo>
                  <a:cubicBezTo>
                    <a:pt x="14123" y="17092"/>
                    <a:pt x="14123" y="15948"/>
                    <a:pt x="13875" y="14826"/>
                  </a:cubicBezTo>
                  <a:cubicBezTo>
                    <a:pt x="13747" y="14241"/>
                    <a:pt x="13540" y="14012"/>
                    <a:pt x="13279" y="14012"/>
                  </a:cubicBezTo>
                  <a:cubicBezTo>
                    <a:pt x="13240" y="14012"/>
                    <a:pt x="13200" y="14017"/>
                    <a:pt x="13159" y="14026"/>
                  </a:cubicBezTo>
                  <a:cubicBezTo>
                    <a:pt x="12963" y="14079"/>
                    <a:pt x="12768" y="14176"/>
                    <a:pt x="12572" y="14251"/>
                  </a:cubicBezTo>
                  <a:cubicBezTo>
                    <a:pt x="12505" y="14276"/>
                    <a:pt x="12440" y="14289"/>
                    <a:pt x="12378" y="14289"/>
                  </a:cubicBezTo>
                  <a:cubicBezTo>
                    <a:pt x="12095" y="14289"/>
                    <a:pt x="11861" y="14025"/>
                    <a:pt x="11692" y="13473"/>
                  </a:cubicBezTo>
                  <a:cubicBezTo>
                    <a:pt x="11593" y="13148"/>
                    <a:pt x="11484" y="13008"/>
                    <a:pt x="11351" y="13008"/>
                  </a:cubicBezTo>
                  <a:cubicBezTo>
                    <a:pt x="11282" y="13008"/>
                    <a:pt x="11206" y="13046"/>
                    <a:pt x="11123" y="13115"/>
                  </a:cubicBezTo>
                  <a:cubicBezTo>
                    <a:pt x="10851" y="13339"/>
                    <a:pt x="10575" y="13526"/>
                    <a:pt x="10292" y="13675"/>
                  </a:cubicBezTo>
                  <a:cubicBezTo>
                    <a:pt x="10254" y="13694"/>
                    <a:pt x="10214" y="13701"/>
                    <a:pt x="10172" y="13701"/>
                  </a:cubicBezTo>
                  <a:cubicBezTo>
                    <a:pt x="10063" y="13701"/>
                    <a:pt x="9934" y="13654"/>
                    <a:pt x="9761" y="13638"/>
                  </a:cubicBezTo>
                  <a:cubicBezTo>
                    <a:pt x="9981" y="13301"/>
                    <a:pt x="10292" y="13376"/>
                    <a:pt x="10156" y="12681"/>
                  </a:cubicBezTo>
                  <a:cubicBezTo>
                    <a:pt x="10036" y="12067"/>
                    <a:pt x="9781" y="11617"/>
                    <a:pt x="9528" y="11617"/>
                  </a:cubicBezTo>
                  <a:cubicBezTo>
                    <a:pt x="9486" y="11617"/>
                    <a:pt x="9443" y="11630"/>
                    <a:pt x="9401" y="11657"/>
                  </a:cubicBezTo>
                  <a:cubicBezTo>
                    <a:pt x="9178" y="11799"/>
                    <a:pt x="8965" y="12030"/>
                    <a:pt x="8748" y="12195"/>
                  </a:cubicBezTo>
                  <a:cubicBezTo>
                    <a:pt x="8625" y="12281"/>
                    <a:pt x="8504" y="12336"/>
                    <a:pt x="8387" y="12336"/>
                  </a:cubicBezTo>
                  <a:cubicBezTo>
                    <a:pt x="8218" y="12336"/>
                    <a:pt x="8056" y="12224"/>
                    <a:pt x="7899" y="11933"/>
                  </a:cubicBezTo>
                  <a:cubicBezTo>
                    <a:pt x="7662" y="11507"/>
                    <a:pt x="7393" y="11156"/>
                    <a:pt x="7142" y="10648"/>
                  </a:cubicBezTo>
                  <a:cubicBezTo>
                    <a:pt x="7341" y="10752"/>
                    <a:pt x="7550" y="10790"/>
                    <a:pt x="7735" y="10969"/>
                  </a:cubicBezTo>
                  <a:cubicBezTo>
                    <a:pt x="7951" y="11170"/>
                    <a:pt x="8160" y="11288"/>
                    <a:pt x="8368" y="11288"/>
                  </a:cubicBezTo>
                  <a:cubicBezTo>
                    <a:pt x="8571" y="11288"/>
                    <a:pt x="8771" y="11175"/>
                    <a:pt x="8975" y="10916"/>
                  </a:cubicBezTo>
                  <a:cubicBezTo>
                    <a:pt x="9125" y="10730"/>
                    <a:pt x="9310" y="10685"/>
                    <a:pt x="9468" y="10520"/>
                  </a:cubicBezTo>
                  <a:cubicBezTo>
                    <a:pt x="9569" y="10409"/>
                    <a:pt x="9646" y="10191"/>
                    <a:pt x="9778" y="9930"/>
                  </a:cubicBezTo>
                  <a:cubicBezTo>
                    <a:pt x="9932" y="10430"/>
                    <a:pt x="10096" y="10991"/>
                    <a:pt x="10274" y="11530"/>
                  </a:cubicBezTo>
                  <a:cubicBezTo>
                    <a:pt x="10362" y="11791"/>
                    <a:pt x="10456" y="12120"/>
                    <a:pt x="10582" y="12202"/>
                  </a:cubicBezTo>
                  <a:cubicBezTo>
                    <a:pt x="10691" y="12279"/>
                    <a:pt x="10841" y="12351"/>
                    <a:pt x="10962" y="12351"/>
                  </a:cubicBezTo>
                  <a:cubicBezTo>
                    <a:pt x="11042" y="12351"/>
                    <a:pt x="11110" y="12320"/>
                    <a:pt x="11147" y="12240"/>
                  </a:cubicBezTo>
                  <a:cubicBezTo>
                    <a:pt x="11266" y="11978"/>
                    <a:pt x="11235" y="11402"/>
                    <a:pt x="11266" y="10947"/>
                  </a:cubicBezTo>
                  <a:cubicBezTo>
                    <a:pt x="11472" y="10991"/>
                    <a:pt x="11629" y="11365"/>
                    <a:pt x="11748" y="11919"/>
                  </a:cubicBezTo>
                  <a:cubicBezTo>
                    <a:pt x="11967" y="12951"/>
                    <a:pt x="12114" y="13295"/>
                    <a:pt x="12462" y="13295"/>
                  </a:cubicBezTo>
                  <a:cubicBezTo>
                    <a:pt x="12585" y="13295"/>
                    <a:pt x="12733" y="13252"/>
                    <a:pt x="12918" y="13182"/>
                  </a:cubicBezTo>
                  <a:cubicBezTo>
                    <a:pt x="13340" y="13025"/>
                    <a:pt x="13774" y="12987"/>
                    <a:pt x="14200" y="12890"/>
                  </a:cubicBezTo>
                  <a:cubicBezTo>
                    <a:pt x="14465" y="12838"/>
                    <a:pt x="14731" y="12815"/>
                    <a:pt x="14992" y="12703"/>
                  </a:cubicBezTo>
                  <a:cubicBezTo>
                    <a:pt x="15303" y="12569"/>
                    <a:pt x="15656" y="12411"/>
                    <a:pt x="15722" y="11619"/>
                  </a:cubicBezTo>
                  <a:cubicBezTo>
                    <a:pt x="15803" y="10685"/>
                    <a:pt x="15771" y="9773"/>
                    <a:pt x="15296" y="9234"/>
                  </a:cubicBezTo>
                  <a:cubicBezTo>
                    <a:pt x="15143" y="9063"/>
                    <a:pt x="15003" y="8831"/>
                    <a:pt x="14884" y="8547"/>
                  </a:cubicBezTo>
                  <a:cubicBezTo>
                    <a:pt x="14783" y="8300"/>
                    <a:pt x="14727" y="7964"/>
                    <a:pt x="14608" y="7508"/>
                  </a:cubicBezTo>
                  <a:cubicBezTo>
                    <a:pt x="14905" y="7911"/>
                    <a:pt x="15090" y="8323"/>
                    <a:pt x="15303" y="8427"/>
                  </a:cubicBezTo>
                  <a:cubicBezTo>
                    <a:pt x="16002" y="8763"/>
                    <a:pt x="16319" y="9803"/>
                    <a:pt x="16215" y="11941"/>
                  </a:cubicBezTo>
                  <a:cubicBezTo>
                    <a:pt x="16215" y="11986"/>
                    <a:pt x="16215" y="12038"/>
                    <a:pt x="16211" y="12135"/>
                  </a:cubicBezTo>
                  <a:cubicBezTo>
                    <a:pt x="16742" y="12771"/>
                    <a:pt x="17297" y="13421"/>
                    <a:pt x="17186" y="15275"/>
                  </a:cubicBezTo>
                  <a:cubicBezTo>
                    <a:pt x="16966" y="14214"/>
                    <a:pt x="16634" y="13608"/>
                    <a:pt x="16197" y="13496"/>
                  </a:cubicBezTo>
                  <a:cubicBezTo>
                    <a:pt x="16045" y="13457"/>
                    <a:pt x="15893" y="13438"/>
                    <a:pt x="15741" y="13438"/>
                  </a:cubicBezTo>
                  <a:cubicBezTo>
                    <a:pt x="15480" y="13438"/>
                    <a:pt x="15220" y="13495"/>
                    <a:pt x="14965" y="13608"/>
                  </a:cubicBezTo>
                  <a:cubicBezTo>
                    <a:pt x="14685" y="13728"/>
                    <a:pt x="14423" y="14154"/>
                    <a:pt x="14420" y="15029"/>
                  </a:cubicBezTo>
                  <a:cubicBezTo>
                    <a:pt x="14540" y="14930"/>
                    <a:pt x="14652" y="14887"/>
                    <a:pt x="14757" y="14887"/>
                  </a:cubicBezTo>
                  <a:cubicBezTo>
                    <a:pt x="14987" y="14887"/>
                    <a:pt x="15188" y="15093"/>
                    <a:pt x="15394" y="15380"/>
                  </a:cubicBezTo>
                  <a:cubicBezTo>
                    <a:pt x="15670" y="15761"/>
                    <a:pt x="15991" y="15993"/>
                    <a:pt x="16295" y="16292"/>
                  </a:cubicBezTo>
                  <a:cubicBezTo>
                    <a:pt x="16180" y="16514"/>
                    <a:pt x="16043" y="16685"/>
                    <a:pt x="15883" y="16685"/>
                  </a:cubicBezTo>
                  <a:cubicBezTo>
                    <a:pt x="15806" y="16685"/>
                    <a:pt x="15723" y="16645"/>
                    <a:pt x="15635" y="16554"/>
                  </a:cubicBezTo>
                  <a:cubicBezTo>
                    <a:pt x="15520" y="16434"/>
                    <a:pt x="15408" y="16314"/>
                    <a:pt x="15296" y="16172"/>
                  </a:cubicBezTo>
                  <a:cubicBezTo>
                    <a:pt x="15118" y="15941"/>
                    <a:pt x="14970" y="15822"/>
                    <a:pt x="14851" y="15822"/>
                  </a:cubicBezTo>
                  <a:cubicBezTo>
                    <a:pt x="14639" y="15822"/>
                    <a:pt x="14517" y="16200"/>
                    <a:pt x="14472" y="16994"/>
                  </a:cubicBezTo>
                  <a:cubicBezTo>
                    <a:pt x="14427" y="17794"/>
                    <a:pt x="14374" y="18661"/>
                    <a:pt x="14465" y="19417"/>
                  </a:cubicBezTo>
                  <a:cubicBezTo>
                    <a:pt x="14654" y="20964"/>
                    <a:pt x="15289" y="21353"/>
                    <a:pt x="15935" y="21517"/>
                  </a:cubicBezTo>
                  <a:cubicBezTo>
                    <a:pt x="16149" y="21573"/>
                    <a:pt x="16362" y="21600"/>
                    <a:pt x="16573" y="21600"/>
                  </a:cubicBezTo>
                  <a:cubicBezTo>
                    <a:pt x="17326" y="21600"/>
                    <a:pt x="18062" y="21258"/>
                    <a:pt x="18771" y="20658"/>
                  </a:cubicBezTo>
                  <a:cubicBezTo>
                    <a:pt x="19061" y="20411"/>
                    <a:pt x="19323" y="19917"/>
                    <a:pt x="19547" y="19439"/>
                  </a:cubicBezTo>
                  <a:cubicBezTo>
                    <a:pt x="19641" y="19237"/>
                    <a:pt x="19651" y="18721"/>
                    <a:pt x="19606" y="18415"/>
                  </a:cubicBezTo>
                  <a:cubicBezTo>
                    <a:pt x="19571" y="18213"/>
                    <a:pt x="19375" y="18049"/>
                    <a:pt x="19243" y="18011"/>
                  </a:cubicBezTo>
                  <a:cubicBezTo>
                    <a:pt x="19169" y="17988"/>
                    <a:pt x="19094" y="17980"/>
                    <a:pt x="19018" y="17980"/>
                  </a:cubicBezTo>
                  <a:cubicBezTo>
                    <a:pt x="18878" y="17980"/>
                    <a:pt x="18734" y="18007"/>
                    <a:pt x="18582" y="18011"/>
                  </a:cubicBezTo>
                  <a:cubicBezTo>
                    <a:pt x="18815" y="17501"/>
                    <a:pt x="19056" y="17251"/>
                    <a:pt x="19323" y="17251"/>
                  </a:cubicBezTo>
                  <a:cubicBezTo>
                    <a:pt x="19558" y="17251"/>
                    <a:pt x="19813" y="17443"/>
                    <a:pt x="20102" y="17825"/>
                  </a:cubicBezTo>
                  <a:cubicBezTo>
                    <a:pt x="21128" y="16135"/>
                    <a:pt x="21537" y="13242"/>
                    <a:pt x="20961" y="11492"/>
                  </a:cubicBezTo>
                  <a:cubicBezTo>
                    <a:pt x="20648" y="11967"/>
                    <a:pt x="20389" y="12729"/>
                    <a:pt x="19915" y="12729"/>
                  </a:cubicBezTo>
                  <a:cubicBezTo>
                    <a:pt x="19860" y="12729"/>
                    <a:pt x="19801" y="12719"/>
                    <a:pt x="19738" y="12696"/>
                  </a:cubicBezTo>
                  <a:cubicBezTo>
                    <a:pt x="20406" y="11791"/>
                    <a:pt x="20765" y="10670"/>
                    <a:pt x="20461" y="9055"/>
                  </a:cubicBezTo>
                  <a:cubicBezTo>
                    <a:pt x="20309" y="8229"/>
                    <a:pt x="20018" y="7891"/>
                    <a:pt x="19488" y="7891"/>
                  </a:cubicBezTo>
                  <a:cubicBezTo>
                    <a:pt x="19399" y="7891"/>
                    <a:pt x="19303" y="7901"/>
                    <a:pt x="19201" y="7919"/>
                  </a:cubicBezTo>
                  <a:lnTo>
                    <a:pt x="19396" y="7470"/>
                  </a:lnTo>
                  <a:cubicBezTo>
                    <a:pt x="19166" y="6717"/>
                    <a:pt x="18468" y="6301"/>
                    <a:pt x="17491" y="6301"/>
                  </a:cubicBezTo>
                  <a:cubicBezTo>
                    <a:pt x="17315" y="6301"/>
                    <a:pt x="17130" y="6314"/>
                    <a:pt x="16938" y="6342"/>
                  </a:cubicBezTo>
                  <a:cubicBezTo>
                    <a:pt x="17004" y="7732"/>
                    <a:pt x="17067" y="9115"/>
                    <a:pt x="17130" y="10498"/>
                  </a:cubicBezTo>
                  <a:lnTo>
                    <a:pt x="17077" y="10603"/>
                  </a:lnTo>
                  <a:cubicBezTo>
                    <a:pt x="16945" y="10109"/>
                    <a:pt x="16812" y="9616"/>
                    <a:pt x="16690" y="9115"/>
                  </a:cubicBezTo>
                  <a:cubicBezTo>
                    <a:pt x="16658" y="8951"/>
                    <a:pt x="16644" y="8771"/>
                    <a:pt x="16644" y="8599"/>
                  </a:cubicBezTo>
                  <a:cubicBezTo>
                    <a:pt x="16574" y="6581"/>
                    <a:pt x="16141" y="5691"/>
                    <a:pt x="15069" y="5414"/>
                  </a:cubicBezTo>
                  <a:cubicBezTo>
                    <a:pt x="14962" y="5386"/>
                    <a:pt x="14855" y="5373"/>
                    <a:pt x="14751" y="5373"/>
                  </a:cubicBezTo>
                  <a:cubicBezTo>
                    <a:pt x="13642" y="5373"/>
                    <a:pt x="12754" y="6905"/>
                    <a:pt x="12604" y="8524"/>
                  </a:cubicBezTo>
                  <a:cubicBezTo>
                    <a:pt x="12544" y="9152"/>
                    <a:pt x="12590" y="9862"/>
                    <a:pt x="12663" y="10498"/>
                  </a:cubicBezTo>
                  <a:cubicBezTo>
                    <a:pt x="12729" y="11041"/>
                    <a:pt x="12974" y="11121"/>
                    <a:pt x="13201" y="11121"/>
                  </a:cubicBezTo>
                  <a:cubicBezTo>
                    <a:pt x="13227" y="11121"/>
                    <a:pt x="13253" y="11120"/>
                    <a:pt x="13278" y="11119"/>
                  </a:cubicBezTo>
                  <a:cubicBezTo>
                    <a:pt x="13568" y="11089"/>
                    <a:pt x="13868" y="11081"/>
                    <a:pt x="14011" y="10348"/>
                  </a:cubicBezTo>
                  <a:cubicBezTo>
                    <a:pt x="14081" y="10005"/>
                    <a:pt x="14193" y="9698"/>
                    <a:pt x="14329" y="9466"/>
                  </a:cubicBezTo>
                  <a:cubicBezTo>
                    <a:pt x="14168" y="10430"/>
                    <a:pt x="14259" y="11148"/>
                    <a:pt x="14703" y="11709"/>
                  </a:cubicBezTo>
                  <a:cubicBezTo>
                    <a:pt x="14618" y="11767"/>
                    <a:pt x="14560" y="11842"/>
                    <a:pt x="14525" y="11842"/>
                  </a:cubicBezTo>
                  <a:cubicBezTo>
                    <a:pt x="14520" y="11842"/>
                    <a:pt x="14515" y="11840"/>
                    <a:pt x="14511" y="11836"/>
                  </a:cubicBezTo>
                  <a:cubicBezTo>
                    <a:pt x="14391" y="11718"/>
                    <a:pt x="14275" y="11676"/>
                    <a:pt x="14159" y="11676"/>
                  </a:cubicBezTo>
                  <a:cubicBezTo>
                    <a:pt x="13945" y="11676"/>
                    <a:pt x="13735" y="11821"/>
                    <a:pt x="13522" y="11904"/>
                  </a:cubicBezTo>
                  <a:cubicBezTo>
                    <a:pt x="13392" y="11954"/>
                    <a:pt x="13270" y="11979"/>
                    <a:pt x="13157" y="11979"/>
                  </a:cubicBezTo>
                  <a:cubicBezTo>
                    <a:pt x="12499" y="11979"/>
                    <a:pt x="12120" y="11134"/>
                    <a:pt x="12027" y="9496"/>
                  </a:cubicBezTo>
                  <a:cubicBezTo>
                    <a:pt x="11962" y="8277"/>
                    <a:pt x="11275" y="7031"/>
                    <a:pt x="10690" y="7031"/>
                  </a:cubicBezTo>
                  <a:cubicBezTo>
                    <a:pt x="10648" y="7031"/>
                    <a:pt x="10605" y="7038"/>
                    <a:pt x="10564" y="7052"/>
                  </a:cubicBezTo>
                  <a:cubicBezTo>
                    <a:pt x="10013" y="7224"/>
                    <a:pt x="9468" y="7500"/>
                    <a:pt x="8916" y="7665"/>
                  </a:cubicBezTo>
                  <a:cubicBezTo>
                    <a:pt x="8632" y="7751"/>
                    <a:pt x="8339" y="7839"/>
                    <a:pt x="8051" y="7839"/>
                  </a:cubicBezTo>
                  <a:cubicBezTo>
                    <a:pt x="7968" y="7839"/>
                    <a:pt x="7884" y="7831"/>
                    <a:pt x="7802" y="7814"/>
                  </a:cubicBezTo>
                  <a:cubicBezTo>
                    <a:pt x="7734" y="7799"/>
                    <a:pt x="7669" y="7791"/>
                    <a:pt x="7606" y="7791"/>
                  </a:cubicBezTo>
                  <a:cubicBezTo>
                    <a:pt x="7206" y="7791"/>
                    <a:pt x="6895" y="8110"/>
                    <a:pt x="6663" y="8898"/>
                  </a:cubicBezTo>
                  <a:lnTo>
                    <a:pt x="6565" y="8846"/>
                  </a:lnTo>
                  <a:cubicBezTo>
                    <a:pt x="6593" y="8375"/>
                    <a:pt x="6618" y="7911"/>
                    <a:pt x="6649" y="7395"/>
                  </a:cubicBezTo>
                  <a:lnTo>
                    <a:pt x="6216" y="6386"/>
                  </a:lnTo>
                  <a:lnTo>
                    <a:pt x="6269" y="6214"/>
                  </a:lnTo>
                  <a:cubicBezTo>
                    <a:pt x="6813" y="6683"/>
                    <a:pt x="7370" y="6897"/>
                    <a:pt x="7934" y="6897"/>
                  </a:cubicBezTo>
                  <a:cubicBezTo>
                    <a:pt x="8206" y="6897"/>
                    <a:pt x="8480" y="6848"/>
                    <a:pt x="8755" y="6752"/>
                  </a:cubicBezTo>
                  <a:cubicBezTo>
                    <a:pt x="9206" y="6595"/>
                    <a:pt x="9656" y="6453"/>
                    <a:pt x="10093" y="6199"/>
                  </a:cubicBezTo>
                  <a:cubicBezTo>
                    <a:pt x="10293" y="6083"/>
                    <a:pt x="10485" y="6022"/>
                    <a:pt x="10670" y="6022"/>
                  </a:cubicBezTo>
                  <a:cubicBezTo>
                    <a:pt x="11057" y="6022"/>
                    <a:pt x="11415" y="6288"/>
                    <a:pt x="11762" y="6880"/>
                  </a:cubicBezTo>
                  <a:cubicBezTo>
                    <a:pt x="11900" y="7116"/>
                    <a:pt x="12012" y="7228"/>
                    <a:pt x="12116" y="7228"/>
                  </a:cubicBezTo>
                  <a:cubicBezTo>
                    <a:pt x="12249" y="7228"/>
                    <a:pt x="12368" y="7044"/>
                    <a:pt x="12510" y="6700"/>
                  </a:cubicBezTo>
                  <a:cubicBezTo>
                    <a:pt x="12642" y="6386"/>
                    <a:pt x="12764" y="6065"/>
                    <a:pt x="12880" y="5773"/>
                  </a:cubicBezTo>
                  <a:cubicBezTo>
                    <a:pt x="12516" y="5452"/>
                    <a:pt x="12153" y="5138"/>
                    <a:pt x="11794" y="4809"/>
                  </a:cubicBezTo>
                  <a:cubicBezTo>
                    <a:pt x="11738" y="4771"/>
                    <a:pt x="11689" y="4704"/>
                    <a:pt x="11647" y="4614"/>
                  </a:cubicBezTo>
                  <a:cubicBezTo>
                    <a:pt x="11133" y="3356"/>
                    <a:pt x="10464" y="2983"/>
                    <a:pt x="9724" y="2983"/>
                  </a:cubicBezTo>
                  <a:cubicBezTo>
                    <a:pt x="9694" y="2983"/>
                    <a:pt x="9665" y="2984"/>
                    <a:pt x="9635" y="2985"/>
                  </a:cubicBezTo>
                  <a:cubicBezTo>
                    <a:pt x="9629" y="2985"/>
                    <a:pt x="9622" y="2985"/>
                    <a:pt x="9615" y="2985"/>
                  </a:cubicBezTo>
                  <a:cubicBezTo>
                    <a:pt x="9213" y="2985"/>
                    <a:pt x="8901" y="2541"/>
                    <a:pt x="8633" y="1931"/>
                  </a:cubicBezTo>
                  <a:cubicBezTo>
                    <a:pt x="8573" y="1818"/>
                    <a:pt x="8511" y="1722"/>
                    <a:pt x="8441" y="1632"/>
                  </a:cubicBezTo>
                  <a:cubicBezTo>
                    <a:pt x="8092" y="2222"/>
                    <a:pt x="8200" y="3889"/>
                    <a:pt x="8626" y="4159"/>
                  </a:cubicBezTo>
                  <a:cubicBezTo>
                    <a:pt x="9000" y="4383"/>
                    <a:pt x="9394" y="4428"/>
                    <a:pt x="9751" y="4540"/>
                  </a:cubicBezTo>
                  <a:cubicBezTo>
                    <a:pt x="9485" y="4886"/>
                    <a:pt x="9226" y="5055"/>
                    <a:pt x="8963" y="5055"/>
                  </a:cubicBezTo>
                  <a:cubicBezTo>
                    <a:pt x="8648" y="5055"/>
                    <a:pt x="8329" y="4812"/>
                    <a:pt x="7994" y="4338"/>
                  </a:cubicBezTo>
                  <a:cubicBezTo>
                    <a:pt x="7802" y="4069"/>
                    <a:pt x="7533" y="4032"/>
                    <a:pt x="7299" y="3949"/>
                  </a:cubicBezTo>
                  <a:cubicBezTo>
                    <a:pt x="6817" y="3777"/>
                    <a:pt x="6335" y="3546"/>
                    <a:pt x="5849" y="3531"/>
                  </a:cubicBezTo>
                  <a:cubicBezTo>
                    <a:pt x="5839" y="3530"/>
                    <a:pt x="5828" y="3530"/>
                    <a:pt x="5817" y="3530"/>
                  </a:cubicBezTo>
                  <a:cubicBezTo>
                    <a:pt x="4769" y="3530"/>
                    <a:pt x="4194" y="5346"/>
                    <a:pt x="4529" y="7500"/>
                  </a:cubicBezTo>
                  <a:cubicBezTo>
                    <a:pt x="4627" y="8120"/>
                    <a:pt x="4732" y="8734"/>
                    <a:pt x="4795" y="9138"/>
                  </a:cubicBezTo>
                  <a:cubicBezTo>
                    <a:pt x="4477" y="8704"/>
                    <a:pt x="4204" y="7852"/>
                    <a:pt x="4051" y="6715"/>
                  </a:cubicBezTo>
                  <a:cubicBezTo>
                    <a:pt x="3843" y="6998"/>
                    <a:pt x="3637" y="7111"/>
                    <a:pt x="3436" y="7111"/>
                  </a:cubicBezTo>
                  <a:cubicBezTo>
                    <a:pt x="3121" y="7111"/>
                    <a:pt x="2817" y="6833"/>
                    <a:pt x="2532" y="6491"/>
                  </a:cubicBezTo>
                  <a:cubicBezTo>
                    <a:pt x="2425" y="6362"/>
                    <a:pt x="2332" y="6306"/>
                    <a:pt x="2253" y="6306"/>
                  </a:cubicBezTo>
                  <a:cubicBezTo>
                    <a:pt x="2033" y="6306"/>
                    <a:pt x="1910" y="6728"/>
                    <a:pt x="1840" y="7194"/>
                  </a:cubicBezTo>
                  <a:cubicBezTo>
                    <a:pt x="1816" y="7403"/>
                    <a:pt x="1798" y="7613"/>
                    <a:pt x="1788" y="7822"/>
                  </a:cubicBezTo>
                  <a:lnTo>
                    <a:pt x="1683" y="7814"/>
                  </a:lnTo>
                  <a:cubicBezTo>
                    <a:pt x="1683" y="7410"/>
                    <a:pt x="1655" y="6999"/>
                    <a:pt x="1690" y="6610"/>
                  </a:cubicBezTo>
                  <a:cubicBezTo>
                    <a:pt x="1753" y="5900"/>
                    <a:pt x="1739" y="5303"/>
                    <a:pt x="1544" y="4629"/>
                  </a:cubicBezTo>
                  <a:cubicBezTo>
                    <a:pt x="1320" y="3860"/>
                    <a:pt x="1229" y="2918"/>
                    <a:pt x="1072" y="2058"/>
                  </a:cubicBezTo>
                  <a:cubicBezTo>
                    <a:pt x="960" y="1460"/>
                    <a:pt x="869" y="839"/>
                    <a:pt x="712" y="301"/>
                  </a:cubicBezTo>
                  <a:cubicBezTo>
                    <a:pt x="655" y="102"/>
                    <a:pt x="574" y="0"/>
                    <a:pt x="493" y="0"/>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8" name="Google Shape;271;p37"/>
            <p:cNvSpPr/>
            <p:nvPr/>
          </p:nvSpPr>
          <p:spPr>
            <a:xfrm>
              <a:off x="1967254" y="386780"/>
              <a:ext cx="792621" cy="1310501"/>
            </a:xfrm>
            <a:custGeom>
              <a:avLst/>
              <a:gdLst/>
              <a:ahLst/>
              <a:cxnLst>
                <a:cxn ang="0">
                  <a:pos x="wd2" y="hd2"/>
                </a:cxn>
                <a:cxn ang="5400000">
                  <a:pos x="wd2" y="hd2"/>
                </a:cxn>
                <a:cxn ang="10800000">
                  <a:pos x="wd2" y="hd2"/>
                </a:cxn>
                <a:cxn ang="16200000">
                  <a:pos x="wd2" y="hd2"/>
                </a:cxn>
              </a:cxnLst>
              <a:rect l="0" t="0" r="r" b="b"/>
              <a:pathLst>
                <a:path w="21217" h="21364" fill="norm" stroke="1" extrusionOk="0">
                  <a:moveTo>
                    <a:pt x="12694" y="11776"/>
                  </a:moveTo>
                  <a:cubicBezTo>
                    <a:pt x="11577" y="10420"/>
                    <a:pt x="9636" y="9723"/>
                    <a:pt x="7429" y="9165"/>
                  </a:cubicBezTo>
                  <a:cubicBezTo>
                    <a:pt x="6200" y="8856"/>
                    <a:pt x="5064" y="8367"/>
                    <a:pt x="4029" y="7855"/>
                  </a:cubicBezTo>
                  <a:cubicBezTo>
                    <a:pt x="3160" y="7427"/>
                    <a:pt x="2966" y="6667"/>
                    <a:pt x="3392" y="6217"/>
                  </a:cubicBezTo>
                  <a:cubicBezTo>
                    <a:pt x="3927" y="5655"/>
                    <a:pt x="4842" y="5632"/>
                    <a:pt x="5757" y="5694"/>
                  </a:cubicBezTo>
                  <a:cubicBezTo>
                    <a:pt x="7216" y="5795"/>
                    <a:pt x="8676" y="5930"/>
                    <a:pt x="10135" y="6037"/>
                  </a:cubicBezTo>
                  <a:cubicBezTo>
                    <a:pt x="10598" y="6071"/>
                    <a:pt x="11059" y="6077"/>
                    <a:pt x="11521" y="6048"/>
                  </a:cubicBezTo>
                  <a:cubicBezTo>
                    <a:pt x="12954" y="5969"/>
                    <a:pt x="13683" y="5053"/>
                    <a:pt x="12704" y="4406"/>
                  </a:cubicBezTo>
                  <a:cubicBezTo>
                    <a:pt x="11734" y="3764"/>
                    <a:pt x="10533" y="3274"/>
                    <a:pt x="9378" y="2751"/>
                  </a:cubicBezTo>
                  <a:cubicBezTo>
                    <a:pt x="8740" y="2464"/>
                    <a:pt x="8011" y="2250"/>
                    <a:pt x="7382" y="1930"/>
                  </a:cubicBezTo>
                  <a:cubicBezTo>
                    <a:pt x="8694" y="2127"/>
                    <a:pt x="9941" y="2335"/>
                    <a:pt x="11447" y="1919"/>
                  </a:cubicBezTo>
                  <a:cubicBezTo>
                    <a:pt x="9969" y="917"/>
                    <a:pt x="8103" y="490"/>
                    <a:pt x="6301" y="0"/>
                  </a:cubicBezTo>
                  <a:cubicBezTo>
                    <a:pt x="6301" y="788"/>
                    <a:pt x="6320" y="1530"/>
                    <a:pt x="6301" y="2267"/>
                  </a:cubicBezTo>
                  <a:cubicBezTo>
                    <a:pt x="6273" y="3196"/>
                    <a:pt x="5405" y="3702"/>
                    <a:pt x="4001" y="3938"/>
                  </a:cubicBezTo>
                  <a:cubicBezTo>
                    <a:pt x="2819" y="4135"/>
                    <a:pt x="1645" y="4360"/>
                    <a:pt x="1387" y="5249"/>
                  </a:cubicBezTo>
                  <a:cubicBezTo>
                    <a:pt x="1313" y="5503"/>
                    <a:pt x="1349" y="5779"/>
                    <a:pt x="1248" y="6026"/>
                  </a:cubicBezTo>
                  <a:cubicBezTo>
                    <a:pt x="1091" y="6414"/>
                    <a:pt x="934" y="6825"/>
                    <a:pt x="620" y="7168"/>
                  </a:cubicBezTo>
                  <a:cubicBezTo>
                    <a:pt x="47" y="7793"/>
                    <a:pt x="417" y="8693"/>
                    <a:pt x="1525" y="8985"/>
                  </a:cubicBezTo>
                  <a:cubicBezTo>
                    <a:pt x="2994" y="9374"/>
                    <a:pt x="4445" y="9812"/>
                    <a:pt x="5978" y="10060"/>
                  </a:cubicBezTo>
                  <a:cubicBezTo>
                    <a:pt x="8001" y="10387"/>
                    <a:pt x="9517" y="11101"/>
                    <a:pt x="10819" y="12029"/>
                  </a:cubicBezTo>
                  <a:cubicBezTo>
                    <a:pt x="11604" y="12581"/>
                    <a:pt x="12482" y="13143"/>
                    <a:pt x="12935" y="13796"/>
                  </a:cubicBezTo>
                  <a:cubicBezTo>
                    <a:pt x="13646" y="14814"/>
                    <a:pt x="15004" y="14989"/>
                    <a:pt x="16483" y="15101"/>
                  </a:cubicBezTo>
                  <a:cubicBezTo>
                    <a:pt x="18727" y="15265"/>
                    <a:pt x="19180" y="14916"/>
                    <a:pt x="18524" y="13593"/>
                  </a:cubicBezTo>
                  <a:cubicBezTo>
                    <a:pt x="18099" y="12749"/>
                    <a:pt x="17157" y="12148"/>
                    <a:pt x="16131" y="11562"/>
                  </a:cubicBezTo>
                  <a:cubicBezTo>
                    <a:pt x="15558" y="11236"/>
                    <a:pt x="15041" y="10876"/>
                    <a:pt x="14607" y="10476"/>
                  </a:cubicBezTo>
                  <a:cubicBezTo>
                    <a:pt x="14163" y="10060"/>
                    <a:pt x="13850" y="9599"/>
                    <a:pt x="13664" y="9109"/>
                  </a:cubicBezTo>
                  <a:cubicBezTo>
                    <a:pt x="14182" y="9531"/>
                    <a:pt x="14672" y="9965"/>
                    <a:pt x="15217" y="10364"/>
                  </a:cubicBezTo>
                  <a:cubicBezTo>
                    <a:pt x="15679" y="10702"/>
                    <a:pt x="16140" y="11078"/>
                    <a:pt x="16732" y="11298"/>
                  </a:cubicBezTo>
                  <a:cubicBezTo>
                    <a:pt x="18672" y="12001"/>
                    <a:pt x="19652" y="13053"/>
                    <a:pt x="19966" y="14359"/>
                  </a:cubicBezTo>
                  <a:cubicBezTo>
                    <a:pt x="20160" y="15141"/>
                    <a:pt x="19402" y="15726"/>
                    <a:pt x="18099" y="15827"/>
                  </a:cubicBezTo>
                  <a:cubicBezTo>
                    <a:pt x="17471" y="15872"/>
                    <a:pt x="16815" y="15838"/>
                    <a:pt x="16187" y="15794"/>
                  </a:cubicBezTo>
                  <a:cubicBezTo>
                    <a:pt x="15549" y="15754"/>
                    <a:pt x="14912" y="15647"/>
                    <a:pt x="14191" y="15557"/>
                  </a:cubicBezTo>
                  <a:cubicBezTo>
                    <a:pt x="14099" y="15692"/>
                    <a:pt x="13979" y="15838"/>
                    <a:pt x="13896" y="15990"/>
                  </a:cubicBezTo>
                  <a:cubicBezTo>
                    <a:pt x="13259" y="17099"/>
                    <a:pt x="12261" y="17492"/>
                    <a:pt x="10311" y="17431"/>
                  </a:cubicBezTo>
                  <a:cubicBezTo>
                    <a:pt x="8768" y="17386"/>
                    <a:pt x="7216" y="17363"/>
                    <a:pt x="5802" y="17329"/>
                  </a:cubicBezTo>
                  <a:cubicBezTo>
                    <a:pt x="6561" y="16880"/>
                    <a:pt x="7715" y="16772"/>
                    <a:pt x="8926" y="16767"/>
                  </a:cubicBezTo>
                  <a:cubicBezTo>
                    <a:pt x="9664" y="16761"/>
                    <a:pt x="10412" y="16778"/>
                    <a:pt x="11133" y="16694"/>
                  </a:cubicBezTo>
                  <a:cubicBezTo>
                    <a:pt x="12491" y="16547"/>
                    <a:pt x="13175" y="15883"/>
                    <a:pt x="12694" y="15113"/>
                  </a:cubicBezTo>
                  <a:cubicBezTo>
                    <a:pt x="11891" y="13796"/>
                    <a:pt x="10644" y="12637"/>
                    <a:pt x="8491" y="12001"/>
                  </a:cubicBezTo>
                  <a:cubicBezTo>
                    <a:pt x="7373" y="11675"/>
                    <a:pt x="6699" y="11602"/>
                    <a:pt x="5193" y="12181"/>
                  </a:cubicBezTo>
                  <a:cubicBezTo>
                    <a:pt x="5073" y="11596"/>
                    <a:pt x="5165" y="11523"/>
                    <a:pt x="6616" y="11006"/>
                  </a:cubicBezTo>
                  <a:lnTo>
                    <a:pt x="1211" y="9829"/>
                  </a:lnTo>
                  <a:cubicBezTo>
                    <a:pt x="795" y="10656"/>
                    <a:pt x="287" y="11500"/>
                    <a:pt x="10" y="12373"/>
                  </a:cubicBezTo>
                  <a:cubicBezTo>
                    <a:pt x="-73" y="12643"/>
                    <a:pt x="398" y="13042"/>
                    <a:pt x="777" y="13284"/>
                  </a:cubicBezTo>
                  <a:cubicBezTo>
                    <a:pt x="980" y="13413"/>
                    <a:pt x="1535" y="13374"/>
                    <a:pt x="1932" y="13363"/>
                  </a:cubicBezTo>
                  <a:cubicBezTo>
                    <a:pt x="2107" y="13357"/>
                    <a:pt x="2273" y="13233"/>
                    <a:pt x="2643" y="13093"/>
                  </a:cubicBezTo>
                  <a:cubicBezTo>
                    <a:pt x="2366" y="13773"/>
                    <a:pt x="1599" y="13926"/>
                    <a:pt x="767" y="14117"/>
                  </a:cubicBezTo>
                  <a:cubicBezTo>
                    <a:pt x="1442" y="14561"/>
                    <a:pt x="2311" y="14561"/>
                    <a:pt x="3123" y="14567"/>
                  </a:cubicBezTo>
                  <a:cubicBezTo>
                    <a:pt x="3946" y="14567"/>
                    <a:pt x="4860" y="14595"/>
                    <a:pt x="5581" y="14409"/>
                  </a:cubicBezTo>
                  <a:cubicBezTo>
                    <a:pt x="6292" y="14218"/>
                    <a:pt x="6828" y="13768"/>
                    <a:pt x="7641" y="13335"/>
                  </a:cubicBezTo>
                  <a:cubicBezTo>
                    <a:pt x="6893" y="14241"/>
                    <a:pt x="7623" y="14736"/>
                    <a:pt x="8676" y="15163"/>
                  </a:cubicBezTo>
                  <a:lnTo>
                    <a:pt x="675" y="15023"/>
                  </a:lnTo>
                  <a:cubicBezTo>
                    <a:pt x="869" y="15175"/>
                    <a:pt x="989" y="15343"/>
                    <a:pt x="1193" y="15416"/>
                  </a:cubicBezTo>
                  <a:cubicBezTo>
                    <a:pt x="2578" y="15895"/>
                    <a:pt x="3456" y="16592"/>
                    <a:pt x="3936" y="17521"/>
                  </a:cubicBezTo>
                  <a:cubicBezTo>
                    <a:pt x="4195" y="18022"/>
                    <a:pt x="4601" y="18494"/>
                    <a:pt x="5008" y="18961"/>
                  </a:cubicBezTo>
                  <a:cubicBezTo>
                    <a:pt x="5313" y="19304"/>
                    <a:pt x="5784" y="19507"/>
                    <a:pt x="6514" y="19501"/>
                  </a:cubicBezTo>
                  <a:cubicBezTo>
                    <a:pt x="10265" y="19490"/>
                    <a:pt x="13664" y="18854"/>
                    <a:pt x="16584" y="17374"/>
                  </a:cubicBezTo>
                  <a:lnTo>
                    <a:pt x="16760" y="17470"/>
                  </a:lnTo>
                  <a:cubicBezTo>
                    <a:pt x="16104" y="17966"/>
                    <a:pt x="15457" y="18455"/>
                    <a:pt x="14727" y="18995"/>
                  </a:cubicBezTo>
                  <a:cubicBezTo>
                    <a:pt x="16344" y="19108"/>
                    <a:pt x="17499" y="18601"/>
                    <a:pt x="18654" y="18044"/>
                  </a:cubicBezTo>
                  <a:cubicBezTo>
                    <a:pt x="18422" y="18905"/>
                    <a:pt x="17277" y="19563"/>
                    <a:pt x="15863" y="19664"/>
                  </a:cubicBezTo>
                  <a:cubicBezTo>
                    <a:pt x="14801" y="19743"/>
                    <a:pt x="13720" y="19709"/>
                    <a:pt x="12639" y="19732"/>
                  </a:cubicBezTo>
                  <a:cubicBezTo>
                    <a:pt x="12186" y="19732"/>
                    <a:pt x="11743" y="19800"/>
                    <a:pt x="11337" y="19923"/>
                  </a:cubicBezTo>
                  <a:lnTo>
                    <a:pt x="12722" y="20694"/>
                  </a:lnTo>
                  <a:cubicBezTo>
                    <a:pt x="12122" y="20661"/>
                    <a:pt x="11447" y="20745"/>
                    <a:pt x="11133" y="20582"/>
                  </a:cubicBezTo>
                  <a:cubicBezTo>
                    <a:pt x="10052" y="20002"/>
                    <a:pt x="8824" y="20244"/>
                    <a:pt x="7650" y="20227"/>
                  </a:cubicBezTo>
                  <a:cubicBezTo>
                    <a:pt x="7087" y="20216"/>
                    <a:pt x="6523" y="20249"/>
                    <a:pt x="5960" y="20261"/>
                  </a:cubicBezTo>
                  <a:lnTo>
                    <a:pt x="5840" y="20497"/>
                  </a:lnTo>
                  <a:cubicBezTo>
                    <a:pt x="6329" y="20671"/>
                    <a:pt x="6791" y="20925"/>
                    <a:pt x="7318" y="20998"/>
                  </a:cubicBezTo>
                  <a:cubicBezTo>
                    <a:pt x="10007" y="21375"/>
                    <a:pt x="12732" y="21600"/>
                    <a:pt x="15392" y="20964"/>
                  </a:cubicBezTo>
                  <a:cubicBezTo>
                    <a:pt x="17730" y="20407"/>
                    <a:pt x="19383" y="19372"/>
                    <a:pt x="20215" y="17948"/>
                  </a:cubicBezTo>
                  <a:cubicBezTo>
                    <a:pt x="20704" y="17116"/>
                    <a:pt x="20898" y="16210"/>
                    <a:pt x="21120" y="15327"/>
                  </a:cubicBezTo>
                  <a:cubicBezTo>
                    <a:pt x="21185" y="15062"/>
                    <a:pt x="20889" y="14764"/>
                    <a:pt x="20695" y="14365"/>
                  </a:cubicBezTo>
                  <a:cubicBezTo>
                    <a:pt x="21157" y="13875"/>
                    <a:pt x="21527" y="13171"/>
                    <a:pt x="20834" y="12541"/>
                  </a:cubicBezTo>
                  <a:cubicBezTo>
                    <a:pt x="20243" y="12001"/>
                    <a:pt x="19337" y="11596"/>
                    <a:pt x="18709" y="11213"/>
                  </a:cubicBezTo>
                  <a:cubicBezTo>
                    <a:pt x="18995" y="11129"/>
                    <a:pt x="19808" y="11039"/>
                    <a:pt x="19891" y="10836"/>
                  </a:cubicBezTo>
                  <a:cubicBezTo>
                    <a:pt x="20021" y="10510"/>
                    <a:pt x="19864" y="9982"/>
                    <a:pt x="19485" y="9773"/>
                  </a:cubicBezTo>
                  <a:cubicBezTo>
                    <a:pt x="18256" y="9103"/>
                    <a:pt x="16982" y="8423"/>
                    <a:pt x="15531" y="7978"/>
                  </a:cubicBezTo>
                  <a:cubicBezTo>
                    <a:pt x="12621" y="7084"/>
                    <a:pt x="9470" y="6577"/>
                    <a:pt x="6209" y="6397"/>
                  </a:cubicBezTo>
                  <a:cubicBezTo>
                    <a:pt x="5932" y="6381"/>
                    <a:pt x="5646" y="6330"/>
                    <a:pt x="5387" y="6369"/>
                  </a:cubicBezTo>
                  <a:cubicBezTo>
                    <a:pt x="5082" y="6408"/>
                    <a:pt x="4648" y="6482"/>
                    <a:pt x="4565" y="6617"/>
                  </a:cubicBezTo>
                  <a:cubicBezTo>
                    <a:pt x="4454" y="6791"/>
                    <a:pt x="4491" y="7123"/>
                    <a:pt x="4694" y="7235"/>
                  </a:cubicBezTo>
                  <a:cubicBezTo>
                    <a:pt x="5369" y="7601"/>
                    <a:pt x="6079" y="7990"/>
                    <a:pt x="6902" y="8220"/>
                  </a:cubicBezTo>
                  <a:cubicBezTo>
                    <a:pt x="8805" y="8743"/>
                    <a:pt x="10644" y="9306"/>
                    <a:pt x="11826" y="10414"/>
                  </a:cubicBezTo>
                  <a:cubicBezTo>
                    <a:pt x="12251" y="10820"/>
                    <a:pt x="12556" y="11270"/>
                    <a:pt x="12916" y="11697"/>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9" name="Google Shape;272;p37"/>
            <p:cNvSpPr/>
            <p:nvPr/>
          </p:nvSpPr>
          <p:spPr>
            <a:xfrm>
              <a:off x="1285276" y="43339"/>
              <a:ext cx="689723" cy="1242866"/>
            </a:xfrm>
            <a:custGeom>
              <a:avLst/>
              <a:gdLst/>
              <a:ahLst/>
              <a:cxnLst>
                <a:cxn ang="0">
                  <a:pos x="wd2" y="hd2"/>
                </a:cxn>
                <a:cxn ang="5400000">
                  <a:pos x="wd2" y="hd2"/>
                </a:cxn>
                <a:cxn ang="10800000">
                  <a:pos x="wd2" y="hd2"/>
                </a:cxn>
                <a:cxn ang="16200000">
                  <a:pos x="wd2" y="hd2"/>
                </a:cxn>
              </a:cxnLst>
              <a:rect l="0" t="0" r="r" b="b"/>
              <a:pathLst>
                <a:path w="21128" h="21577" fill="norm" stroke="1" extrusionOk="0">
                  <a:moveTo>
                    <a:pt x="0" y="19"/>
                  </a:moveTo>
                  <a:cubicBezTo>
                    <a:pt x="1258" y="546"/>
                    <a:pt x="2411" y="1013"/>
                    <a:pt x="1797" y="1966"/>
                  </a:cubicBezTo>
                  <a:cubicBezTo>
                    <a:pt x="3161" y="2457"/>
                    <a:pt x="4494" y="2895"/>
                    <a:pt x="5762" y="3392"/>
                  </a:cubicBezTo>
                  <a:cubicBezTo>
                    <a:pt x="6915" y="3841"/>
                    <a:pt x="7645" y="4476"/>
                    <a:pt x="8236" y="5214"/>
                  </a:cubicBezTo>
                  <a:cubicBezTo>
                    <a:pt x="8701" y="5801"/>
                    <a:pt x="9579" y="6286"/>
                    <a:pt x="10330" y="6855"/>
                  </a:cubicBezTo>
                  <a:cubicBezTo>
                    <a:pt x="8733" y="6963"/>
                    <a:pt x="7084" y="5981"/>
                    <a:pt x="5128" y="6664"/>
                  </a:cubicBezTo>
                  <a:cubicBezTo>
                    <a:pt x="6322" y="7059"/>
                    <a:pt x="7464" y="7455"/>
                    <a:pt x="8638" y="7814"/>
                  </a:cubicBezTo>
                  <a:cubicBezTo>
                    <a:pt x="10615" y="8419"/>
                    <a:pt x="12560" y="9036"/>
                    <a:pt x="13248" y="10372"/>
                  </a:cubicBezTo>
                  <a:cubicBezTo>
                    <a:pt x="13416" y="10720"/>
                    <a:pt x="13543" y="11067"/>
                    <a:pt x="13607" y="11421"/>
                  </a:cubicBezTo>
                  <a:cubicBezTo>
                    <a:pt x="13765" y="12272"/>
                    <a:pt x="14041" y="12446"/>
                    <a:pt x="15510" y="12517"/>
                  </a:cubicBezTo>
                  <a:cubicBezTo>
                    <a:pt x="16800" y="12577"/>
                    <a:pt x="17234" y="12397"/>
                    <a:pt x="17435" y="11690"/>
                  </a:cubicBezTo>
                  <a:cubicBezTo>
                    <a:pt x="18238" y="12104"/>
                    <a:pt x="18227" y="12643"/>
                    <a:pt x="17329" y="12931"/>
                  </a:cubicBezTo>
                  <a:cubicBezTo>
                    <a:pt x="16800" y="13098"/>
                    <a:pt x="16112" y="13242"/>
                    <a:pt x="15532" y="13201"/>
                  </a:cubicBezTo>
                  <a:cubicBezTo>
                    <a:pt x="13533" y="13063"/>
                    <a:pt x="12645" y="13799"/>
                    <a:pt x="11947" y="14620"/>
                  </a:cubicBezTo>
                  <a:cubicBezTo>
                    <a:pt x="11218" y="15471"/>
                    <a:pt x="10752" y="16370"/>
                    <a:pt x="11250" y="17359"/>
                  </a:cubicBezTo>
                  <a:cubicBezTo>
                    <a:pt x="11366" y="17580"/>
                    <a:pt x="11028" y="17976"/>
                    <a:pt x="10689" y="18155"/>
                  </a:cubicBezTo>
                  <a:cubicBezTo>
                    <a:pt x="9315" y="18881"/>
                    <a:pt x="9304" y="19036"/>
                    <a:pt x="10626" y="19773"/>
                  </a:cubicBezTo>
                  <a:cubicBezTo>
                    <a:pt x="12317" y="20720"/>
                    <a:pt x="14463" y="20960"/>
                    <a:pt x="16694" y="21139"/>
                  </a:cubicBezTo>
                  <a:cubicBezTo>
                    <a:pt x="17931" y="21235"/>
                    <a:pt x="19147" y="21427"/>
                    <a:pt x="20395" y="21577"/>
                  </a:cubicBezTo>
                  <a:cubicBezTo>
                    <a:pt x="20405" y="21511"/>
                    <a:pt x="20405" y="21445"/>
                    <a:pt x="20395" y="21385"/>
                  </a:cubicBezTo>
                  <a:cubicBezTo>
                    <a:pt x="20193" y="20181"/>
                    <a:pt x="19971" y="20097"/>
                    <a:pt x="18027" y="20522"/>
                  </a:cubicBezTo>
                  <a:cubicBezTo>
                    <a:pt x="17783" y="20570"/>
                    <a:pt x="17540" y="20606"/>
                    <a:pt x="17297" y="20636"/>
                  </a:cubicBezTo>
                  <a:cubicBezTo>
                    <a:pt x="18153" y="19893"/>
                    <a:pt x="19042" y="19210"/>
                    <a:pt x="19781" y="18485"/>
                  </a:cubicBezTo>
                  <a:cubicBezTo>
                    <a:pt x="20648" y="17640"/>
                    <a:pt x="20754" y="16700"/>
                    <a:pt x="20521" y="15753"/>
                  </a:cubicBezTo>
                  <a:cubicBezTo>
                    <a:pt x="20469" y="15561"/>
                    <a:pt x="20172" y="15298"/>
                    <a:pt x="19908" y="15256"/>
                  </a:cubicBezTo>
                  <a:cubicBezTo>
                    <a:pt x="19644" y="15220"/>
                    <a:pt x="19157" y="15393"/>
                    <a:pt x="18999" y="15549"/>
                  </a:cubicBezTo>
                  <a:cubicBezTo>
                    <a:pt x="18333" y="16160"/>
                    <a:pt x="17825" y="16819"/>
                    <a:pt x="17149" y="17431"/>
                  </a:cubicBezTo>
                  <a:cubicBezTo>
                    <a:pt x="16642" y="17874"/>
                    <a:pt x="16017" y="18275"/>
                    <a:pt x="15288" y="18611"/>
                  </a:cubicBezTo>
                  <a:cubicBezTo>
                    <a:pt x="15668" y="18012"/>
                    <a:pt x="16112" y="17413"/>
                    <a:pt x="16420" y="16795"/>
                  </a:cubicBezTo>
                  <a:cubicBezTo>
                    <a:pt x="16832" y="15945"/>
                    <a:pt x="17593" y="15166"/>
                    <a:pt x="18639" y="14507"/>
                  </a:cubicBezTo>
                  <a:cubicBezTo>
                    <a:pt x="19422" y="13997"/>
                    <a:pt x="20109" y="13446"/>
                    <a:pt x="20691" y="12853"/>
                  </a:cubicBezTo>
                  <a:cubicBezTo>
                    <a:pt x="21600" y="11954"/>
                    <a:pt x="20955" y="11104"/>
                    <a:pt x="20003" y="10384"/>
                  </a:cubicBezTo>
                  <a:cubicBezTo>
                    <a:pt x="19380" y="9911"/>
                    <a:pt x="18439" y="9515"/>
                    <a:pt x="17498" y="9258"/>
                  </a:cubicBezTo>
                  <a:cubicBezTo>
                    <a:pt x="15637" y="8748"/>
                    <a:pt x="13903" y="7940"/>
                    <a:pt x="14411" y="6598"/>
                  </a:cubicBezTo>
                  <a:cubicBezTo>
                    <a:pt x="14474" y="6412"/>
                    <a:pt x="14125" y="6088"/>
                    <a:pt x="13808" y="5956"/>
                  </a:cubicBezTo>
                  <a:cubicBezTo>
                    <a:pt x="13099" y="5663"/>
                    <a:pt x="12338" y="5411"/>
                    <a:pt x="11535" y="5208"/>
                  </a:cubicBezTo>
                  <a:cubicBezTo>
                    <a:pt x="10108" y="4854"/>
                    <a:pt x="9664" y="4495"/>
                    <a:pt x="9801" y="3632"/>
                  </a:cubicBezTo>
                  <a:cubicBezTo>
                    <a:pt x="9843" y="3416"/>
                    <a:pt x="9917" y="3200"/>
                    <a:pt x="9938" y="2985"/>
                  </a:cubicBezTo>
                  <a:cubicBezTo>
                    <a:pt x="9981" y="2110"/>
                    <a:pt x="9167" y="1625"/>
                    <a:pt x="7613" y="1505"/>
                  </a:cubicBezTo>
                  <a:cubicBezTo>
                    <a:pt x="6936" y="1451"/>
                    <a:pt x="6281" y="1307"/>
                    <a:pt x="5635" y="1181"/>
                  </a:cubicBezTo>
                  <a:cubicBezTo>
                    <a:pt x="5466" y="1145"/>
                    <a:pt x="5223" y="1019"/>
                    <a:pt x="5223" y="936"/>
                  </a:cubicBezTo>
                  <a:cubicBezTo>
                    <a:pt x="5202" y="61"/>
                    <a:pt x="4029" y="67"/>
                    <a:pt x="3014" y="19"/>
                  </a:cubicBezTo>
                  <a:cubicBezTo>
                    <a:pt x="2009" y="-23"/>
                    <a:pt x="995" y="19"/>
                    <a:pt x="0" y="19"/>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0" name="Google Shape;273;p37"/>
            <p:cNvSpPr/>
            <p:nvPr/>
          </p:nvSpPr>
          <p:spPr>
            <a:xfrm>
              <a:off x="1492363" y="61575"/>
              <a:ext cx="667345" cy="555123"/>
            </a:xfrm>
            <a:custGeom>
              <a:avLst/>
              <a:gdLst/>
              <a:ahLst/>
              <a:cxnLst>
                <a:cxn ang="0">
                  <a:pos x="wd2" y="hd2"/>
                </a:cxn>
                <a:cxn ang="5400000">
                  <a:pos x="wd2" y="hd2"/>
                </a:cxn>
                <a:cxn ang="10800000">
                  <a:pos x="wd2" y="hd2"/>
                </a:cxn>
                <a:cxn ang="16200000">
                  <a:pos x="wd2" y="hd2"/>
                </a:cxn>
              </a:cxnLst>
              <a:rect l="0" t="0" r="r" b="b"/>
              <a:pathLst>
                <a:path w="21529" h="21184" fill="norm" stroke="1" extrusionOk="0">
                  <a:moveTo>
                    <a:pt x="15198" y="9842"/>
                  </a:moveTo>
                  <a:cubicBezTo>
                    <a:pt x="16523" y="12029"/>
                    <a:pt x="15744" y="14584"/>
                    <a:pt x="15198" y="17152"/>
                  </a:cubicBezTo>
                  <a:cubicBezTo>
                    <a:pt x="15064" y="17784"/>
                    <a:pt x="14887" y="18429"/>
                    <a:pt x="14887" y="19062"/>
                  </a:cubicBezTo>
                  <a:cubicBezTo>
                    <a:pt x="14875" y="20748"/>
                    <a:pt x="15722" y="21498"/>
                    <a:pt x="17068" y="21063"/>
                  </a:cubicBezTo>
                  <a:cubicBezTo>
                    <a:pt x="17892" y="20787"/>
                    <a:pt x="18706" y="20471"/>
                    <a:pt x="19530" y="20195"/>
                  </a:cubicBezTo>
                  <a:cubicBezTo>
                    <a:pt x="20966" y="19720"/>
                    <a:pt x="21600" y="18509"/>
                    <a:pt x="21522" y="16849"/>
                  </a:cubicBezTo>
                  <a:cubicBezTo>
                    <a:pt x="21445" y="15111"/>
                    <a:pt x="21389" y="13320"/>
                    <a:pt x="20976" y="11659"/>
                  </a:cubicBezTo>
                  <a:cubicBezTo>
                    <a:pt x="20209" y="8551"/>
                    <a:pt x="17937" y="7366"/>
                    <a:pt x="15521" y="6971"/>
                  </a:cubicBezTo>
                  <a:cubicBezTo>
                    <a:pt x="13473" y="6642"/>
                    <a:pt x="11368" y="6931"/>
                    <a:pt x="9264" y="6945"/>
                  </a:cubicBezTo>
                  <a:lnTo>
                    <a:pt x="11045" y="5522"/>
                  </a:lnTo>
                  <a:lnTo>
                    <a:pt x="12047" y="2190"/>
                  </a:lnTo>
                  <a:cubicBezTo>
                    <a:pt x="8351" y="-102"/>
                    <a:pt x="4209" y="-36"/>
                    <a:pt x="89" y="16"/>
                  </a:cubicBezTo>
                  <a:cubicBezTo>
                    <a:pt x="56" y="201"/>
                    <a:pt x="22" y="373"/>
                    <a:pt x="0" y="543"/>
                  </a:cubicBezTo>
                  <a:cubicBezTo>
                    <a:pt x="568" y="688"/>
                    <a:pt x="1136" y="873"/>
                    <a:pt x="1715" y="964"/>
                  </a:cubicBezTo>
                  <a:cubicBezTo>
                    <a:pt x="3930" y="1307"/>
                    <a:pt x="5489" y="3072"/>
                    <a:pt x="5199" y="5614"/>
                  </a:cubicBezTo>
                  <a:cubicBezTo>
                    <a:pt x="4933" y="7946"/>
                    <a:pt x="5544" y="9105"/>
                    <a:pt x="7271" y="9987"/>
                  </a:cubicBezTo>
                  <a:cubicBezTo>
                    <a:pt x="9041" y="10896"/>
                    <a:pt x="10655" y="12239"/>
                    <a:pt x="12793" y="12344"/>
                  </a:cubicBezTo>
                  <a:cubicBezTo>
                    <a:pt x="12214" y="12687"/>
                    <a:pt x="11646" y="13095"/>
                    <a:pt x="11034" y="13358"/>
                  </a:cubicBezTo>
                  <a:cubicBezTo>
                    <a:pt x="9965" y="13793"/>
                    <a:pt x="9609" y="14676"/>
                    <a:pt x="10366" y="15611"/>
                  </a:cubicBezTo>
                  <a:cubicBezTo>
                    <a:pt x="10967" y="16362"/>
                    <a:pt x="11925" y="17350"/>
                    <a:pt x="12604" y="17231"/>
                  </a:cubicBezTo>
                  <a:cubicBezTo>
                    <a:pt x="13350" y="17100"/>
                    <a:pt x="14308" y="15967"/>
                    <a:pt x="14553" y="15044"/>
                  </a:cubicBezTo>
                  <a:cubicBezTo>
                    <a:pt x="15020" y="13320"/>
                    <a:pt x="15032" y="11423"/>
                    <a:pt x="15198" y="9842"/>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1" name="Google Shape;274;p37"/>
            <p:cNvSpPr/>
            <p:nvPr/>
          </p:nvSpPr>
          <p:spPr>
            <a:xfrm>
              <a:off x="1891128" y="149527"/>
              <a:ext cx="949353" cy="1191551"/>
            </a:xfrm>
            <a:custGeom>
              <a:avLst/>
              <a:gdLst/>
              <a:ahLst/>
              <a:cxnLst>
                <a:cxn ang="0">
                  <a:pos x="wd2" y="hd2"/>
                </a:cxn>
                <a:cxn ang="5400000">
                  <a:pos x="wd2" y="hd2"/>
                </a:cxn>
                <a:cxn ang="10800000">
                  <a:pos x="wd2" y="hd2"/>
                </a:cxn>
                <a:cxn ang="16200000">
                  <a:pos x="wd2" y="hd2"/>
                </a:cxn>
              </a:cxnLst>
              <a:rect l="0" t="0" r="r" b="b"/>
              <a:pathLst>
                <a:path w="21535" h="21571" fill="norm" stroke="1" extrusionOk="0">
                  <a:moveTo>
                    <a:pt x="16963" y="10936"/>
                  </a:moveTo>
                  <a:cubicBezTo>
                    <a:pt x="15710" y="9930"/>
                    <a:pt x="15592" y="8300"/>
                    <a:pt x="13424" y="8037"/>
                  </a:cubicBezTo>
                  <a:cubicBezTo>
                    <a:pt x="14574" y="7719"/>
                    <a:pt x="15796" y="8250"/>
                    <a:pt x="16398" y="8919"/>
                  </a:cubicBezTo>
                  <a:cubicBezTo>
                    <a:pt x="17189" y="9781"/>
                    <a:pt x="18059" y="10599"/>
                    <a:pt x="18990" y="11374"/>
                  </a:cubicBezTo>
                  <a:cubicBezTo>
                    <a:pt x="18802" y="9906"/>
                    <a:pt x="16649" y="7737"/>
                    <a:pt x="15937" y="7925"/>
                  </a:cubicBezTo>
                  <a:cubicBezTo>
                    <a:pt x="15264" y="7181"/>
                    <a:pt x="14708" y="6419"/>
                    <a:pt x="13956" y="5800"/>
                  </a:cubicBezTo>
                  <a:cubicBezTo>
                    <a:pt x="13095" y="5088"/>
                    <a:pt x="12085" y="4482"/>
                    <a:pt x="11091" y="3888"/>
                  </a:cubicBezTo>
                  <a:cubicBezTo>
                    <a:pt x="9987" y="3239"/>
                    <a:pt x="8726" y="3026"/>
                    <a:pt x="7372" y="3301"/>
                  </a:cubicBezTo>
                  <a:cubicBezTo>
                    <a:pt x="7357" y="3233"/>
                    <a:pt x="7325" y="3195"/>
                    <a:pt x="7333" y="3164"/>
                  </a:cubicBezTo>
                  <a:cubicBezTo>
                    <a:pt x="7482" y="2858"/>
                    <a:pt x="7866" y="2426"/>
                    <a:pt x="7740" y="2276"/>
                  </a:cubicBezTo>
                  <a:cubicBezTo>
                    <a:pt x="7341" y="1808"/>
                    <a:pt x="6691" y="1533"/>
                    <a:pt x="5854" y="1601"/>
                  </a:cubicBezTo>
                  <a:cubicBezTo>
                    <a:pt x="5884" y="1795"/>
                    <a:pt x="5908" y="1970"/>
                    <a:pt x="5955" y="2333"/>
                  </a:cubicBezTo>
                  <a:cubicBezTo>
                    <a:pt x="5439" y="1902"/>
                    <a:pt x="5032" y="1608"/>
                    <a:pt x="4687" y="1270"/>
                  </a:cubicBezTo>
                  <a:cubicBezTo>
                    <a:pt x="3685" y="283"/>
                    <a:pt x="2276" y="71"/>
                    <a:pt x="827" y="2"/>
                  </a:cubicBezTo>
                  <a:cubicBezTo>
                    <a:pt x="154" y="-29"/>
                    <a:pt x="-34" y="233"/>
                    <a:pt x="5" y="821"/>
                  </a:cubicBezTo>
                  <a:cubicBezTo>
                    <a:pt x="1188" y="983"/>
                    <a:pt x="2377" y="1077"/>
                    <a:pt x="3513" y="1321"/>
                  </a:cubicBezTo>
                  <a:cubicBezTo>
                    <a:pt x="4617" y="1552"/>
                    <a:pt x="5501" y="2102"/>
                    <a:pt x="6221" y="2839"/>
                  </a:cubicBezTo>
                  <a:cubicBezTo>
                    <a:pt x="6511" y="3127"/>
                    <a:pt x="7004" y="3289"/>
                    <a:pt x="7435" y="3482"/>
                  </a:cubicBezTo>
                  <a:cubicBezTo>
                    <a:pt x="8828" y="4126"/>
                    <a:pt x="10237" y="4757"/>
                    <a:pt x="11646" y="5382"/>
                  </a:cubicBezTo>
                  <a:cubicBezTo>
                    <a:pt x="11866" y="5469"/>
                    <a:pt x="12101" y="5532"/>
                    <a:pt x="12343" y="5557"/>
                  </a:cubicBezTo>
                  <a:cubicBezTo>
                    <a:pt x="13346" y="5669"/>
                    <a:pt x="13909" y="6069"/>
                    <a:pt x="14160" y="6831"/>
                  </a:cubicBezTo>
                  <a:cubicBezTo>
                    <a:pt x="13682" y="6669"/>
                    <a:pt x="13181" y="6494"/>
                    <a:pt x="12680" y="6331"/>
                  </a:cubicBezTo>
                  <a:cubicBezTo>
                    <a:pt x="12610" y="6313"/>
                    <a:pt x="12531" y="6313"/>
                    <a:pt x="12461" y="6326"/>
                  </a:cubicBezTo>
                  <a:cubicBezTo>
                    <a:pt x="12226" y="6707"/>
                    <a:pt x="12015" y="7038"/>
                    <a:pt x="11780" y="7412"/>
                  </a:cubicBezTo>
                  <a:cubicBezTo>
                    <a:pt x="12187" y="7737"/>
                    <a:pt x="12649" y="8094"/>
                    <a:pt x="13103" y="8468"/>
                  </a:cubicBezTo>
                  <a:cubicBezTo>
                    <a:pt x="13862" y="9100"/>
                    <a:pt x="14073" y="9824"/>
                    <a:pt x="13714" y="10661"/>
                  </a:cubicBezTo>
                  <a:cubicBezTo>
                    <a:pt x="13392" y="11430"/>
                    <a:pt x="13470" y="11524"/>
                    <a:pt x="14410" y="11911"/>
                  </a:cubicBezTo>
                  <a:cubicBezTo>
                    <a:pt x="16093" y="12617"/>
                    <a:pt x="17823" y="13273"/>
                    <a:pt x="18990" y="14554"/>
                  </a:cubicBezTo>
                  <a:cubicBezTo>
                    <a:pt x="19577" y="15198"/>
                    <a:pt x="19898" y="15904"/>
                    <a:pt x="19875" y="16710"/>
                  </a:cubicBezTo>
                  <a:cubicBezTo>
                    <a:pt x="19859" y="16966"/>
                    <a:pt x="19929" y="17216"/>
                    <a:pt x="20078" y="17441"/>
                  </a:cubicBezTo>
                  <a:cubicBezTo>
                    <a:pt x="20603" y="18178"/>
                    <a:pt x="20822" y="18916"/>
                    <a:pt x="20603" y="19784"/>
                  </a:cubicBezTo>
                  <a:cubicBezTo>
                    <a:pt x="20462" y="20352"/>
                    <a:pt x="20611" y="20965"/>
                    <a:pt x="20713" y="21571"/>
                  </a:cubicBezTo>
                  <a:cubicBezTo>
                    <a:pt x="21284" y="20752"/>
                    <a:pt x="21425" y="19859"/>
                    <a:pt x="21511" y="18953"/>
                  </a:cubicBezTo>
                  <a:cubicBezTo>
                    <a:pt x="21534" y="18772"/>
                    <a:pt x="21495" y="18578"/>
                    <a:pt x="21519" y="18397"/>
                  </a:cubicBezTo>
                  <a:cubicBezTo>
                    <a:pt x="21566" y="18041"/>
                    <a:pt x="21542" y="17785"/>
                    <a:pt x="21002" y="17635"/>
                  </a:cubicBezTo>
                  <a:cubicBezTo>
                    <a:pt x="20673" y="17541"/>
                    <a:pt x="20462" y="17197"/>
                    <a:pt x="20094" y="16872"/>
                  </a:cubicBezTo>
                  <a:cubicBezTo>
                    <a:pt x="21182" y="16916"/>
                    <a:pt x="21346" y="16797"/>
                    <a:pt x="21362" y="16091"/>
                  </a:cubicBezTo>
                  <a:cubicBezTo>
                    <a:pt x="21417" y="14242"/>
                    <a:pt x="19977" y="12542"/>
                    <a:pt x="17808" y="11942"/>
                  </a:cubicBezTo>
                  <a:cubicBezTo>
                    <a:pt x="16955" y="11705"/>
                    <a:pt x="16070" y="11536"/>
                    <a:pt x="15185" y="11330"/>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2" name="Google Shape;275;p37"/>
            <p:cNvSpPr/>
            <p:nvPr/>
          </p:nvSpPr>
          <p:spPr>
            <a:xfrm>
              <a:off x="101972" y="514470"/>
              <a:ext cx="229414" cy="469048"/>
            </a:xfrm>
            <a:custGeom>
              <a:avLst/>
              <a:gdLst/>
              <a:ahLst/>
              <a:cxnLst>
                <a:cxn ang="0">
                  <a:pos x="wd2" y="hd2"/>
                </a:cxn>
                <a:cxn ang="5400000">
                  <a:pos x="wd2" y="hd2"/>
                </a:cxn>
                <a:cxn ang="10800000">
                  <a:pos x="wd2" y="hd2"/>
                </a:cxn>
                <a:cxn ang="16200000">
                  <a:pos x="wd2" y="hd2"/>
                </a:cxn>
              </a:cxnLst>
              <a:rect l="0" t="0" r="r" b="b"/>
              <a:pathLst>
                <a:path w="20539" h="21600" fill="norm" stroke="1" extrusionOk="0">
                  <a:moveTo>
                    <a:pt x="18958" y="0"/>
                  </a:moveTo>
                  <a:cubicBezTo>
                    <a:pt x="13026" y="2655"/>
                    <a:pt x="9442" y="6008"/>
                    <a:pt x="6413" y="9472"/>
                  </a:cubicBezTo>
                  <a:cubicBezTo>
                    <a:pt x="4005" y="12270"/>
                    <a:pt x="2180" y="15226"/>
                    <a:pt x="358" y="18151"/>
                  </a:cubicBezTo>
                  <a:cubicBezTo>
                    <a:pt x="-415" y="19391"/>
                    <a:pt x="-13" y="20678"/>
                    <a:pt x="2305" y="21600"/>
                  </a:cubicBezTo>
                  <a:cubicBezTo>
                    <a:pt x="4713" y="19486"/>
                    <a:pt x="9257" y="17769"/>
                    <a:pt x="6753" y="14622"/>
                  </a:cubicBezTo>
                  <a:cubicBezTo>
                    <a:pt x="6260" y="15322"/>
                    <a:pt x="5920" y="15847"/>
                    <a:pt x="5455" y="16498"/>
                  </a:cubicBezTo>
                  <a:cubicBezTo>
                    <a:pt x="3509" y="15195"/>
                    <a:pt x="3696" y="13987"/>
                    <a:pt x="5764" y="13033"/>
                  </a:cubicBezTo>
                  <a:cubicBezTo>
                    <a:pt x="9997" y="11062"/>
                    <a:pt x="11728" y="8280"/>
                    <a:pt x="14757" y="5912"/>
                  </a:cubicBezTo>
                  <a:cubicBezTo>
                    <a:pt x="16363" y="4641"/>
                    <a:pt x="17754" y="3258"/>
                    <a:pt x="19638" y="2082"/>
                  </a:cubicBezTo>
                  <a:cubicBezTo>
                    <a:pt x="21185" y="1145"/>
                    <a:pt x="20596" y="651"/>
                    <a:pt x="18958" y="0"/>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3" name="Google Shape;276;p37"/>
            <p:cNvSpPr/>
            <p:nvPr/>
          </p:nvSpPr>
          <p:spPr>
            <a:xfrm>
              <a:off x="0" y="0"/>
              <a:ext cx="2888199" cy="2247778"/>
            </a:xfrm>
            <a:custGeom>
              <a:avLst/>
              <a:gdLst/>
              <a:ahLst/>
              <a:cxnLst>
                <a:cxn ang="0">
                  <a:pos x="wd2" y="hd2"/>
                </a:cxn>
                <a:cxn ang="5400000">
                  <a:pos x="wd2" y="hd2"/>
                </a:cxn>
                <a:cxn ang="10800000">
                  <a:pos x="wd2" y="hd2"/>
                </a:cxn>
                <a:cxn ang="16200000">
                  <a:pos x="wd2" y="hd2"/>
                </a:cxn>
              </a:cxnLst>
              <a:rect l="0" t="0" r="r" b="b"/>
              <a:pathLst>
                <a:path w="21539" h="21600" fill="norm" stroke="1" extrusionOk="0">
                  <a:moveTo>
                    <a:pt x="11593" y="592"/>
                  </a:moveTo>
                  <a:cubicBezTo>
                    <a:pt x="12398" y="592"/>
                    <a:pt x="13192" y="655"/>
                    <a:pt x="13914" y="1143"/>
                  </a:cubicBezTo>
                  <a:lnTo>
                    <a:pt x="13683" y="1982"/>
                  </a:lnTo>
                  <a:lnTo>
                    <a:pt x="13271" y="2344"/>
                  </a:lnTo>
                  <a:cubicBezTo>
                    <a:pt x="13579" y="2340"/>
                    <a:pt x="13887" y="2310"/>
                    <a:pt x="14191" y="2310"/>
                  </a:cubicBezTo>
                  <a:cubicBezTo>
                    <a:pt x="14367" y="2310"/>
                    <a:pt x="14542" y="2320"/>
                    <a:pt x="14715" y="2350"/>
                  </a:cubicBezTo>
                  <a:cubicBezTo>
                    <a:pt x="15276" y="2447"/>
                    <a:pt x="15798" y="2748"/>
                    <a:pt x="15979" y="3531"/>
                  </a:cubicBezTo>
                  <a:cubicBezTo>
                    <a:pt x="16074" y="3946"/>
                    <a:pt x="16087" y="4397"/>
                    <a:pt x="16105" y="4834"/>
                  </a:cubicBezTo>
                  <a:cubicBezTo>
                    <a:pt x="16123" y="5252"/>
                    <a:pt x="15976" y="5557"/>
                    <a:pt x="15644" y="5677"/>
                  </a:cubicBezTo>
                  <a:cubicBezTo>
                    <a:pt x="15454" y="5747"/>
                    <a:pt x="15266" y="5829"/>
                    <a:pt x="15075" y="5896"/>
                  </a:cubicBezTo>
                  <a:cubicBezTo>
                    <a:pt x="15016" y="5917"/>
                    <a:pt x="14962" y="5927"/>
                    <a:pt x="14912" y="5927"/>
                  </a:cubicBezTo>
                  <a:cubicBezTo>
                    <a:pt x="14697" y="5927"/>
                    <a:pt x="14569" y="5739"/>
                    <a:pt x="14571" y="5395"/>
                  </a:cubicBezTo>
                  <a:cubicBezTo>
                    <a:pt x="14571" y="5232"/>
                    <a:pt x="14612" y="5070"/>
                    <a:pt x="14643" y="4911"/>
                  </a:cubicBezTo>
                  <a:cubicBezTo>
                    <a:pt x="14769" y="4267"/>
                    <a:pt x="14949" y="3621"/>
                    <a:pt x="14643" y="3070"/>
                  </a:cubicBezTo>
                  <a:cubicBezTo>
                    <a:pt x="14604" y="3471"/>
                    <a:pt x="14599" y="3949"/>
                    <a:pt x="14494" y="4383"/>
                  </a:cubicBezTo>
                  <a:cubicBezTo>
                    <a:pt x="14437" y="4616"/>
                    <a:pt x="14216" y="4901"/>
                    <a:pt x="14043" y="4931"/>
                  </a:cubicBezTo>
                  <a:cubicBezTo>
                    <a:pt x="14034" y="4932"/>
                    <a:pt x="14025" y="4933"/>
                    <a:pt x="14016" y="4933"/>
                  </a:cubicBezTo>
                  <a:cubicBezTo>
                    <a:pt x="13862" y="4933"/>
                    <a:pt x="13657" y="4704"/>
                    <a:pt x="13526" y="4523"/>
                  </a:cubicBezTo>
                  <a:cubicBezTo>
                    <a:pt x="13351" y="4284"/>
                    <a:pt x="13436" y="4068"/>
                    <a:pt x="13680" y="3955"/>
                  </a:cubicBezTo>
                  <a:cubicBezTo>
                    <a:pt x="13822" y="3893"/>
                    <a:pt x="13953" y="3786"/>
                    <a:pt x="14089" y="3700"/>
                  </a:cubicBezTo>
                  <a:cubicBezTo>
                    <a:pt x="13593" y="3674"/>
                    <a:pt x="13219" y="3335"/>
                    <a:pt x="12810" y="3110"/>
                  </a:cubicBezTo>
                  <a:cubicBezTo>
                    <a:pt x="12411" y="2888"/>
                    <a:pt x="12270" y="2593"/>
                    <a:pt x="12331" y="2009"/>
                  </a:cubicBezTo>
                  <a:cubicBezTo>
                    <a:pt x="12401" y="1369"/>
                    <a:pt x="12038" y="924"/>
                    <a:pt x="11529" y="835"/>
                  </a:cubicBezTo>
                  <a:cubicBezTo>
                    <a:pt x="11394" y="811"/>
                    <a:pt x="11263" y="765"/>
                    <a:pt x="11129" y="728"/>
                  </a:cubicBezTo>
                  <a:cubicBezTo>
                    <a:pt x="11137" y="686"/>
                    <a:pt x="11145" y="642"/>
                    <a:pt x="11150" y="596"/>
                  </a:cubicBezTo>
                  <a:cubicBezTo>
                    <a:pt x="11298" y="594"/>
                    <a:pt x="11446" y="592"/>
                    <a:pt x="11593" y="592"/>
                  </a:cubicBezTo>
                  <a:close/>
                  <a:moveTo>
                    <a:pt x="2340" y="4944"/>
                  </a:moveTo>
                  <a:cubicBezTo>
                    <a:pt x="2476" y="5077"/>
                    <a:pt x="2525" y="5183"/>
                    <a:pt x="2399" y="5378"/>
                  </a:cubicBezTo>
                  <a:cubicBezTo>
                    <a:pt x="2239" y="5624"/>
                    <a:pt x="2126" y="5912"/>
                    <a:pt x="1990" y="6178"/>
                  </a:cubicBezTo>
                  <a:cubicBezTo>
                    <a:pt x="1737" y="6672"/>
                    <a:pt x="1596" y="7252"/>
                    <a:pt x="1241" y="7663"/>
                  </a:cubicBezTo>
                  <a:cubicBezTo>
                    <a:pt x="1068" y="7862"/>
                    <a:pt x="1053" y="8115"/>
                    <a:pt x="1215" y="8386"/>
                  </a:cubicBezTo>
                  <a:cubicBezTo>
                    <a:pt x="1254" y="8251"/>
                    <a:pt x="1282" y="8141"/>
                    <a:pt x="1323" y="7995"/>
                  </a:cubicBezTo>
                  <a:cubicBezTo>
                    <a:pt x="1529" y="8652"/>
                    <a:pt x="1153" y="9010"/>
                    <a:pt x="952" y="9451"/>
                  </a:cubicBezTo>
                  <a:cubicBezTo>
                    <a:pt x="759" y="9259"/>
                    <a:pt x="729" y="8990"/>
                    <a:pt x="793" y="8731"/>
                  </a:cubicBezTo>
                  <a:cubicBezTo>
                    <a:pt x="942" y="8121"/>
                    <a:pt x="1094" y="7504"/>
                    <a:pt x="1297" y="6920"/>
                  </a:cubicBezTo>
                  <a:cubicBezTo>
                    <a:pt x="1547" y="6198"/>
                    <a:pt x="1846" y="5498"/>
                    <a:pt x="2340" y="4944"/>
                  </a:cubicBezTo>
                  <a:close/>
                  <a:moveTo>
                    <a:pt x="10063" y="418"/>
                  </a:moveTo>
                  <a:cubicBezTo>
                    <a:pt x="10148" y="418"/>
                    <a:pt x="10232" y="421"/>
                    <a:pt x="10316" y="430"/>
                  </a:cubicBezTo>
                  <a:cubicBezTo>
                    <a:pt x="10566" y="457"/>
                    <a:pt x="10851" y="453"/>
                    <a:pt x="10857" y="938"/>
                  </a:cubicBezTo>
                  <a:cubicBezTo>
                    <a:pt x="10857" y="984"/>
                    <a:pt x="10913" y="1053"/>
                    <a:pt x="10957" y="1074"/>
                  </a:cubicBezTo>
                  <a:cubicBezTo>
                    <a:pt x="11114" y="1143"/>
                    <a:pt x="11276" y="1223"/>
                    <a:pt x="11438" y="1253"/>
                  </a:cubicBezTo>
                  <a:cubicBezTo>
                    <a:pt x="11817" y="1319"/>
                    <a:pt x="12012" y="1587"/>
                    <a:pt x="12002" y="2072"/>
                  </a:cubicBezTo>
                  <a:cubicBezTo>
                    <a:pt x="11999" y="2191"/>
                    <a:pt x="11981" y="2311"/>
                    <a:pt x="11971" y="2430"/>
                  </a:cubicBezTo>
                  <a:cubicBezTo>
                    <a:pt x="11938" y="2908"/>
                    <a:pt x="12046" y="3103"/>
                    <a:pt x="12391" y="3302"/>
                  </a:cubicBezTo>
                  <a:cubicBezTo>
                    <a:pt x="12586" y="3415"/>
                    <a:pt x="12772" y="3551"/>
                    <a:pt x="12944" y="3717"/>
                  </a:cubicBezTo>
                  <a:cubicBezTo>
                    <a:pt x="13024" y="3790"/>
                    <a:pt x="13109" y="3969"/>
                    <a:pt x="13091" y="4072"/>
                  </a:cubicBezTo>
                  <a:cubicBezTo>
                    <a:pt x="12967" y="4815"/>
                    <a:pt x="13392" y="5259"/>
                    <a:pt x="13845" y="5544"/>
                  </a:cubicBezTo>
                  <a:cubicBezTo>
                    <a:pt x="14074" y="5687"/>
                    <a:pt x="14303" y="5906"/>
                    <a:pt x="14455" y="6168"/>
                  </a:cubicBezTo>
                  <a:cubicBezTo>
                    <a:pt x="14684" y="6562"/>
                    <a:pt x="14841" y="7037"/>
                    <a:pt x="14620" y="7534"/>
                  </a:cubicBezTo>
                  <a:cubicBezTo>
                    <a:pt x="14478" y="7862"/>
                    <a:pt x="14311" y="8171"/>
                    <a:pt x="14120" y="8453"/>
                  </a:cubicBezTo>
                  <a:cubicBezTo>
                    <a:pt x="13865" y="8814"/>
                    <a:pt x="13683" y="9249"/>
                    <a:pt x="13582" y="9720"/>
                  </a:cubicBezTo>
                  <a:cubicBezTo>
                    <a:pt x="13505" y="10061"/>
                    <a:pt x="13400" y="10390"/>
                    <a:pt x="13307" y="10725"/>
                  </a:cubicBezTo>
                  <a:cubicBezTo>
                    <a:pt x="13482" y="10539"/>
                    <a:pt x="13636" y="10317"/>
                    <a:pt x="13760" y="10068"/>
                  </a:cubicBezTo>
                  <a:cubicBezTo>
                    <a:pt x="13922" y="9733"/>
                    <a:pt x="14048" y="9368"/>
                    <a:pt x="14208" y="9030"/>
                  </a:cubicBezTo>
                  <a:cubicBezTo>
                    <a:pt x="14245" y="8951"/>
                    <a:pt x="14347" y="8865"/>
                    <a:pt x="14413" y="8865"/>
                  </a:cubicBezTo>
                  <a:cubicBezTo>
                    <a:pt x="14420" y="8865"/>
                    <a:pt x="14426" y="8866"/>
                    <a:pt x="14432" y="8867"/>
                  </a:cubicBezTo>
                  <a:cubicBezTo>
                    <a:pt x="14494" y="8887"/>
                    <a:pt x="14566" y="9037"/>
                    <a:pt x="14578" y="9143"/>
                  </a:cubicBezTo>
                  <a:cubicBezTo>
                    <a:pt x="14638" y="9667"/>
                    <a:pt x="14609" y="10187"/>
                    <a:pt x="14401" y="10655"/>
                  </a:cubicBezTo>
                  <a:cubicBezTo>
                    <a:pt x="14218" y="11056"/>
                    <a:pt x="14002" y="11434"/>
                    <a:pt x="13793" y="11846"/>
                  </a:cubicBezTo>
                  <a:cubicBezTo>
                    <a:pt x="13853" y="11829"/>
                    <a:pt x="13912" y="11809"/>
                    <a:pt x="13971" y="11783"/>
                  </a:cubicBezTo>
                  <a:cubicBezTo>
                    <a:pt x="14135" y="11701"/>
                    <a:pt x="14249" y="11653"/>
                    <a:pt x="14330" y="11653"/>
                  </a:cubicBezTo>
                  <a:cubicBezTo>
                    <a:pt x="14481" y="11653"/>
                    <a:pt x="14516" y="11823"/>
                    <a:pt x="14548" y="12260"/>
                  </a:cubicBezTo>
                  <a:cubicBezTo>
                    <a:pt x="14550" y="12293"/>
                    <a:pt x="14550" y="12330"/>
                    <a:pt x="14548" y="12366"/>
                  </a:cubicBezTo>
                  <a:cubicBezTo>
                    <a:pt x="14244" y="12283"/>
                    <a:pt x="13948" y="12177"/>
                    <a:pt x="13647" y="12124"/>
                  </a:cubicBezTo>
                  <a:cubicBezTo>
                    <a:pt x="13106" y="12025"/>
                    <a:pt x="12584" y="11892"/>
                    <a:pt x="12169" y="11368"/>
                  </a:cubicBezTo>
                  <a:cubicBezTo>
                    <a:pt x="11848" y="10960"/>
                    <a:pt x="11850" y="10871"/>
                    <a:pt x="12185" y="10473"/>
                  </a:cubicBezTo>
                  <a:cubicBezTo>
                    <a:pt x="12270" y="10373"/>
                    <a:pt x="12350" y="10154"/>
                    <a:pt x="12324" y="10031"/>
                  </a:cubicBezTo>
                  <a:cubicBezTo>
                    <a:pt x="12203" y="9484"/>
                    <a:pt x="12316" y="8987"/>
                    <a:pt x="12491" y="8516"/>
                  </a:cubicBezTo>
                  <a:cubicBezTo>
                    <a:pt x="12647" y="8099"/>
                    <a:pt x="12842" y="7720"/>
                    <a:pt x="13251" y="7720"/>
                  </a:cubicBezTo>
                  <a:cubicBezTo>
                    <a:pt x="13288" y="7720"/>
                    <a:pt x="13326" y="7723"/>
                    <a:pt x="13366" y="7730"/>
                  </a:cubicBezTo>
                  <a:cubicBezTo>
                    <a:pt x="13381" y="7732"/>
                    <a:pt x="13396" y="7733"/>
                    <a:pt x="13411" y="7733"/>
                  </a:cubicBezTo>
                  <a:cubicBezTo>
                    <a:pt x="13540" y="7733"/>
                    <a:pt x="13686" y="7660"/>
                    <a:pt x="13801" y="7577"/>
                  </a:cubicBezTo>
                  <a:cubicBezTo>
                    <a:pt x="14023" y="7421"/>
                    <a:pt x="14023" y="7123"/>
                    <a:pt x="13827" y="6894"/>
                  </a:cubicBezTo>
                  <a:cubicBezTo>
                    <a:pt x="13782" y="7240"/>
                    <a:pt x="13698" y="7358"/>
                    <a:pt x="13461" y="7358"/>
                  </a:cubicBezTo>
                  <a:cubicBezTo>
                    <a:pt x="13429" y="7358"/>
                    <a:pt x="13395" y="7356"/>
                    <a:pt x="13358" y="7352"/>
                  </a:cubicBezTo>
                  <a:cubicBezTo>
                    <a:pt x="13003" y="7312"/>
                    <a:pt x="12934" y="7216"/>
                    <a:pt x="12895" y="6745"/>
                  </a:cubicBezTo>
                  <a:cubicBezTo>
                    <a:pt x="12880" y="6549"/>
                    <a:pt x="12851" y="6353"/>
                    <a:pt x="12808" y="6164"/>
                  </a:cubicBezTo>
                  <a:cubicBezTo>
                    <a:pt x="12640" y="5425"/>
                    <a:pt x="12167" y="5083"/>
                    <a:pt x="11688" y="4748"/>
                  </a:cubicBezTo>
                  <a:cubicBezTo>
                    <a:pt x="11400" y="4549"/>
                    <a:pt x="11122" y="4330"/>
                    <a:pt x="10831" y="4111"/>
                  </a:cubicBezTo>
                  <a:cubicBezTo>
                    <a:pt x="10956" y="4012"/>
                    <a:pt x="11075" y="3977"/>
                    <a:pt x="11191" y="3977"/>
                  </a:cubicBezTo>
                  <a:cubicBezTo>
                    <a:pt x="11492" y="3977"/>
                    <a:pt x="11766" y="4219"/>
                    <a:pt x="12032" y="4219"/>
                  </a:cubicBezTo>
                  <a:cubicBezTo>
                    <a:pt x="12054" y="4219"/>
                    <a:pt x="12075" y="4218"/>
                    <a:pt x="12097" y="4214"/>
                  </a:cubicBezTo>
                  <a:cubicBezTo>
                    <a:pt x="11917" y="3903"/>
                    <a:pt x="11701" y="3634"/>
                    <a:pt x="11588" y="3309"/>
                  </a:cubicBezTo>
                  <a:cubicBezTo>
                    <a:pt x="11446" y="2901"/>
                    <a:pt x="11266" y="2549"/>
                    <a:pt x="10985" y="2297"/>
                  </a:cubicBezTo>
                  <a:cubicBezTo>
                    <a:pt x="10677" y="2025"/>
                    <a:pt x="10352" y="1780"/>
                    <a:pt x="10020" y="1511"/>
                  </a:cubicBezTo>
                  <a:cubicBezTo>
                    <a:pt x="10169" y="981"/>
                    <a:pt x="9889" y="722"/>
                    <a:pt x="9582" y="433"/>
                  </a:cubicBezTo>
                  <a:cubicBezTo>
                    <a:pt x="9742" y="429"/>
                    <a:pt x="9903" y="418"/>
                    <a:pt x="10063" y="418"/>
                  </a:cubicBezTo>
                  <a:close/>
                  <a:moveTo>
                    <a:pt x="8514" y="670"/>
                  </a:moveTo>
                  <a:cubicBezTo>
                    <a:pt x="8826" y="670"/>
                    <a:pt x="9136" y="749"/>
                    <a:pt x="9444" y="938"/>
                  </a:cubicBezTo>
                  <a:cubicBezTo>
                    <a:pt x="9559" y="1007"/>
                    <a:pt x="9639" y="1176"/>
                    <a:pt x="9732" y="1302"/>
                  </a:cubicBezTo>
                  <a:cubicBezTo>
                    <a:pt x="9626" y="1379"/>
                    <a:pt x="9523" y="1465"/>
                    <a:pt x="9413" y="1528"/>
                  </a:cubicBezTo>
                  <a:cubicBezTo>
                    <a:pt x="9253" y="1624"/>
                    <a:pt x="9086" y="1704"/>
                    <a:pt x="8924" y="1790"/>
                  </a:cubicBezTo>
                  <a:cubicBezTo>
                    <a:pt x="9366" y="1800"/>
                    <a:pt x="9814" y="1859"/>
                    <a:pt x="10190" y="2155"/>
                  </a:cubicBezTo>
                  <a:cubicBezTo>
                    <a:pt x="10519" y="2403"/>
                    <a:pt x="10823" y="2708"/>
                    <a:pt x="11091" y="3060"/>
                  </a:cubicBezTo>
                  <a:cubicBezTo>
                    <a:pt x="11348" y="3408"/>
                    <a:pt x="11294" y="3508"/>
                    <a:pt x="10939" y="3584"/>
                  </a:cubicBezTo>
                  <a:cubicBezTo>
                    <a:pt x="10749" y="3627"/>
                    <a:pt x="10543" y="3694"/>
                    <a:pt x="10496" y="3972"/>
                  </a:cubicBezTo>
                  <a:cubicBezTo>
                    <a:pt x="10453" y="4241"/>
                    <a:pt x="10589" y="4427"/>
                    <a:pt x="10766" y="4556"/>
                  </a:cubicBezTo>
                  <a:cubicBezTo>
                    <a:pt x="11117" y="4808"/>
                    <a:pt x="11467" y="5063"/>
                    <a:pt x="11822" y="5309"/>
                  </a:cubicBezTo>
                  <a:cubicBezTo>
                    <a:pt x="12470" y="5743"/>
                    <a:pt x="12751" y="6745"/>
                    <a:pt x="12465" y="7610"/>
                  </a:cubicBezTo>
                  <a:cubicBezTo>
                    <a:pt x="12311" y="8078"/>
                    <a:pt x="12144" y="8542"/>
                    <a:pt x="11961" y="8990"/>
                  </a:cubicBezTo>
                  <a:cubicBezTo>
                    <a:pt x="11882" y="9184"/>
                    <a:pt x="11754" y="9296"/>
                    <a:pt x="11597" y="9296"/>
                  </a:cubicBezTo>
                  <a:cubicBezTo>
                    <a:pt x="11553" y="9296"/>
                    <a:pt x="11507" y="9287"/>
                    <a:pt x="11459" y="9269"/>
                  </a:cubicBezTo>
                  <a:cubicBezTo>
                    <a:pt x="11245" y="9192"/>
                    <a:pt x="11222" y="8980"/>
                    <a:pt x="11256" y="8735"/>
                  </a:cubicBezTo>
                  <a:cubicBezTo>
                    <a:pt x="11274" y="8615"/>
                    <a:pt x="11289" y="8496"/>
                    <a:pt x="11310" y="8376"/>
                  </a:cubicBezTo>
                  <a:cubicBezTo>
                    <a:pt x="11379" y="7995"/>
                    <a:pt x="11369" y="7637"/>
                    <a:pt x="11160" y="7368"/>
                  </a:cubicBezTo>
                  <a:cubicBezTo>
                    <a:pt x="11091" y="7740"/>
                    <a:pt x="11019" y="8118"/>
                    <a:pt x="10949" y="8499"/>
                  </a:cubicBezTo>
                  <a:cubicBezTo>
                    <a:pt x="10849" y="9043"/>
                    <a:pt x="10978" y="9521"/>
                    <a:pt x="11305" y="9650"/>
                  </a:cubicBezTo>
                  <a:cubicBezTo>
                    <a:pt x="11392" y="9683"/>
                    <a:pt x="11486" y="9692"/>
                    <a:pt x="11582" y="9692"/>
                  </a:cubicBezTo>
                  <a:cubicBezTo>
                    <a:pt x="11682" y="9692"/>
                    <a:pt x="11784" y="9683"/>
                    <a:pt x="11885" y="9683"/>
                  </a:cubicBezTo>
                  <a:cubicBezTo>
                    <a:pt x="11900" y="9683"/>
                    <a:pt x="11915" y="9683"/>
                    <a:pt x="11930" y="9683"/>
                  </a:cubicBezTo>
                  <a:cubicBezTo>
                    <a:pt x="11981" y="10158"/>
                    <a:pt x="11899" y="10381"/>
                    <a:pt x="11642" y="10381"/>
                  </a:cubicBezTo>
                  <a:cubicBezTo>
                    <a:pt x="11576" y="10381"/>
                    <a:pt x="11498" y="10366"/>
                    <a:pt x="11407" y="10337"/>
                  </a:cubicBezTo>
                  <a:cubicBezTo>
                    <a:pt x="11122" y="10241"/>
                    <a:pt x="10993" y="9925"/>
                    <a:pt x="10841" y="9643"/>
                  </a:cubicBezTo>
                  <a:cubicBezTo>
                    <a:pt x="10586" y="9169"/>
                    <a:pt x="10326" y="8695"/>
                    <a:pt x="10061" y="8211"/>
                  </a:cubicBezTo>
                  <a:cubicBezTo>
                    <a:pt x="10509" y="7733"/>
                    <a:pt x="10710" y="7080"/>
                    <a:pt x="10581" y="6277"/>
                  </a:cubicBezTo>
                  <a:cubicBezTo>
                    <a:pt x="10530" y="6440"/>
                    <a:pt x="10488" y="6612"/>
                    <a:pt x="10463" y="6784"/>
                  </a:cubicBezTo>
                  <a:cubicBezTo>
                    <a:pt x="10352" y="7464"/>
                    <a:pt x="10002" y="7935"/>
                    <a:pt x="9539" y="8022"/>
                  </a:cubicBezTo>
                  <a:cubicBezTo>
                    <a:pt x="9436" y="8041"/>
                    <a:pt x="9333" y="8051"/>
                    <a:pt x="9233" y="8051"/>
                  </a:cubicBezTo>
                  <a:cubicBezTo>
                    <a:pt x="8692" y="8051"/>
                    <a:pt x="8215" y="7768"/>
                    <a:pt x="8046" y="7239"/>
                  </a:cubicBezTo>
                  <a:cubicBezTo>
                    <a:pt x="7912" y="6824"/>
                    <a:pt x="7912" y="6340"/>
                    <a:pt x="7868" y="5883"/>
                  </a:cubicBezTo>
                  <a:cubicBezTo>
                    <a:pt x="7827" y="5448"/>
                    <a:pt x="7845" y="4997"/>
                    <a:pt x="7770" y="4572"/>
                  </a:cubicBezTo>
                  <a:cubicBezTo>
                    <a:pt x="7715" y="4249"/>
                    <a:pt x="7485" y="4077"/>
                    <a:pt x="7213" y="4077"/>
                  </a:cubicBezTo>
                  <a:cubicBezTo>
                    <a:pt x="7134" y="4077"/>
                    <a:pt x="7051" y="4091"/>
                    <a:pt x="6968" y="4122"/>
                  </a:cubicBezTo>
                  <a:cubicBezTo>
                    <a:pt x="6553" y="4274"/>
                    <a:pt x="6358" y="4599"/>
                    <a:pt x="6448" y="5050"/>
                  </a:cubicBezTo>
                  <a:cubicBezTo>
                    <a:pt x="6517" y="5382"/>
                    <a:pt x="6636" y="5700"/>
                    <a:pt x="6731" y="6022"/>
                  </a:cubicBezTo>
                  <a:cubicBezTo>
                    <a:pt x="6785" y="5952"/>
                    <a:pt x="6790" y="5899"/>
                    <a:pt x="6785" y="5846"/>
                  </a:cubicBezTo>
                  <a:cubicBezTo>
                    <a:pt x="6762" y="5571"/>
                    <a:pt x="6721" y="5299"/>
                    <a:pt x="6718" y="5023"/>
                  </a:cubicBezTo>
                  <a:cubicBezTo>
                    <a:pt x="6710" y="4725"/>
                    <a:pt x="6877" y="4566"/>
                    <a:pt x="7168" y="4513"/>
                  </a:cubicBezTo>
                  <a:cubicBezTo>
                    <a:pt x="7193" y="4508"/>
                    <a:pt x="7216" y="4506"/>
                    <a:pt x="7237" y="4506"/>
                  </a:cubicBezTo>
                  <a:cubicBezTo>
                    <a:pt x="7421" y="4506"/>
                    <a:pt x="7488" y="4676"/>
                    <a:pt x="7511" y="4884"/>
                  </a:cubicBezTo>
                  <a:cubicBezTo>
                    <a:pt x="7544" y="5169"/>
                    <a:pt x="7557" y="5455"/>
                    <a:pt x="7544" y="5743"/>
                  </a:cubicBezTo>
                  <a:cubicBezTo>
                    <a:pt x="7482" y="6741"/>
                    <a:pt x="7577" y="7650"/>
                    <a:pt x="8319" y="8217"/>
                  </a:cubicBezTo>
                  <a:cubicBezTo>
                    <a:pt x="8150" y="8534"/>
                    <a:pt x="7992" y="8690"/>
                    <a:pt x="7822" y="8690"/>
                  </a:cubicBezTo>
                  <a:cubicBezTo>
                    <a:pt x="7692" y="8690"/>
                    <a:pt x="7554" y="8598"/>
                    <a:pt x="7400" y="8416"/>
                  </a:cubicBezTo>
                  <a:cubicBezTo>
                    <a:pt x="7284" y="8284"/>
                    <a:pt x="7184" y="8131"/>
                    <a:pt x="7099" y="7965"/>
                  </a:cubicBezTo>
                  <a:cubicBezTo>
                    <a:pt x="6960" y="7687"/>
                    <a:pt x="6841" y="7391"/>
                    <a:pt x="6697" y="7060"/>
                  </a:cubicBezTo>
                  <a:cubicBezTo>
                    <a:pt x="6705" y="7696"/>
                    <a:pt x="6834" y="8227"/>
                    <a:pt x="7148" y="8668"/>
                  </a:cubicBezTo>
                  <a:cubicBezTo>
                    <a:pt x="7391" y="9007"/>
                    <a:pt x="7578" y="9177"/>
                    <a:pt x="7784" y="9177"/>
                  </a:cubicBezTo>
                  <a:cubicBezTo>
                    <a:pt x="7953" y="9177"/>
                    <a:pt x="8133" y="9063"/>
                    <a:pt x="8368" y="8834"/>
                  </a:cubicBezTo>
                  <a:cubicBezTo>
                    <a:pt x="8612" y="8598"/>
                    <a:pt x="8897" y="8476"/>
                    <a:pt x="9181" y="8476"/>
                  </a:cubicBezTo>
                  <a:cubicBezTo>
                    <a:pt x="9616" y="8476"/>
                    <a:pt x="10051" y="8761"/>
                    <a:pt x="10342" y="9358"/>
                  </a:cubicBezTo>
                  <a:cubicBezTo>
                    <a:pt x="10653" y="9998"/>
                    <a:pt x="11075" y="10552"/>
                    <a:pt x="11472" y="11119"/>
                  </a:cubicBezTo>
                  <a:cubicBezTo>
                    <a:pt x="11683" y="11428"/>
                    <a:pt x="11940" y="11683"/>
                    <a:pt x="12177" y="11958"/>
                  </a:cubicBezTo>
                  <a:cubicBezTo>
                    <a:pt x="11835" y="11776"/>
                    <a:pt x="11491" y="11675"/>
                    <a:pt x="11147" y="11675"/>
                  </a:cubicBezTo>
                  <a:cubicBezTo>
                    <a:pt x="10907" y="11675"/>
                    <a:pt x="10666" y="11724"/>
                    <a:pt x="10427" y="11829"/>
                  </a:cubicBezTo>
                  <a:cubicBezTo>
                    <a:pt x="10321" y="11875"/>
                    <a:pt x="10220" y="11893"/>
                    <a:pt x="10123" y="11893"/>
                  </a:cubicBezTo>
                  <a:cubicBezTo>
                    <a:pt x="9908" y="11893"/>
                    <a:pt x="9709" y="11805"/>
                    <a:pt x="9505" y="11723"/>
                  </a:cubicBezTo>
                  <a:cubicBezTo>
                    <a:pt x="9413" y="11683"/>
                    <a:pt x="9351" y="11520"/>
                    <a:pt x="9276" y="11414"/>
                  </a:cubicBezTo>
                  <a:cubicBezTo>
                    <a:pt x="9382" y="11335"/>
                    <a:pt x="9493" y="11262"/>
                    <a:pt x="9606" y="11199"/>
                  </a:cubicBezTo>
                  <a:cubicBezTo>
                    <a:pt x="9611" y="11196"/>
                    <a:pt x="9617" y="11195"/>
                    <a:pt x="9622" y="11195"/>
                  </a:cubicBezTo>
                  <a:cubicBezTo>
                    <a:pt x="9660" y="11195"/>
                    <a:pt x="9710" y="11242"/>
                    <a:pt x="9755" y="11245"/>
                  </a:cubicBezTo>
                  <a:cubicBezTo>
                    <a:pt x="10010" y="11255"/>
                    <a:pt x="10265" y="11255"/>
                    <a:pt x="10579" y="11262"/>
                  </a:cubicBezTo>
                  <a:cubicBezTo>
                    <a:pt x="10200" y="11030"/>
                    <a:pt x="9856" y="10910"/>
                    <a:pt x="9603" y="10645"/>
                  </a:cubicBezTo>
                  <a:cubicBezTo>
                    <a:pt x="9351" y="10376"/>
                    <a:pt x="9178" y="9959"/>
                    <a:pt x="8973" y="9607"/>
                  </a:cubicBezTo>
                  <a:lnTo>
                    <a:pt x="8934" y="9607"/>
                  </a:lnTo>
                  <a:cubicBezTo>
                    <a:pt x="9027" y="10018"/>
                    <a:pt x="9119" y="10429"/>
                    <a:pt x="9222" y="10880"/>
                  </a:cubicBezTo>
                  <a:cubicBezTo>
                    <a:pt x="9157" y="10880"/>
                    <a:pt x="9099" y="10886"/>
                    <a:pt x="9043" y="10886"/>
                  </a:cubicBezTo>
                  <a:cubicBezTo>
                    <a:pt x="9015" y="10886"/>
                    <a:pt x="8987" y="10885"/>
                    <a:pt x="8960" y="10880"/>
                  </a:cubicBezTo>
                  <a:cubicBezTo>
                    <a:pt x="8445" y="10791"/>
                    <a:pt x="7930" y="10678"/>
                    <a:pt x="7410" y="10612"/>
                  </a:cubicBezTo>
                  <a:cubicBezTo>
                    <a:pt x="7047" y="10562"/>
                    <a:pt x="6808" y="10370"/>
                    <a:pt x="6666" y="9922"/>
                  </a:cubicBezTo>
                  <a:cubicBezTo>
                    <a:pt x="6569" y="9617"/>
                    <a:pt x="6414" y="9342"/>
                    <a:pt x="6275" y="9060"/>
                  </a:cubicBezTo>
                  <a:cubicBezTo>
                    <a:pt x="5552" y="7574"/>
                    <a:pt x="5377" y="6038"/>
                    <a:pt x="6000" y="4413"/>
                  </a:cubicBezTo>
                  <a:cubicBezTo>
                    <a:pt x="6270" y="3710"/>
                    <a:pt x="6213" y="3279"/>
                    <a:pt x="5904" y="2918"/>
                  </a:cubicBezTo>
                  <a:cubicBezTo>
                    <a:pt x="5863" y="3266"/>
                    <a:pt x="5892" y="3703"/>
                    <a:pt x="5760" y="4042"/>
                  </a:cubicBezTo>
                  <a:cubicBezTo>
                    <a:pt x="5403" y="4934"/>
                    <a:pt x="5248" y="5942"/>
                    <a:pt x="5320" y="6944"/>
                  </a:cubicBezTo>
                  <a:cubicBezTo>
                    <a:pt x="5354" y="7498"/>
                    <a:pt x="5187" y="7889"/>
                    <a:pt x="4937" y="8254"/>
                  </a:cubicBezTo>
                  <a:cubicBezTo>
                    <a:pt x="4719" y="8573"/>
                    <a:pt x="4459" y="8725"/>
                    <a:pt x="4210" y="8725"/>
                  </a:cubicBezTo>
                  <a:cubicBezTo>
                    <a:pt x="3863" y="8725"/>
                    <a:pt x="3538" y="8430"/>
                    <a:pt x="3382" y="7882"/>
                  </a:cubicBezTo>
                  <a:cubicBezTo>
                    <a:pt x="3323" y="7673"/>
                    <a:pt x="3269" y="7458"/>
                    <a:pt x="3192" y="7259"/>
                  </a:cubicBezTo>
                  <a:cubicBezTo>
                    <a:pt x="3104" y="7043"/>
                    <a:pt x="3027" y="6795"/>
                    <a:pt x="2757" y="6788"/>
                  </a:cubicBezTo>
                  <a:cubicBezTo>
                    <a:pt x="3009" y="7123"/>
                    <a:pt x="2806" y="7385"/>
                    <a:pt x="2713" y="7673"/>
                  </a:cubicBezTo>
                  <a:cubicBezTo>
                    <a:pt x="2582" y="8088"/>
                    <a:pt x="2422" y="8499"/>
                    <a:pt x="2365" y="8930"/>
                  </a:cubicBezTo>
                  <a:cubicBezTo>
                    <a:pt x="2322" y="9249"/>
                    <a:pt x="2304" y="9534"/>
                    <a:pt x="2126" y="9789"/>
                  </a:cubicBezTo>
                  <a:cubicBezTo>
                    <a:pt x="1961" y="10031"/>
                    <a:pt x="1985" y="10267"/>
                    <a:pt x="2144" y="10473"/>
                  </a:cubicBezTo>
                  <a:cubicBezTo>
                    <a:pt x="2196" y="10350"/>
                    <a:pt x="2250" y="10230"/>
                    <a:pt x="2322" y="10058"/>
                  </a:cubicBezTo>
                  <a:cubicBezTo>
                    <a:pt x="2592" y="10453"/>
                    <a:pt x="2558" y="10947"/>
                    <a:pt x="2728" y="11358"/>
                  </a:cubicBezTo>
                  <a:cubicBezTo>
                    <a:pt x="2772" y="10990"/>
                    <a:pt x="2788" y="10619"/>
                    <a:pt x="2772" y="10247"/>
                  </a:cubicBezTo>
                  <a:cubicBezTo>
                    <a:pt x="2757" y="9819"/>
                    <a:pt x="2695" y="9391"/>
                    <a:pt x="2692" y="8964"/>
                  </a:cubicBezTo>
                  <a:cubicBezTo>
                    <a:pt x="2687" y="8582"/>
                    <a:pt x="2726" y="8197"/>
                    <a:pt x="2991" y="7949"/>
                  </a:cubicBezTo>
                  <a:cubicBezTo>
                    <a:pt x="3132" y="8234"/>
                    <a:pt x="3238" y="8539"/>
                    <a:pt x="3408" y="8764"/>
                  </a:cubicBezTo>
                  <a:cubicBezTo>
                    <a:pt x="3562" y="8973"/>
                    <a:pt x="3660" y="9146"/>
                    <a:pt x="3658" y="9458"/>
                  </a:cubicBezTo>
                  <a:cubicBezTo>
                    <a:pt x="3655" y="9660"/>
                    <a:pt x="3786" y="9869"/>
                    <a:pt x="3858" y="10071"/>
                  </a:cubicBezTo>
                  <a:lnTo>
                    <a:pt x="3923" y="10028"/>
                  </a:lnTo>
                  <a:cubicBezTo>
                    <a:pt x="3925" y="9809"/>
                    <a:pt x="3912" y="9590"/>
                    <a:pt x="3941" y="9375"/>
                  </a:cubicBezTo>
                  <a:cubicBezTo>
                    <a:pt x="3951" y="9292"/>
                    <a:pt x="4044" y="9166"/>
                    <a:pt x="4108" y="9159"/>
                  </a:cubicBezTo>
                  <a:cubicBezTo>
                    <a:pt x="4556" y="9100"/>
                    <a:pt x="4939" y="8894"/>
                    <a:pt x="5243" y="8453"/>
                  </a:cubicBezTo>
                  <a:cubicBezTo>
                    <a:pt x="5299" y="8371"/>
                    <a:pt x="5355" y="8331"/>
                    <a:pt x="5408" y="8331"/>
                  </a:cubicBezTo>
                  <a:cubicBezTo>
                    <a:pt x="5469" y="8331"/>
                    <a:pt x="5527" y="8383"/>
                    <a:pt x="5580" y="8486"/>
                  </a:cubicBezTo>
                  <a:cubicBezTo>
                    <a:pt x="5727" y="8774"/>
                    <a:pt x="5899" y="9043"/>
                    <a:pt x="6010" y="9352"/>
                  </a:cubicBezTo>
                  <a:cubicBezTo>
                    <a:pt x="6085" y="9561"/>
                    <a:pt x="6108" y="9822"/>
                    <a:pt x="6093" y="10055"/>
                  </a:cubicBezTo>
                  <a:cubicBezTo>
                    <a:pt x="6069" y="10403"/>
                    <a:pt x="5992" y="10744"/>
                    <a:pt x="5935" y="11103"/>
                  </a:cubicBezTo>
                  <a:cubicBezTo>
                    <a:pt x="5796" y="11066"/>
                    <a:pt x="5639" y="11020"/>
                    <a:pt x="5480" y="10986"/>
                  </a:cubicBezTo>
                  <a:cubicBezTo>
                    <a:pt x="5186" y="10926"/>
                    <a:pt x="4893" y="10844"/>
                    <a:pt x="4598" y="10844"/>
                  </a:cubicBezTo>
                  <a:cubicBezTo>
                    <a:pt x="4443" y="10844"/>
                    <a:pt x="4287" y="10866"/>
                    <a:pt x="4131" y="10927"/>
                  </a:cubicBezTo>
                  <a:cubicBezTo>
                    <a:pt x="4084" y="10945"/>
                    <a:pt x="4041" y="10956"/>
                    <a:pt x="4002" y="10956"/>
                  </a:cubicBezTo>
                  <a:cubicBezTo>
                    <a:pt x="3920" y="10956"/>
                    <a:pt x="3854" y="10912"/>
                    <a:pt x="3802" y="10804"/>
                  </a:cubicBezTo>
                  <a:cubicBezTo>
                    <a:pt x="3603" y="10403"/>
                    <a:pt x="3416" y="9992"/>
                    <a:pt x="3243" y="9627"/>
                  </a:cubicBezTo>
                  <a:cubicBezTo>
                    <a:pt x="3163" y="10181"/>
                    <a:pt x="3392" y="10695"/>
                    <a:pt x="3619" y="11153"/>
                  </a:cubicBezTo>
                  <a:cubicBezTo>
                    <a:pt x="3488" y="11444"/>
                    <a:pt x="3372" y="11693"/>
                    <a:pt x="3259" y="11952"/>
                  </a:cubicBezTo>
                  <a:cubicBezTo>
                    <a:pt x="3148" y="12200"/>
                    <a:pt x="2915" y="12390"/>
                    <a:pt x="2703" y="12390"/>
                  </a:cubicBezTo>
                  <a:cubicBezTo>
                    <a:pt x="2663" y="12390"/>
                    <a:pt x="2624" y="12384"/>
                    <a:pt x="2587" y="12370"/>
                  </a:cubicBezTo>
                  <a:cubicBezTo>
                    <a:pt x="2129" y="12194"/>
                    <a:pt x="1712" y="11919"/>
                    <a:pt x="1539" y="11295"/>
                  </a:cubicBezTo>
                  <a:cubicBezTo>
                    <a:pt x="1424" y="10880"/>
                    <a:pt x="1344" y="10449"/>
                    <a:pt x="1302" y="10012"/>
                  </a:cubicBezTo>
                  <a:cubicBezTo>
                    <a:pt x="1282" y="9786"/>
                    <a:pt x="1362" y="9517"/>
                    <a:pt x="1454" y="9312"/>
                  </a:cubicBezTo>
                  <a:cubicBezTo>
                    <a:pt x="1624" y="8940"/>
                    <a:pt x="1753" y="8572"/>
                    <a:pt x="1717" y="8124"/>
                  </a:cubicBezTo>
                  <a:cubicBezTo>
                    <a:pt x="1704" y="7952"/>
                    <a:pt x="1722" y="7773"/>
                    <a:pt x="1774" y="7614"/>
                  </a:cubicBezTo>
                  <a:cubicBezTo>
                    <a:pt x="1907" y="7229"/>
                    <a:pt x="2062" y="6857"/>
                    <a:pt x="2237" y="6503"/>
                  </a:cubicBezTo>
                  <a:cubicBezTo>
                    <a:pt x="2481" y="6012"/>
                    <a:pt x="2744" y="5534"/>
                    <a:pt x="3022" y="5077"/>
                  </a:cubicBezTo>
                  <a:cubicBezTo>
                    <a:pt x="3101" y="4945"/>
                    <a:pt x="3186" y="4878"/>
                    <a:pt x="3270" y="4878"/>
                  </a:cubicBezTo>
                  <a:cubicBezTo>
                    <a:pt x="3353" y="4878"/>
                    <a:pt x="3434" y="4944"/>
                    <a:pt x="3503" y="5080"/>
                  </a:cubicBezTo>
                  <a:cubicBezTo>
                    <a:pt x="3704" y="5448"/>
                    <a:pt x="3869" y="5849"/>
                    <a:pt x="3997" y="6267"/>
                  </a:cubicBezTo>
                  <a:cubicBezTo>
                    <a:pt x="4118" y="6678"/>
                    <a:pt x="4231" y="7133"/>
                    <a:pt x="3933" y="7531"/>
                  </a:cubicBezTo>
                  <a:cubicBezTo>
                    <a:pt x="3918" y="7553"/>
                    <a:pt x="3915" y="7591"/>
                    <a:pt x="3918" y="7591"/>
                  </a:cubicBezTo>
                  <a:cubicBezTo>
                    <a:pt x="3919" y="7591"/>
                    <a:pt x="3921" y="7586"/>
                    <a:pt x="3923" y="7574"/>
                  </a:cubicBezTo>
                  <a:lnTo>
                    <a:pt x="4782" y="7587"/>
                  </a:lnTo>
                  <a:cubicBezTo>
                    <a:pt x="4721" y="7511"/>
                    <a:pt x="4648" y="7435"/>
                    <a:pt x="4589" y="7339"/>
                  </a:cubicBezTo>
                  <a:cubicBezTo>
                    <a:pt x="4383" y="7030"/>
                    <a:pt x="4365" y="6503"/>
                    <a:pt x="4546" y="6191"/>
                  </a:cubicBezTo>
                  <a:cubicBezTo>
                    <a:pt x="4872" y="5627"/>
                    <a:pt x="4921" y="5123"/>
                    <a:pt x="4703" y="4698"/>
                  </a:cubicBezTo>
                  <a:cubicBezTo>
                    <a:pt x="4656" y="4954"/>
                    <a:pt x="4620" y="5236"/>
                    <a:pt x="4548" y="5501"/>
                  </a:cubicBezTo>
                  <a:cubicBezTo>
                    <a:pt x="4515" y="5627"/>
                    <a:pt x="4412" y="5727"/>
                    <a:pt x="4340" y="5836"/>
                  </a:cubicBezTo>
                  <a:cubicBezTo>
                    <a:pt x="4270" y="5733"/>
                    <a:pt x="4188" y="5644"/>
                    <a:pt x="4134" y="5528"/>
                  </a:cubicBezTo>
                  <a:cubicBezTo>
                    <a:pt x="4057" y="5368"/>
                    <a:pt x="4015" y="5183"/>
                    <a:pt x="3941" y="5020"/>
                  </a:cubicBezTo>
                  <a:cubicBezTo>
                    <a:pt x="3781" y="4670"/>
                    <a:pt x="3562" y="4493"/>
                    <a:pt x="3317" y="4493"/>
                  </a:cubicBezTo>
                  <a:cubicBezTo>
                    <a:pt x="3173" y="4493"/>
                    <a:pt x="3019" y="4554"/>
                    <a:pt x="2862" y="4679"/>
                  </a:cubicBezTo>
                  <a:cubicBezTo>
                    <a:pt x="2811" y="4722"/>
                    <a:pt x="2759" y="4761"/>
                    <a:pt x="2705" y="4801"/>
                  </a:cubicBezTo>
                  <a:lnTo>
                    <a:pt x="2636" y="4728"/>
                  </a:lnTo>
                  <a:cubicBezTo>
                    <a:pt x="2754" y="4463"/>
                    <a:pt x="2847" y="4161"/>
                    <a:pt x="3004" y="3936"/>
                  </a:cubicBezTo>
                  <a:cubicBezTo>
                    <a:pt x="3416" y="3337"/>
                    <a:pt x="3904" y="2907"/>
                    <a:pt x="4541" y="2907"/>
                  </a:cubicBezTo>
                  <a:cubicBezTo>
                    <a:pt x="4588" y="2907"/>
                    <a:pt x="4636" y="2909"/>
                    <a:pt x="4685" y="2914"/>
                  </a:cubicBezTo>
                  <a:cubicBezTo>
                    <a:pt x="4963" y="2941"/>
                    <a:pt x="5024" y="3133"/>
                    <a:pt x="4875" y="3425"/>
                  </a:cubicBezTo>
                  <a:cubicBezTo>
                    <a:pt x="4731" y="3707"/>
                    <a:pt x="4520" y="3780"/>
                    <a:pt x="4281" y="3830"/>
                  </a:cubicBezTo>
                  <a:cubicBezTo>
                    <a:pt x="4090" y="3869"/>
                    <a:pt x="3905" y="3962"/>
                    <a:pt x="3719" y="4032"/>
                  </a:cubicBezTo>
                  <a:lnTo>
                    <a:pt x="3740" y="4131"/>
                  </a:lnTo>
                  <a:cubicBezTo>
                    <a:pt x="4095" y="4085"/>
                    <a:pt x="4448" y="4062"/>
                    <a:pt x="4798" y="3985"/>
                  </a:cubicBezTo>
                  <a:cubicBezTo>
                    <a:pt x="5078" y="3926"/>
                    <a:pt x="5297" y="3544"/>
                    <a:pt x="5302" y="3156"/>
                  </a:cubicBezTo>
                  <a:cubicBezTo>
                    <a:pt x="5307" y="2795"/>
                    <a:pt x="5120" y="2632"/>
                    <a:pt x="4878" y="2539"/>
                  </a:cubicBezTo>
                  <a:cubicBezTo>
                    <a:pt x="4821" y="2510"/>
                    <a:pt x="4767" y="2480"/>
                    <a:pt x="4713" y="2443"/>
                  </a:cubicBezTo>
                  <a:cubicBezTo>
                    <a:pt x="5029" y="2055"/>
                    <a:pt x="5415" y="1773"/>
                    <a:pt x="5840" y="1627"/>
                  </a:cubicBezTo>
                  <a:cubicBezTo>
                    <a:pt x="5869" y="1618"/>
                    <a:pt x="5892" y="1613"/>
                    <a:pt x="5912" y="1613"/>
                  </a:cubicBezTo>
                  <a:cubicBezTo>
                    <a:pt x="6031" y="1613"/>
                    <a:pt x="6020" y="1766"/>
                    <a:pt x="6033" y="1899"/>
                  </a:cubicBezTo>
                  <a:cubicBezTo>
                    <a:pt x="6054" y="2125"/>
                    <a:pt x="6043" y="2380"/>
                    <a:pt x="6121" y="2572"/>
                  </a:cubicBezTo>
                  <a:cubicBezTo>
                    <a:pt x="6396" y="3256"/>
                    <a:pt x="6862" y="3657"/>
                    <a:pt x="7449" y="3737"/>
                  </a:cubicBezTo>
                  <a:cubicBezTo>
                    <a:pt x="7905" y="3800"/>
                    <a:pt x="8203" y="3995"/>
                    <a:pt x="8314" y="4616"/>
                  </a:cubicBezTo>
                  <a:cubicBezTo>
                    <a:pt x="8375" y="4954"/>
                    <a:pt x="8460" y="5342"/>
                    <a:pt x="8774" y="5401"/>
                  </a:cubicBezTo>
                  <a:cubicBezTo>
                    <a:pt x="8689" y="5080"/>
                    <a:pt x="8574" y="4748"/>
                    <a:pt x="8520" y="4397"/>
                  </a:cubicBezTo>
                  <a:cubicBezTo>
                    <a:pt x="8417" y="3700"/>
                    <a:pt x="8230" y="3329"/>
                    <a:pt x="7581" y="3329"/>
                  </a:cubicBezTo>
                  <a:cubicBezTo>
                    <a:pt x="7578" y="3329"/>
                    <a:pt x="7575" y="3329"/>
                    <a:pt x="7572" y="3329"/>
                  </a:cubicBezTo>
                  <a:cubicBezTo>
                    <a:pt x="7238" y="3329"/>
                    <a:pt x="6929" y="3186"/>
                    <a:pt x="6692" y="2861"/>
                  </a:cubicBezTo>
                  <a:cubicBezTo>
                    <a:pt x="6358" y="2403"/>
                    <a:pt x="6267" y="1634"/>
                    <a:pt x="6885" y="1236"/>
                  </a:cubicBezTo>
                  <a:cubicBezTo>
                    <a:pt x="7086" y="1107"/>
                    <a:pt x="7294" y="997"/>
                    <a:pt x="7508" y="908"/>
                  </a:cubicBezTo>
                  <a:cubicBezTo>
                    <a:pt x="7843" y="762"/>
                    <a:pt x="8179" y="670"/>
                    <a:pt x="8514" y="670"/>
                  </a:cubicBezTo>
                  <a:close/>
                  <a:moveTo>
                    <a:pt x="14341" y="1434"/>
                  </a:moveTo>
                  <a:cubicBezTo>
                    <a:pt x="14352" y="1434"/>
                    <a:pt x="14363" y="1434"/>
                    <a:pt x="14375" y="1435"/>
                  </a:cubicBezTo>
                  <a:cubicBezTo>
                    <a:pt x="14851" y="1475"/>
                    <a:pt x="15312" y="1584"/>
                    <a:pt x="15642" y="2108"/>
                  </a:cubicBezTo>
                  <a:cubicBezTo>
                    <a:pt x="15755" y="2291"/>
                    <a:pt x="15891" y="2447"/>
                    <a:pt x="16061" y="2672"/>
                  </a:cubicBezTo>
                  <a:cubicBezTo>
                    <a:pt x="16043" y="2480"/>
                    <a:pt x="16035" y="2390"/>
                    <a:pt x="16028" y="2284"/>
                  </a:cubicBezTo>
                  <a:cubicBezTo>
                    <a:pt x="16056" y="2280"/>
                    <a:pt x="16083" y="2279"/>
                    <a:pt x="16110" y="2279"/>
                  </a:cubicBezTo>
                  <a:cubicBezTo>
                    <a:pt x="16345" y="2279"/>
                    <a:pt x="16527" y="2419"/>
                    <a:pt x="16645" y="2642"/>
                  </a:cubicBezTo>
                  <a:cubicBezTo>
                    <a:pt x="16689" y="2725"/>
                    <a:pt x="16560" y="2954"/>
                    <a:pt x="16514" y="3116"/>
                  </a:cubicBezTo>
                  <a:cubicBezTo>
                    <a:pt x="16509" y="3130"/>
                    <a:pt x="16519" y="3153"/>
                    <a:pt x="16527" y="3186"/>
                  </a:cubicBezTo>
                  <a:cubicBezTo>
                    <a:pt x="16654" y="3145"/>
                    <a:pt x="16778" y="3125"/>
                    <a:pt x="16900" y="3125"/>
                  </a:cubicBezTo>
                  <a:cubicBezTo>
                    <a:pt x="17204" y="3125"/>
                    <a:pt x="17489" y="3252"/>
                    <a:pt x="17747" y="3501"/>
                  </a:cubicBezTo>
                  <a:cubicBezTo>
                    <a:pt x="18076" y="3816"/>
                    <a:pt x="18408" y="4138"/>
                    <a:pt x="18692" y="4513"/>
                  </a:cubicBezTo>
                  <a:cubicBezTo>
                    <a:pt x="18939" y="4841"/>
                    <a:pt x="19119" y="5249"/>
                    <a:pt x="19340" y="5640"/>
                  </a:cubicBezTo>
                  <a:cubicBezTo>
                    <a:pt x="19350" y="5637"/>
                    <a:pt x="19360" y="5635"/>
                    <a:pt x="19370" y="5635"/>
                  </a:cubicBezTo>
                  <a:cubicBezTo>
                    <a:pt x="19632" y="5635"/>
                    <a:pt x="20287" y="6723"/>
                    <a:pt x="20344" y="7471"/>
                  </a:cubicBezTo>
                  <a:cubicBezTo>
                    <a:pt x="20038" y="7060"/>
                    <a:pt x="19754" y="6625"/>
                    <a:pt x="19492" y="6168"/>
                  </a:cubicBezTo>
                  <a:cubicBezTo>
                    <a:pt x="19336" y="5888"/>
                    <a:pt x="19051" y="5653"/>
                    <a:pt x="18751" y="5653"/>
                  </a:cubicBezTo>
                  <a:cubicBezTo>
                    <a:pt x="18673" y="5653"/>
                    <a:pt x="18594" y="5669"/>
                    <a:pt x="18516" y="5703"/>
                  </a:cubicBezTo>
                  <a:cubicBezTo>
                    <a:pt x="19227" y="5843"/>
                    <a:pt x="19268" y="6708"/>
                    <a:pt x="19680" y="7242"/>
                  </a:cubicBezTo>
                  <a:lnTo>
                    <a:pt x="19093" y="7448"/>
                  </a:lnTo>
                  <a:cubicBezTo>
                    <a:pt x="19386" y="7557"/>
                    <a:pt x="19677" y="7647"/>
                    <a:pt x="19958" y="7773"/>
                  </a:cubicBezTo>
                  <a:cubicBezTo>
                    <a:pt x="20671" y="8095"/>
                    <a:pt x="21142" y="8997"/>
                    <a:pt x="21126" y="9978"/>
                  </a:cubicBezTo>
                  <a:cubicBezTo>
                    <a:pt x="21119" y="10309"/>
                    <a:pt x="21079" y="10397"/>
                    <a:pt x="20821" y="10397"/>
                  </a:cubicBezTo>
                  <a:cubicBezTo>
                    <a:pt x="20787" y="10397"/>
                    <a:pt x="20749" y="10396"/>
                    <a:pt x="20707" y="10393"/>
                  </a:cubicBezTo>
                  <a:cubicBezTo>
                    <a:pt x="20828" y="10565"/>
                    <a:pt x="20897" y="10748"/>
                    <a:pt x="21005" y="10794"/>
                  </a:cubicBezTo>
                  <a:cubicBezTo>
                    <a:pt x="21186" y="10877"/>
                    <a:pt x="21193" y="11013"/>
                    <a:pt x="21178" y="11199"/>
                  </a:cubicBezTo>
                  <a:cubicBezTo>
                    <a:pt x="21170" y="11298"/>
                    <a:pt x="21180" y="11398"/>
                    <a:pt x="21175" y="11497"/>
                  </a:cubicBezTo>
                  <a:cubicBezTo>
                    <a:pt x="21144" y="11975"/>
                    <a:pt x="21101" y="12449"/>
                    <a:pt x="20913" y="12884"/>
                  </a:cubicBezTo>
                  <a:cubicBezTo>
                    <a:pt x="20877" y="12565"/>
                    <a:pt x="20828" y="12237"/>
                    <a:pt x="20877" y="11935"/>
                  </a:cubicBezTo>
                  <a:cubicBezTo>
                    <a:pt x="20946" y="11478"/>
                    <a:pt x="20877" y="11086"/>
                    <a:pt x="20704" y="10695"/>
                  </a:cubicBezTo>
                  <a:cubicBezTo>
                    <a:pt x="20655" y="10575"/>
                    <a:pt x="20632" y="10439"/>
                    <a:pt x="20637" y="10303"/>
                  </a:cubicBezTo>
                  <a:cubicBezTo>
                    <a:pt x="20645" y="9876"/>
                    <a:pt x="20539" y="9504"/>
                    <a:pt x="20346" y="9163"/>
                  </a:cubicBezTo>
                  <a:cubicBezTo>
                    <a:pt x="19960" y="8483"/>
                    <a:pt x="19394" y="8131"/>
                    <a:pt x="18838" y="7760"/>
                  </a:cubicBezTo>
                  <a:cubicBezTo>
                    <a:pt x="18532" y="7551"/>
                    <a:pt x="18504" y="7504"/>
                    <a:pt x="18612" y="7096"/>
                  </a:cubicBezTo>
                  <a:cubicBezTo>
                    <a:pt x="18727" y="6649"/>
                    <a:pt x="18661" y="6267"/>
                    <a:pt x="18411" y="5929"/>
                  </a:cubicBezTo>
                  <a:cubicBezTo>
                    <a:pt x="18262" y="5733"/>
                    <a:pt x="18110" y="5541"/>
                    <a:pt x="17973" y="5368"/>
                  </a:cubicBezTo>
                  <a:cubicBezTo>
                    <a:pt x="18051" y="5173"/>
                    <a:pt x="18120" y="4997"/>
                    <a:pt x="18200" y="4795"/>
                  </a:cubicBezTo>
                  <a:cubicBezTo>
                    <a:pt x="18210" y="4792"/>
                    <a:pt x="18221" y="4790"/>
                    <a:pt x="18232" y="4790"/>
                  </a:cubicBezTo>
                  <a:cubicBezTo>
                    <a:pt x="18246" y="4790"/>
                    <a:pt x="18259" y="4793"/>
                    <a:pt x="18272" y="4798"/>
                  </a:cubicBezTo>
                  <a:cubicBezTo>
                    <a:pt x="18437" y="4884"/>
                    <a:pt x="18601" y="4977"/>
                    <a:pt x="18758" y="5063"/>
                  </a:cubicBezTo>
                  <a:cubicBezTo>
                    <a:pt x="18676" y="4655"/>
                    <a:pt x="18488" y="4443"/>
                    <a:pt x="18161" y="4383"/>
                  </a:cubicBezTo>
                  <a:cubicBezTo>
                    <a:pt x="18081" y="4370"/>
                    <a:pt x="18004" y="4340"/>
                    <a:pt x="17932" y="4291"/>
                  </a:cubicBezTo>
                  <a:cubicBezTo>
                    <a:pt x="17469" y="3959"/>
                    <a:pt x="17006" y="3624"/>
                    <a:pt x="16545" y="3286"/>
                  </a:cubicBezTo>
                  <a:cubicBezTo>
                    <a:pt x="16406" y="3183"/>
                    <a:pt x="16244" y="3093"/>
                    <a:pt x="16148" y="2941"/>
                  </a:cubicBezTo>
                  <a:cubicBezTo>
                    <a:pt x="15909" y="2553"/>
                    <a:pt x="15618" y="2261"/>
                    <a:pt x="15258" y="2135"/>
                  </a:cubicBezTo>
                  <a:cubicBezTo>
                    <a:pt x="14882" y="2005"/>
                    <a:pt x="14491" y="1956"/>
                    <a:pt x="14102" y="1873"/>
                  </a:cubicBezTo>
                  <a:cubicBezTo>
                    <a:pt x="14093" y="1574"/>
                    <a:pt x="14148" y="1434"/>
                    <a:pt x="14341" y="1434"/>
                  </a:cubicBezTo>
                  <a:close/>
                  <a:moveTo>
                    <a:pt x="3751" y="14964"/>
                  </a:moveTo>
                  <a:cubicBezTo>
                    <a:pt x="4296" y="14964"/>
                    <a:pt x="4717" y="15083"/>
                    <a:pt x="5045" y="15355"/>
                  </a:cubicBezTo>
                  <a:lnTo>
                    <a:pt x="3480" y="14973"/>
                  </a:lnTo>
                  <a:cubicBezTo>
                    <a:pt x="3574" y="14967"/>
                    <a:pt x="3664" y="14964"/>
                    <a:pt x="3751" y="14964"/>
                  </a:cubicBezTo>
                  <a:close/>
                  <a:moveTo>
                    <a:pt x="2126" y="15083"/>
                  </a:moveTo>
                  <a:cubicBezTo>
                    <a:pt x="3418" y="15189"/>
                    <a:pt x="4685" y="15444"/>
                    <a:pt x="5920" y="15932"/>
                  </a:cubicBezTo>
                  <a:lnTo>
                    <a:pt x="2126" y="15083"/>
                  </a:lnTo>
                  <a:close/>
                  <a:moveTo>
                    <a:pt x="16426" y="3717"/>
                  </a:moveTo>
                  <a:cubicBezTo>
                    <a:pt x="16931" y="4002"/>
                    <a:pt x="17448" y="4254"/>
                    <a:pt x="17863" y="4848"/>
                  </a:cubicBezTo>
                  <a:cubicBezTo>
                    <a:pt x="17685" y="4951"/>
                    <a:pt x="17520" y="4989"/>
                    <a:pt x="17362" y="4989"/>
                  </a:cubicBezTo>
                  <a:cubicBezTo>
                    <a:pt x="17144" y="4989"/>
                    <a:pt x="16939" y="4918"/>
                    <a:pt x="16728" y="4851"/>
                  </a:cubicBezTo>
                  <a:cubicBezTo>
                    <a:pt x="16903" y="5043"/>
                    <a:pt x="17108" y="5166"/>
                    <a:pt x="17286" y="5339"/>
                  </a:cubicBezTo>
                  <a:cubicBezTo>
                    <a:pt x="17608" y="5644"/>
                    <a:pt x="17942" y="5939"/>
                    <a:pt x="18213" y="6314"/>
                  </a:cubicBezTo>
                  <a:cubicBezTo>
                    <a:pt x="18480" y="6688"/>
                    <a:pt x="18280" y="7232"/>
                    <a:pt x="17881" y="7282"/>
                  </a:cubicBezTo>
                  <a:cubicBezTo>
                    <a:pt x="17825" y="7288"/>
                    <a:pt x="17769" y="7291"/>
                    <a:pt x="17714" y="7291"/>
                  </a:cubicBezTo>
                  <a:cubicBezTo>
                    <a:pt x="17640" y="7291"/>
                    <a:pt x="17567" y="7285"/>
                    <a:pt x="17495" y="7272"/>
                  </a:cubicBezTo>
                  <a:cubicBezTo>
                    <a:pt x="17085" y="7212"/>
                    <a:pt x="16681" y="7133"/>
                    <a:pt x="16275" y="7073"/>
                  </a:cubicBezTo>
                  <a:cubicBezTo>
                    <a:pt x="16217" y="7065"/>
                    <a:pt x="16158" y="7059"/>
                    <a:pt x="16102" y="7059"/>
                  </a:cubicBezTo>
                  <a:cubicBezTo>
                    <a:pt x="15909" y="7059"/>
                    <a:pt x="15731" y="7125"/>
                    <a:pt x="15616" y="7378"/>
                  </a:cubicBezTo>
                  <a:cubicBezTo>
                    <a:pt x="15495" y="7644"/>
                    <a:pt x="15549" y="8091"/>
                    <a:pt x="15791" y="8343"/>
                  </a:cubicBezTo>
                  <a:cubicBezTo>
                    <a:pt x="16082" y="8645"/>
                    <a:pt x="16398" y="8937"/>
                    <a:pt x="16738" y="9116"/>
                  </a:cubicBezTo>
                  <a:cubicBezTo>
                    <a:pt x="17356" y="9444"/>
                    <a:pt x="17894" y="9856"/>
                    <a:pt x="18205" y="10658"/>
                  </a:cubicBezTo>
                  <a:lnTo>
                    <a:pt x="18269" y="10608"/>
                  </a:lnTo>
                  <a:cubicBezTo>
                    <a:pt x="18169" y="10356"/>
                    <a:pt x="18084" y="10091"/>
                    <a:pt x="17966" y="9852"/>
                  </a:cubicBezTo>
                  <a:cubicBezTo>
                    <a:pt x="17636" y="9199"/>
                    <a:pt x="17124" y="8867"/>
                    <a:pt x="16594" y="8556"/>
                  </a:cubicBezTo>
                  <a:cubicBezTo>
                    <a:pt x="16365" y="8423"/>
                    <a:pt x="16167" y="8197"/>
                    <a:pt x="15979" y="7975"/>
                  </a:cubicBezTo>
                  <a:cubicBezTo>
                    <a:pt x="15922" y="7912"/>
                    <a:pt x="15914" y="7717"/>
                    <a:pt x="15943" y="7610"/>
                  </a:cubicBezTo>
                  <a:cubicBezTo>
                    <a:pt x="15966" y="7534"/>
                    <a:pt x="16087" y="7488"/>
                    <a:pt x="16172" y="7464"/>
                  </a:cubicBezTo>
                  <a:cubicBezTo>
                    <a:pt x="16189" y="7460"/>
                    <a:pt x="16207" y="7458"/>
                    <a:pt x="16226" y="7458"/>
                  </a:cubicBezTo>
                  <a:cubicBezTo>
                    <a:pt x="16282" y="7458"/>
                    <a:pt x="16342" y="7476"/>
                    <a:pt x="16401" y="7481"/>
                  </a:cubicBezTo>
                  <a:cubicBezTo>
                    <a:pt x="17309" y="7590"/>
                    <a:pt x="18187" y="7889"/>
                    <a:pt x="19000" y="8413"/>
                  </a:cubicBezTo>
                  <a:cubicBezTo>
                    <a:pt x="19402" y="8675"/>
                    <a:pt x="19760" y="9080"/>
                    <a:pt x="20099" y="9471"/>
                  </a:cubicBezTo>
                  <a:cubicBezTo>
                    <a:pt x="20205" y="9597"/>
                    <a:pt x="20249" y="9909"/>
                    <a:pt x="20213" y="10101"/>
                  </a:cubicBezTo>
                  <a:cubicBezTo>
                    <a:pt x="20189" y="10220"/>
                    <a:pt x="19963" y="10274"/>
                    <a:pt x="19883" y="10323"/>
                  </a:cubicBezTo>
                  <a:cubicBezTo>
                    <a:pt x="20058" y="10552"/>
                    <a:pt x="20313" y="10791"/>
                    <a:pt x="20478" y="11109"/>
                  </a:cubicBezTo>
                  <a:cubicBezTo>
                    <a:pt x="20671" y="11481"/>
                    <a:pt x="20568" y="11895"/>
                    <a:pt x="20437" y="12181"/>
                  </a:cubicBezTo>
                  <a:cubicBezTo>
                    <a:pt x="20491" y="12419"/>
                    <a:pt x="20576" y="12595"/>
                    <a:pt x="20558" y="12748"/>
                  </a:cubicBezTo>
                  <a:cubicBezTo>
                    <a:pt x="20496" y="13268"/>
                    <a:pt x="20439" y="13802"/>
                    <a:pt x="20305" y="14297"/>
                  </a:cubicBezTo>
                  <a:cubicBezTo>
                    <a:pt x="20071" y="15136"/>
                    <a:pt x="19613" y="15746"/>
                    <a:pt x="18962" y="16071"/>
                  </a:cubicBezTo>
                  <a:cubicBezTo>
                    <a:pt x="18622" y="16242"/>
                    <a:pt x="18280" y="16308"/>
                    <a:pt x="17936" y="16308"/>
                  </a:cubicBezTo>
                  <a:cubicBezTo>
                    <a:pt x="17528" y="16308"/>
                    <a:pt x="17119" y="16215"/>
                    <a:pt x="16712" y="16094"/>
                  </a:cubicBezTo>
                  <a:cubicBezTo>
                    <a:pt x="16563" y="16048"/>
                    <a:pt x="16434" y="15899"/>
                    <a:pt x="16298" y="15799"/>
                  </a:cubicBezTo>
                  <a:lnTo>
                    <a:pt x="16334" y="15660"/>
                  </a:lnTo>
                  <a:cubicBezTo>
                    <a:pt x="16464" y="15651"/>
                    <a:pt x="16597" y="15638"/>
                    <a:pt x="16728" y="15638"/>
                  </a:cubicBezTo>
                  <a:cubicBezTo>
                    <a:pt x="16753" y="15638"/>
                    <a:pt x="16778" y="15639"/>
                    <a:pt x="16802" y="15640"/>
                  </a:cubicBezTo>
                  <a:cubicBezTo>
                    <a:pt x="16814" y="15640"/>
                    <a:pt x="16826" y="15640"/>
                    <a:pt x="16837" y="15640"/>
                  </a:cubicBezTo>
                  <a:cubicBezTo>
                    <a:pt x="16973" y="15640"/>
                    <a:pt x="17110" y="15618"/>
                    <a:pt x="17245" y="15618"/>
                  </a:cubicBezTo>
                  <a:cubicBezTo>
                    <a:pt x="17427" y="15618"/>
                    <a:pt x="17606" y="15658"/>
                    <a:pt x="17773" y="15845"/>
                  </a:cubicBezTo>
                  <a:cubicBezTo>
                    <a:pt x="17821" y="15900"/>
                    <a:pt x="17899" y="15909"/>
                    <a:pt x="17989" y="15909"/>
                  </a:cubicBezTo>
                  <a:cubicBezTo>
                    <a:pt x="18030" y="15909"/>
                    <a:pt x="18074" y="15907"/>
                    <a:pt x="18118" y="15907"/>
                  </a:cubicBezTo>
                  <a:cubicBezTo>
                    <a:pt x="18152" y="15907"/>
                    <a:pt x="18185" y="15908"/>
                    <a:pt x="18218" y="15912"/>
                  </a:cubicBezTo>
                  <a:lnTo>
                    <a:pt x="17832" y="15457"/>
                  </a:lnTo>
                  <a:cubicBezTo>
                    <a:pt x="17942" y="15384"/>
                    <a:pt x="18069" y="15348"/>
                    <a:pt x="18195" y="15344"/>
                  </a:cubicBezTo>
                  <a:cubicBezTo>
                    <a:pt x="18493" y="15331"/>
                    <a:pt x="18794" y="15355"/>
                    <a:pt x="19090" y="15305"/>
                  </a:cubicBezTo>
                  <a:cubicBezTo>
                    <a:pt x="19487" y="15248"/>
                    <a:pt x="19806" y="14857"/>
                    <a:pt x="19870" y="14349"/>
                  </a:cubicBezTo>
                  <a:cubicBezTo>
                    <a:pt x="19575" y="14648"/>
                    <a:pt x="19281" y="14922"/>
                    <a:pt x="18895" y="14922"/>
                  </a:cubicBezTo>
                  <a:cubicBezTo>
                    <a:pt x="18856" y="14922"/>
                    <a:pt x="18817" y="14919"/>
                    <a:pt x="18777" y="14913"/>
                  </a:cubicBezTo>
                  <a:cubicBezTo>
                    <a:pt x="18977" y="14592"/>
                    <a:pt x="19160" y="14303"/>
                    <a:pt x="19340" y="14015"/>
                  </a:cubicBezTo>
                  <a:lnTo>
                    <a:pt x="19294" y="13955"/>
                  </a:lnTo>
                  <a:cubicBezTo>
                    <a:pt x="18478" y="14827"/>
                    <a:pt x="17533" y="15202"/>
                    <a:pt x="16486" y="15212"/>
                  </a:cubicBezTo>
                  <a:cubicBezTo>
                    <a:pt x="16282" y="15212"/>
                    <a:pt x="16154" y="15096"/>
                    <a:pt x="16069" y="14890"/>
                  </a:cubicBezTo>
                  <a:cubicBezTo>
                    <a:pt x="15955" y="14615"/>
                    <a:pt x="15840" y="14336"/>
                    <a:pt x="15768" y="14041"/>
                  </a:cubicBezTo>
                  <a:cubicBezTo>
                    <a:pt x="15636" y="13494"/>
                    <a:pt x="15389" y="13083"/>
                    <a:pt x="15003" y="12801"/>
                  </a:cubicBezTo>
                  <a:cubicBezTo>
                    <a:pt x="14946" y="12761"/>
                    <a:pt x="14916" y="12661"/>
                    <a:pt x="14859" y="12569"/>
                  </a:cubicBezTo>
                  <a:lnTo>
                    <a:pt x="17091" y="12651"/>
                  </a:lnTo>
                  <a:cubicBezTo>
                    <a:pt x="16795" y="12399"/>
                    <a:pt x="16594" y="12108"/>
                    <a:pt x="16800" y="11574"/>
                  </a:cubicBezTo>
                  <a:cubicBezTo>
                    <a:pt x="16576" y="11832"/>
                    <a:pt x="16426" y="12094"/>
                    <a:pt x="16226" y="12207"/>
                  </a:cubicBezTo>
                  <a:cubicBezTo>
                    <a:pt x="16077" y="12290"/>
                    <a:pt x="15901" y="12301"/>
                    <a:pt x="15726" y="12301"/>
                  </a:cubicBezTo>
                  <a:cubicBezTo>
                    <a:pt x="15665" y="12301"/>
                    <a:pt x="15603" y="12300"/>
                    <a:pt x="15544" y="12300"/>
                  </a:cubicBezTo>
                  <a:cubicBezTo>
                    <a:pt x="15312" y="12300"/>
                    <a:pt x="15073" y="12300"/>
                    <a:pt x="14887" y="12035"/>
                  </a:cubicBezTo>
                  <a:cubicBezTo>
                    <a:pt x="15116" y="11925"/>
                    <a:pt x="15330" y="11836"/>
                    <a:pt x="15407" y="11434"/>
                  </a:cubicBezTo>
                  <a:cubicBezTo>
                    <a:pt x="15307" y="11517"/>
                    <a:pt x="15258" y="11587"/>
                    <a:pt x="15209" y="11590"/>
                  </a:cubicBezTo>
                  <a:cubicBezTo>
                    <a:pt x="15162" y="11593"/>
                    <a:pt x="15105" y="11600"/>
                    <a:pt x="15052" y="11600"/>
                  </a:cubicBezTo>
                  <a:cubicBezTo>
                    <a:pt x="14983" y="11600"/>
                    <a:pt x="14919" y="11589"/>
                    <a:pt x="14887" y="11544"/>
                  </a:cubicBezTo>
                  <a:cubicBezTo>
                    <a:pt x="14782" y="11401"/>
                    <a:pt x="14651" y="11166"/>
                    <a:pt x="14676" y="11007"/>
                  </a:cubicBezTo>
                  <a:cubicBezTo>
                    <a:pt x="14751" y="10492"/>
                    <a:pt x="14895" y="9998"/>
                    <a:pt x="15008" y="9511"/>
                  </a:cubicBezTo>
                  <a:lnTo>
                    <a:pt x="16514" y="10204"/>
                  </a:lnTo>
                  <a:cubicBezTo>
                    <a:pt x="16110" y="10506"/>
                    <a:pt x="16087" y="10549"/>
                    <a:pt x="16118" y="10894"/>
                  </a:cubicBezTo>
                  <a:cubicBezTo>
                    <a:pt x="16339" y="10715"/>
                    <a:pt x="16497" y="10643"/>
                    <a:pt x="16642" y="10643"/>
                  </a:cubicBezTo>
                  <a:cubicBezTo>
                    <a:pt x="16772" y="10643"/>
                    <a:pt x="16892" y="10700"/>
                    <a:pt x="17039" y="10791"/>
                  </a:cubicBezTo>
                  <a:cubicBezTo>
                    <a:pt x="17636" y="11162"/>
                    <a:pt x="17984" y="11846"/>
                    <a:pt x="18208" y="12622"/>
                  </a:cubicBezTo>
                  <a:cubicBezTo>
                    <a:pt x="18341" y="13079"/>
                    <a:pt x="18151" y="13471"/>
                    <a:pt x="17773" y="13557"/>
                  </a:cubicBezTo>
                  <a:cubicBezTo>
                    <a:pt x="17572" y="13603"/>
                    <a:pt x="17363" y="13593"/>
                    <a:pt x="17158" y="13597"/>
                  </a:cubicBezTo>
                  <a:cubicBezTo>
                    <a:pt x="16820" y="13603"/>
                    <a:pt x="16499" y="13666"/>
                    <a:pt x="16287" y="13928"/>
                  </a:cubicBezTo>
                  <a:cubicBezTo>
                    <a:pt x="16684" y="13948"/>
                    <a:pt x="17114" y="13961"/>
                    <a:pt x="17546" y="13991"/>
                  </a:cubicBezTo>
                  <a:cubicBezTo>
                    <a:pt x="17580" y="13993"/>
                    <a:pt x="17612" y="13995"/>
                    <a:pt x="17643" y="13995"/>
                  </a:cubicBezTo>
                  <a:cubicBezTo>
                    <a:pt x="18123" y="13995"/>
                    <a:pt x="18378" y="13752"/>
                    <a:pt x="18542" y="13139"/>
                  </a:cubicBezTo>
                  <a:cubicBezTo>
                    <a:pt x="18568" y="13049"/>
                    <a:pt x="18599" y="12963"/>
                    <a:pt x="18625" y="12884"/>
                  </a:cubicBezTo>
                  <a:cubicBezTo>
                    <a:pt x="18828" y="12937"/>
                    <a:pt x="19003" y="13000"/>
                    <a:pt x="19181" y="13026"/>
                  </a:cubicBezTo>
                  <a:cubicBezTo>
                    <a:pt x="19295" y="13043"/>
                    <a:pt x="19412" y="13058"/>
                    <a:pt x="19528" y="13058"/>
                  </a:cubicBezTo>
                  <a:cubicBezTo>
                    <a:pt x="19591" y="13058"/>
                    <a:pt x="19654" y="13053"/>
                    <a:pt x="19716" y="13043"/>
                  </a:cubicBezTo>
                  <a:cubicBezTo>
                    <a:pt x="20079" y="12983"/>
                    <a:pt x="20290" y="12642"/>
                    <a:pt x="20236" y="12181"/>
                  </a:cubicBezTo>
                  <a:cubicBezTo>
                    <a:pt x="20143" y="11411"/>
                    <a:pt x="19873" y="10788"/>
                    <a:pt x="19335" y="10373"/>
                  </a:cubicBezTo>
                  <a:cubicBezTo>
                    <a:pt x="19168" y="10247"/>
                    <a:pt x="19042" y="10022"/>
                    <a:pt x="18913" y="9822"/>
                  </a:cubicBezTo>
                  <a:cubicBezTo>
                    <a:pt x="18758" y="9587"/>
                    <a:pt x="18622" y="9332"/>
                    <a:pt x="18480" y="9086"/>
                  </a:cubicBezTo>
                  <a:cubicBezTo>
                    <a:pt x="18529" y="9371"/>
                    <a:pt x="18619" y="9643"/>
                    <a:pt x="18743" y="9892"/>
                  </a:cubicBezTo>
                  <a:cubicBezTo>
                    <a:pt x="18864" y="10124"/>
                    <a:pt x="19005" y="10340"/>
                    <a:pt x="19165" y="10532"/>
                  </a:cubicBezTo>
                  <a:cubicBezTo>
                    <a:pt x="19453" y="10874"/>
                    <a:pt x="19716" y="11232"/>
                    <a:pt x="19832" y="11729"/>
                  </a:cubicBezTo>
                  <a:cubicBezTo>
                    <a:pt x="19989" y="12390"/>
                    <a:pt x="19922" y="12637"/>
                    <a:pt x="19513" y="12637"/>
                  </a:cubicBezTo>
                  <a:cubicBezTo>
                    <a:pt x="19441" y="12637"/>
                    <a:pt x="19359" y="12629"/>
                    <a:pt x="19266" y="12615"/>
                  </a:cubicBezTo>
                  <a:cubicBezTo>
                    <a:pt x="18851" y="12552"/>
                    <a:pt x="18475" y="12446"/>
                    <a:pt x="18277" y="11846"/>
                  </a:cubicBezTo>
                  <a:cubicBezTo>
                    <a:pt x="18148" y="11461"/>
                    <a:pt x="17904" y="11132"/>
                    <a:pt x="17688" y="10804"/>
                  </a:cubicBezTo>
                  <a:cubicBezTo>
                    <a:pt x="17325" y="10257"/>
                    <a:pt x="16903" y="9836"/>
                    <a:pt x="16339" y="9643"/>
                  </a:cubicBezTo>
                  <a:cubicBezTo>
                    <a:pt x="15912" y="9498"/>
                    <a:pt x="15505" y="9239"/>
                    <a:pt x="15096" y="9013"/>
                  </a:cubicBezTo>
                  <a:cubicBezTo>
                    <a:pt x="14790" y="8841"/>
                    <a:pt x="14687" y="8310"/>
                    <a:pt x="14844" y="7942"/>
                  </a:cubicBezTo>
                  <a:cubicBezTo>
                    <a:pt x="14931" y="7736"/>
                    <a:pt x="14975" y="7498"/>
                    <a:pt x="15021" y="7266"/>
                  </a:cubicBezTo>
                  <a:cubicBezTo>
                    <a:pt x="15049" y="7120"/>
                    <a:pt x="15037" y="6960"/>
                    <a:pt x="15057" y="6808"/>
                  </a:cubicBezTo>
                  <a:cubicBezTo>
                    <a:pt x="15129" y="6287"/>
                    <a:pt x="15456" y="6151"/>
                    <a:pt x="15786" y="6035"/>
                  </a:cubicBezTo>
                  <a:cubicBezTo>
                    <a:pt x="16179" y="5896"/>
                    <a:pt x="16421" y="5597"/>
                    <a:pt x="16426" y="5053"/>
                  </a:cubicBezTo>
                  <a:cubicBezTo>
                    <a:pt x="16434" y="4616"/>
                    <a:pt x="16426" y="4181"/>
                    <a:pt x="16426" y="3717"/>
                  </a:cubicBezTo>
                  <a:close/>
                  <a:moveTo>
                    <a:pt x="2100" y="15421"/>
                  </a:moveTo>
                  <a:cubicBezTo>
                    <a:pt x="3058" y="15434"/>
                    <a:pt x="6867" y="16283"/>
                    <a:pt x="7475" y="16857"/>
                  </a:cubicBezTo>
                  <a:cubicBezTo>
                    <a:pt x="7197" y="16781"/>
                    <a:pt x="6911" y="16698"/>
                    <a:pt x="6625" y="16631"/>
                  </a:cubicBezTo>
                  <a:cubicBezTo>
                    <a:pt x="5191" y="16300"/>
                    <a:pt x="3758" y="15971"/>
                    <a:pt x="2324" y="15640"/>
                  </a:cubicBezTo>
                  <a:cubicBezTo>
                    <a:pt x="2239" y="15620"/>
                    <a:pt x="2157" y="15567"/>
                    <a:pt x="2075" y="15527"/>
                  </a:cubicBezTo>
                  <a:lnTo>
                    <a:pt x="2100" y="15421"/>
                  </a:lnTo>
                  <a:close/>
                  <a:moveTo>
                    <a:pt x="2185" y="15882"/>
                  </a:moveTo>
                  <a:cubicBezTo>
                    <a:pt x="2252" y="15882"/>
                    <a:pt x="2322" y="15885"/>
                    <a:pt x="2389" y="15895"/>
                  </a:cubicBezTo>
                  <a:cubicBezTo>
                    <a:pt x="3099" y="16031"/>
                    <a:pt x="3809" y="16154"/>
                    <a:pt x="4515" y="16320"/>
                  </a:cubicBezTo>
                  <a:cubicBezTo>
                    <a:pt x="5261" y="16492"/>
                    <a:pt x="6000" y="16694"/>
                    <a:pt x="6738" y="16900"/>
                  </a:cubicBezTo>
                  <a:cubicBezTo>
                    <a:pt x="7403" y="17082"/>
                    <a:pt x="8067" y="17285"/>
                    <a:pt x="8726" y="17487"/>
                  </a:cubicBezTo>
                  <a:cubicBezTo>
                    <a:pt x="8818" y="17517"/>
                    <a:pt x="8898" y="17616"/>
                    <a:pt x="8983" y="17683"/>
                  </a:cubicBezTo>
                  <a:cubicBezTo>
                    <a:pt x="8326" y="17563"/>
                    <a:pt x="7704" y="17374"/>
                    <a:pt x="7078" y="17199"/>
                  </a:cubicBezTo>
                  <a:cubicBezTo>
                    <a:pt x="6396" y="17009"/>
                    <a:pt x="5717" y="16817"/>
                    <a:pt x="5029" y="16661"/>
                  </a:cubicBezTo>
                  <a:cubicBezTo>
                    <a:pt x="4129" y="16452"/>
                    <a:pt x="3223" y="16283"/>
                    <a:pt x="2319" y="16094"/>
                  </a:cubicBezTo>
                  <a:cubicBezTo>
                    <a:pt x="2263" y="16081"/>
                    <a:pt x="2214" y="16011"/>
                    <a:pt x="2160" y="15968"/>
                  </a:cubicBezTo>
                  <a:lnTo>
                    <a:pt x="2185" y="15882"/>
                  </a:lnTo>
                  <a:close/>
                  <a:moveTo>
                    <a:pt x="2476" y="16439"/>
                  </a:moveTo>
                  <a:cubicBezTo>
                    <a:pt x="4641" y="16757"/>
                    <a:pt x="6767" y="17324"/>
                    <a:pt x="8872" y="18024"/>
                  </a:cubicBezTo>
                  <a:cubicBezTo>
                    <a:pt x="8738" y="18087"/>
                    <a:pt x="8605" y="18111"/>
                    <a:pt x="8478" y="18160"/>
                  </a:cubicBezTo>
                  <a:cubicBezTo>
                    <a:pt x="7909" y="18382"/>
                    <a:pt x="7349" y="18641"/>
                    <a:pt x="6775" y="18827"/>
                  </a:cubicBezTo>
                  <a:cubicBezTo>
                    <a:pt x="6603" y="18883"/>
                    <a:pt x="6443" y="18909"/>
                    <a:pt x="6294" y="18909"/>
                  </a:cubicBezTo>
                  <a:cubicBezTo>
                    <a:pt x="6010" y="18909"/>
                    <a:pt x="5763" y="18815"/>
                    <a:pt x="5544" y="18655"/>
                  </a:cubicBezTo>
                  <a:cubicBezTo>
                    <a:pt x="5627" y="18650"/>
                    <a:pt x="5710" y="18648"/>
                    <a:pt x="5792" y="18648"/>
                  </a:cubicBezTo>
                  <a:cubicBezTo>
                    <a:pt x="5988" y="18648"/>
                    <a:pt x="6183" y="18657"/>
                    <a:pt x="6375" y="18657"/>
                  </a:cubicBezTo>
                  <a:cubicBezTo>
                    <a:pt x="6738" y="18657"/>
                    <a:pt x="7094" y="18625"/>
                    <a:pt x="7439" y="18436"/>
                  </a:cubicBezTo>
                  <a:cubicBezTo>
                    <a:pt x="7210" y="18459"/>
                    <a:pt x="6983" y="18495"/>
                    <a:pt x="6756" y="18502"/>
                  </a:cubicBezTo>
                  <a:cubicBezTo>
                    <a:pt x="6725" y="18503"/>
                    <a:pt x="6694" y="18503"/>
                    <a:pt x="6663" y="18503"/>
                  </a:cubicBezTo>
                  <a:cubicBezTo>
                    <a:pt x="6467" y="18503"/>
                    <a:pt x="6270" y="18487"/>
                    <a:pt x="6074" y="18479"/>
                  </a:cubicBezTo>
                  <a:lnTo>
                    <a:pt x="6074" y="18389"/>
                  </a:lnTo>
                  <a:cubicBezTo>
                    <a:pt x="6376" y="18376"/>
                    <a:pt x="6679" y="18376"/>
                    <a:pt x="6980" y="18340"/>
                  </a:cubicBezTo>
                  <a:cubicBezTo>
                    <a:pt x="7281" y="18303"/>
                    <a:pt x="7580" y="18223"/>
                    <a:pt x="7881" y="18160"/>
                  </a:cubicBezTo>
                  <a:lnTo>
                    <a:pt x="7874" y="18111"/>
                  </a:lnTo>
                  <a:lnTo>
                    <a:pt x="6533" y="18184"/>
                  </a:lnTo>
                  <a:cubicBezTo>
                    <a:pt x="6530" y="18144"/>
                    <a:pt x="6527" y="18101"/>
                    <a:pt x="6525" y="18058"/>
                  </a:cubicBezTo>
                  <a:lnTo>
                    <a:pt x="7300" y="17898"/>
                  </a:lnTo>
                  <a:cubicBezTo>
                    <a:pt x="7256" y="17862"/>
                    <a:pt x="7204" y="17839"/>
                    <a:pt x="7153" y="17839"/>
                  </a:cubicBezTo>
                  <a:cubicBezTo>
                    <a:pt x="7125" y="17838"/>
                    <a:pt x="7097" y="17837"/>
                    <a:pt x="7069" y="17837"/>
                  </a:cubicBezTo>
                  <a:cubicBezTo>
                    <a:pt x="6456" y="17837"/>
                    <a:pt x="5895" y="18112"/>
                    <a:pt x="5346" y="18432"/>
                  </a:cubicBezTo>
                  <a:cubicBezTo>
                    <a:pt x="5271" y="18476"/>
                    <a:pt x="5183" y="18543"/>
                    <a:pt x="5110" y="18543"/>
                  </a:cubicBezTo>
                  <a:cubicBezTo>
                    <a:pt x="5100" y="18543"/>
                    <a:pt x="5090" y="18541"/>
                    <a:pt x="5081" y="18538"/>
                  </a:cubicBezTo>
                  <a:cubicBezTo>
                    <a:pt x="4695" y="18412"/>
                    <a:pt x="4314" y="18260"/>
                    <a:pt x="3933" y="18121"/>
                  </a:cubicBezTo>
                  <a:cubicBezTo>
                    <a:pt x="3938" y="18097"/>
                    <a:pt x="3943" y="18074"/>
                    <a:pt x="3946" y="18051"/>
                  </a:cubicBezTo>
                  <a:lnTo>
                    <a:pt x="5071" y="18306"/>
                  </a:lnTo>
                  <a:lnTo>
                    <a:pt x="5081" y="18250"/>
                  </a:lnTo>
                  <a:lnTo>
                    <a:pt x="3066" y="17517"/>
                  </a:lnTo>
                  <a:cubicBezTo>
                    <a:pt x="3071" y="17480"/>
                    <a:pt x="3076" y="17444"/>
                    <a:pt x="3081" y="17411"/>
                  </a:cubicBezTo>
                  <a:lnTo>
                    <a:pt x="5570" y="17938"/>
                  </a:lnTo>
                  <a:cubicBezTo>
                    <a:pt x="5575" y="17912"/>
                    <a:pt x="5580" y="17882"/>
                    <a:pt x="5583" y="17855"/>
                  </a:cubicBezTo>
                  <a:lnTo>
                    <a:pt x="2615" y="16976"/>
                  </a:lnTo>
                  <a:lnTo>
                    <a:pt x="2638" y="16820"/>
                  </a:lnTo>
                  <a:lnTo>
                    <a:pt x="6432" y="17676"/>
                  </a:lnTo>
                  <a:cubicBezTo>
                    <a:pt x="6437" y="17643"/>
                    <a:pt x="6443" y="17606"/>
                    <a:pt x="6448" y="17573"/>
                  </a:cubicBezTo>
                  <a:lnTo>
                    <a:pt x="2476" y="16439"/>
                  </a:lnTo>
                  <a:close/>
                  <a:moveTo>
                    <a:pt x="584" y="9723"/>
                  </a:moveTo>
                  <a:cubicBezTo>
                    <a:pt x="644" y="9723"/>
                    <a:pt x="704" y="9769"/>
                    <a:pt x="746" y="9856"/>
                  </a:cubicBezTo>
                  <a:cubicBezTo>
                    <a:pt x="862" y="10095"/>
                    <a:pt x="929" y="10373"/>
                    <a:pt x="1012" y="10638"/>
                  </a:cubicBezTo>
                  <a:cubicBezTo>
                    <a:pt x="1127" y="11017"/>
                    <a:pt x="1194" y="11434"/>
                    <a:pt x="1359" y="11776"/>
                  </a:cubicBezTo>
                  <a:cubicBezTo>
                    <a:pt x="1503" y="12075"/>
                    <a:pt x="1513" y="12340"/>
                    <a:pt x="1467" y="12655"/>
                  </a:cubicBezTo>
                  <a:cubicBezTo>
                    <a:pt x="1441" y="12827"/>
                    <a:pt x="1462" y="13010"/>
                    <a:pt x="1462" y="13189"/>
                  </a:cubicBezTo>
                  <a:lnTo>
                    <a:pt x="1539" y="13195"/>
                  </a:lnTo>
                  <a:cubicBezTo>
                    <a:pt x="1547" y="13099"/>
                    <a:pt x="1560" y="13006"/>
                    <a:pt x="1578" y="12917"/>
                  </a:cubicBezTo>
                  <a:cubicBezTo>
                    <a:pt x="1629" y="12710"/>
                    <a:pt x="1720" y="12520"/>
                    <a:pt x="1883" y="12520"/>
                  </a:cubicBezTo>
                  <a:cubicBezTo>
                    <a:pt x="1941" y="12520"/>
                    <a:pt x="2009" y="12545"/>
                    <a:pt x="2087" y="12602"/>
                  </a:cubicBezTo>
                  <a:cubicBezTo>
                    <a:pt x="2298" y="12754"/>
                    <a:pt x="2522" y="12877"/>
                    <a:pt x="2754" y="12877"/>
                  </a:cubicBezTo>
                  <a:cubicBezTo>
                    <a:pt x="2902" y="12877"/>
                    <a:pt x="3054" y="12827"/>
                    <a:pt x="3207" y="12701"/>
                  </a:cubicBezTo>
                  <a:cubicBezTo>
                    <a:pt x="3320" y="13209"/>
                    <a:pt x="3521" y="13583"/>
                    <a:pt x="3755" y="13776"/>
                  </a:cubicBezTo>
                  <a:cubicBezTo>
                    <a:pt x="3709" y="13600"/>
                    <a:pt x="3632" y="13328"/>
                    <a:pt x="3560" y="13053"/>
                  </a:cubicBezTo>
                  <a:cubicBezTo>
                    <a:pt x="3313" y="12096"/>
                    <a:pt x="3735" y="11292"/>
                    <a:pt x="4504" y="11292"/>
                  </a:cubicBezTo>
                  <a:cubicBezTo>
                    <a:pt x="4514" y="11292"/>
                    <a:pt x="4523" y="11292"/>
                    <a:pt x="4533" y="11292"/>
                  </a:cubicBezTo>
                  <a:cubicBezTo>
                    <a:pt x="4890" y="11298"/>
                    <a:pt x="5246" y="11401"/>
                    <a:pt x="5601" y="11474"/>
                  </a:cubicBezTo>
                  <a:cubicBezTo>
                    <a:pt x="5773" y="11511"/>
                    <a:pt x="5971" y="11527"/>
                    <a:pt x="6113" y="11647"/>
                  </a:cubicBezTo>
                  <a:cubicBezTo>
                    <a:pt x="6361" y="11857"/>
                    <a:pt x="6596" y="11965"/>
                    <a:pt x="6829" y="11965"/>
                  </a:cubicBezTo>
                  <a:cubicBezTo>
                    <a:pt x="7022" y="11965"/>
                    <a:pt x="7213" y="11891"/>
                    <a:pt x="7408" y="11739"/>
                  </a:cubicBezTo>
                  <a:cubicBezTo>
                    <a:pt x="7145" y="11687"/>
                    <a:pt x="6854" y="11670"/>
                    <a:pt x="6582" y="11567"/>
                  </a:cubicBezTo>
                  <a:cubicBezTo>
                    <a:pt x="6267" y="11451"/>
                    <a:pt x="6185" y="10711"/>
                    <a:pt x="6443" y="10446"/>
                  </a:cubicBezTo>
                  <a:cubicBezTo>
                    <a:pt x="6494" y="10486"/>
                    <a:pt x="6540" y="10529"/>
                    <a:pt x="6584" y="10579"/>
                  </a:cubicBezTo>
                  <a:cubicBezTo>
                    <a:pt x="6781" y="10853"/>
                    <a:pt x="7011" y="11046"/>
                    <a:pt x="7308" y="11046"/>
                  </a:cubicBezTo>
                  <a:cubicBezTo>
                    <a:pt x="7313" y="11046"/>
                    <a:pt x="7318" y="11046"/>
                    <a:pt x="7323" y="11046"/>
                  </a:cubicBezTo>
                  <a:cubicBezTo>
                    <a:pt x="7339" y="11046"/>
                    <a:pt x="7356" y="11046"/>
                    <a:pt x="7373" y="11046"/>
                  </a:cubicBezTo>
                  <a:cubicBezTo>
                    <a:pt x="7924" y="11046"/>
                    <a:pt x="8423" y="11209"/>
                    <a:pt x="8805" y="11769"/>
                  </a:cubicBezTo>
                  <a:cubicBezTo>
                    <a:pt x="8836" y="11809"/>
                    <a:pt x="8872" y="11839"/>
                    <a:pt x="8913" y="11859"/>
                  </a:cubicBezTo>
                  <a:cubicBezTo>
                    <a:pt x="9178" y="12002"/>
                    <a:pt x="9446" y="12141"/>
                    <a:pt x="9714" y="12287"/>
                  </a:cubicBezTo>
                  <a:cubicBezTo>
                    <a:pt x="9629" y="12413"/>
                    <a:pt x="9539" y="12555"/>
                    <a:pt x="9441" y="12695"/>
                  </a:cubicBezTo>
                  <a:cubicBezTo>
                    <a:pt x="9337" y="12847"/>
                    <a:pt x="9248" y="12929"/>
                    <a:pt x="9150" y="12929"/>
                  </a:cubicBezTo>
                  <a:cubicBezTo>
                    <a:pt x="9073" y="12929"/>
                    <a:pt x="8991" y="12879"/>
                    <a:pt x="8890" y="12774"/>
                  </a:cubicBezTo>
                  <a:cubicBezTo>
                    <a:pt x="8635" y="12512"/>
                    <a:pt x="8371" y="12394"/>
                    <a:pt x="8086" y="12394"/>
                  </a:cubicBezTo>
                  <a:cubicBezTo>
                    <a:pt x="7949" y="12394"/>
                    <a:pt x="7807" y="12421"/>
                    <a:pt x="7660" y="12472"/>
                  </a:cubicBezTo>
                  <a:cubicBezTo>
                    <a:pt x="7338" y="12585"/>
                    <a:pt x="7006" y="12648"/>
                    <a:pt x="6674" y="12718"/>
                  </a:cubicBezTo>
                  <a:cubicBezTo>
                    <a:pt x="6471" y="12760"/>
                    <a:pt x="6270" y="12782"/>
                    <a:pt x="6070" y="12782"/>
                  </a:cubicBezTo>
                  <a:cubicBezTo>
                    <a:pt x="5654" y="12782"/>
                    <a:pt x="5244" y="12687"/>
                    <a:pt x="4842" y="12479"/>
                  </a:cubicBezTo>
                  <a:lnTo>
                    <a:pt x="4803" y="12555"/>
                  </a:lnTo>
                  <a:lnTo>
                    <a:pt x="5122" y="13006"/>
                  </a:lnTo>
                  <a:cubicBezTo>
                    <a:pt x="5099" y="13232"/>
                    <a:pt x="5081" y="13441"/>
                    <a:pt x="5060" y="13646"/>
                  </a:cubicBezTo>
                  <a:lnTo>
                    <a:pt x="5132" y="13673"/>
                  </a:lnTo>
                  <a:cubicBezTo>
                    <a:pt x="5305" y="13321"/>
                    <a:pt x="5536" y="13180"/>
                    <a:pt x="5834" y="13180"/>
                  </a:cubicBezTo>
                  <a:cubicBezTo>
                    <a:pt x="5878" y="13180"/>
                    <a:pt x="5924" y="13183"/>
                    <a:pt x="5971" y="13189"/>
                  </a:cubicBezTo>
                  <a:cubicBezTo>
                    <a:pt x="6037" y="13198"/>
                    <a:pt x="6102" y="13201"/>
                    <a:pt x="6168" y="13201"/>
                  </a:cubicBezTo>
                  <a:cubicBezTo>
                    <a:pt x="6376" y="13201"/>
                    <a:pt x="6587" y="13164"/>
                    <a:pt x="6793" y="13126"/>
                  </a:cubicBezTo>
                  <a:cubicBezTo>
                    <a:pt x="7199" y="13049"/>
                    <a:pt x="7601" y="12930"/>
                    <a:pt x="8007" y="12851"/>
                  </a:cubicBezTo>
                  <a:cubicBezTo>
                    <a:pt x="8037" y="12845"/>
                    <a:pt x="8067" y="12842"/>
                    <a:pt x="8098" y="12842"/>
                  </a:cubicBezTo>
                  <a:cubicBezTo>
                    <a:pt x="8529" y="12842"/>
                    <a:pt x="9038" y="13393"/>
                    <a:pt x="9086" y="13935"/>
                  </a:cubicBezTo>
                  <a:cubicBezTo>
                    <a:pt x="9154" y="14664"/>
                    <a:pt x="9433" y="15037"/>
                    <a:pt x="9917" y="15037"/>
                  </a:cubicBezTo>
                  <a:cubicBezTo>
                    <a:pt x="10001" y="15037"/>
                    <a:pt x="10091" y="15026"/>
                    <a:pt x="10187" y="15003"/>
                  </a:cubicBezTo>
                  <a:cubicBezTo>
                    <a:pt x="10345" y="14966"/>
                    <a:pt x="10499" y="14902"/>
                    <a:pt x="10657" y="14902"/>
                  </a:cubicBezTo>
                  <a:cubicBezTo>
                    <a:pt x="10742" y="14902"/>
                    <a:pt x="10828" y="14921"/>
                    <a:pt x="10916" y="14973"/>
                  </a:cubicBezTo>
                  <a:cubicBezTo>
                    <a:pt x="10920" y="14976"/>
                    <a:pt x="10924" y="14977"/>
                    <a:pt x="10929" y="14977"/>
                  </a:cubicBezTo>
                  <a:cubicBezTo>
                    <a:pt x="10955" y="14977"/>
                    <a:pt x="10997" y="14945"/>
                    <a:pt x="11057" y="14920"/>
                  </a:cubicBezTo>
                  <a:cubicBezTo>
                    <a:pt x="10731" y="14671"/>
                    <a:pt x="10664" y="14346"/>
                    <a:pt x="10782" y="13925"/>
                  </a:cubicBezTo>
                  <a:cubicBezTo>
                    <a:pt x="10682" y="14028"/>
                    <a:pt x="10599" y="14161"/>
                    <a:pt x="10548" y="14313"/>
                  </a:cubicBezTo>
                  <a:cubicBezTo>
                    <a:pt x="10442" y="14638"/>
                    <a:pt x="10221" y="14645"/>
                    <a:pt x="10007" y="14655"/>
                  </a:cubicBezTo>
                  <a:cubicBezTo>
                    <a:pt x="9985" y="14656"/>
                    <a:pt x="9962" y="14657"/>
                    <a:pt x="9939" y="14657"/>
                  </a:cubicBezTo>
                  <a:cubicBezTo>
                    <a:pt x="9776" y="14657"/>
                    <a:pt x="9602" y="14615"/>
                    <a:pt x="9554" y="14379"/>
                  </a:cubicBezTo>
                  <a:cubicBezTo>
                    <a:pt x="9500" y="14097"/>
                    <a:pt x="9467" y="13782"/>
                    <a:pt x="9511" y="13504"/>
                  </a:cubicBezTo>
                  <a:cubicBezTo>
                    <a:pt x="9623" y="12785"/>
                    <a:pt x="10278" y="12106"/>
                    <a:pt x="11096" y="12106"/>
                  </a:cubicBezTo>
                  <a:cubicBezTo>
                    <a:pt x="11173" y="12106"/>
                    <a:pt x="11251" y="12112"/>
                    <a:pt x="11330" y="12124"/>
                  </a:cubicBezTo>
                  <a:cubicBezTo>
                    <a:pt x="12120" y="12247"/>
                    <a:pt x="12439" y="12642"/>
                    <a:pt x="12491" y="13534"/>
                  </a:cubicBezTo>
                  <a:cubicBezTo>
                    <a:pt x="12491" y="13613"/>
                    <a:pt x="12501" y="13690"/>
                    <a:pt x="12524" y="13763"/>
                  </a:cubicBezTo>
                  <a:cubicBezTo>
                    <a:pt x="12615" y="13988"/>
                    <a:pt x="12715" y="14204"/>
                    <a:pt x="12810" y="14422"/>
                  </a:cubicBezTo>
                  <a:lnTo>
                    <a:pt x="12849" y="14379"/>
                  </a:lnTo>
                  <a:cubicBezTo>
                    <a:pt x="12802" y="13763"/>
                    <a:pt x="12756" y="13149"/>
                    <a:pt x="12710" y="12536"/>
                  </a:cubicBezTo>
                  <a:cubicBezTo>
                    <a:pt x="12854" y="12522"/>
                    <a:pt x="12993" y="12516"/>
                    <a:pt x="13125" y="12516"/>
                  </a:cubicBezTo>
                  <a:cubicBezTo>
                    <a:pt x="13839" y="12516"/>
                    <a:pt x="14352" y="12702"/>
                    <a:pt x="14522" y="13033"/>
                  </a:cubicBezTo>
                  <a:lnTo>
                    <a:pt x="14375" y="13235"/>
                  </a:lnTo>
                  <a:cubicBezTo>
                    <a:pt x="14453" y="13226"/>
                    <a:pt x="14525" y="13222"/>
                    <a:pt x="14592" y="13222"/>
                  </a:cubicBezTo>
                  <a:cubicBezTo>
                    <a:pt x="14979" y="13222"/>
                    <a:pt x="15193" y="13374"/>
                    <a:pt x="15307" y="13736"/>
                  </a:cubicBezTo>
                  <a:cubicBezTo>
                    <a:pt x="15528" y="14452"/>
                    <a:pt x="15263" y="14950"/>
                    <a:pt x="14774" y="15351"/>
                  </a:cubicBezTo>
                  <a:cubicBezTo>
                    <a:pt x="14820" y="15361"/>
                    <a:pt x="14863" y="15366"/>
                    <a:pt x="14904" y="15366"/>
                  </a:cubicBezTo>
                  <a:cubicBezTo>
                    <a:pt x="15251" y="15366"/>
                    <a:pt x="15442" y="15031"/>
                    <a:pt x="15675" y="14817"/>
                  </a:cubicBezTo>
                  <a:cubicBezTo>
                    <a:pt x="16097" y="15597"/>
                    <a:pt x="15796" y="16880"/>
                    <a:pt x="15037" y="17633"/>
                  </a:cubicBezTo>
                  <a:cubicBezTo>
                    <a:pt x="14824" y="17464"/>
                    <a:pt x="14636" y="17378"/>
                    <a:pt x="14463" y="17378"/>
                  </a:cubicBezTo>
                  <a:cubicBezTo>
                    <a:pt x="14266" y="17378"/>
                    <a:pt x="14088" y="17490"/>
                    <a:pt x="13917" y="17716"/>
                  </a:cubicBezTo>
                  <a:cubicBezTo>
                    <a:pt x="14029" y="17714"/>
                    <a:pt x="14135" y="17702"/>
                    <a:pt x="14238" y="17702"/>
                  </a:cubicBezTo>
                  <a:cubicBezTo>
                    <a:pt x="14294" y="17702"/>
                    <a:pt x="14349" y="17705"/>
                    <a:pt x="14403" y="17716"/>
                  </a:cubicBezTo>
                  <a:cubicBezTo>
                    <a:pt x="14499" y="17733"/>
                    <a:pt x="14645" y="17806"/>
                    <a:pt x="14671" y="17895"/>
                  </a:cubicBezTo>
                  <a:cubicBezTo>
                    <a:pt x="14705" y="18031"/>
                    <a:pt x="14697" y="18260"/>
                    <a:pt x="14627" y="18349"/>
                  </a:cubicBezTo>
                  <a:cubicBezTo>
                    <a:pt x="14463" y="18562"/>
                    <a:pt x="14270" y="18780"/>
                    <a:pt x="14056" y="18890"/>
                  </a:cubicBezTo>
                  <a:cubicBezTo>
                    <a:pt x="13535" y="19156"/>
                    <a:pt x="12993" y="19309"/>
                    <a:pt x="12439" y="19309"/>
                  </a:cubicBezTo>
                  <a:cubicBezTo>
                    <a:pt x="12281" y="19309"/>
                    <a:pt x="12123" y="19297"/>
                    <a:pt x="11963" y="19271"/>
                  </a:cubicBezTo>
                  <a:cubicBezTo>
                    <a:pt x="11490" y="19198"/>
                    <a:pt x="11021" y="19023"/>
                    <a:pt x="10882" y="18340"/>
                  </a:cubicBezTo>
                  <a:cubicBezTo>
                    <a:pt x="10816" y="18004"/>
                    <a:pt x="10854" y="17620"/>
                    <a:pt x="10888" y="17265"/>
                  </a:cubicBezTo>
                  <a:cubicBezTo>
                    <a:pt x="10920" y="16912"/>
                    <a:pt x="11011" y="16745"/>
                    <a:pt x="11167" y="16745"/>
                  </a:cubicBezTo>
                  <a:cubicBezTo>
                    <a:pt x="11255" y="16745"/>
                    <a:pt x="11364" y="16797"/>
                    <a:pt x="11495" y="16900"/>
                  </a:cubicBezTo>
                  <a:cubicBezTo>
                    <a:pt x="11577" y="16963"/>
                    <a:pt x="11660" y="17016"/>
                    <a:pt x="11745" y="17069"/>
                  </a:cubicBezTo>
                  <a:cubicBezTo>
                    <a:pt x="11810" y="17110"/>
                    <a:pt x="11871" y="17128"/>
                    <a:pt x="11927" y="17128"/>
                  </a:cubicBezTo>
                  <a:cubicBezTo>
                    <a:pt x="12045" y="17128"/>
                    <a:pt x="12145" y="17052"/>
                    <a:pt x="12228" y="16953"/>
                  </a:cubicBezTo>
                  <a:cubicBezTo>
                    <a:pt x="12007" y="16820"/>
                    <a:pt x="11770" y="16717"/>
                    <a:pt x="11567" y="16548"/>
                  </a:cubicBezTo>
                  <a:cubicBezTo>
                    <a:pt x="11415" y="16421"/>
                    <a:pt x="11267" y="16329"/>
                    <a:pt x="11098" y="16329"/>
                  </a:cubicBezTo>
                  <a:cubicBezTo>
                    <a:pt x="11020" y="16329"/>
                    <a:pt x="10938" y="16349"/>
                    <a:pt x="10849" y="16393"/>
                  </a:cubicBezTo>
                  <a:cubicBezTo>
                    <a:pt x="10851" y="16005"/>
                    <a:pt x="11044" y="15816"/>
                    <a:pt x="11251" y="15762"/>
                  </a:cubicBezTo>
                  <a:cubicBezTo>
                    <a:pt x="11439" y="15712"/>
                    <a:pt x="11631" y="15687"/>
                    <a:pt x="11823" y="15687"/>
                  </a:cubicBezTo>
                  <a:cubicBezTo>
                    <a:pt x="11935" y="15687"/>
                    <a:pt x="12047" y="15695"/>
                    <a:pt x="12159" y="15713"/>
                  </a:cubicBezTo>
                  <a:cubicBezTo>
                    <a:pt x="12481" y="15762"/>
                    <a:pt x="12725" y="16031"/>
                    <a:pt x="12887" y="16502"/>
                  </a:cubicBezTo>
                  <a:cubicBezTo>
                    <a:pt x="12970" y="15680"/>
                    <a:pt x="12561" y="15391"/>
                    <a:pt x="12169" y="15109"/>
                  </a:cubicBezTo>
                  <a:cubicBezTo>
                    <a:pt x="12169" y="15066"/>
                    <a:pt x="12169" y="15043"/>
                    <a:pt x="12172" y="15023"/>
                  </a:cubicBezTo>
                  <a:cubicBezTo>
                    <a:pt x="12249" y="14074"/>
                    <a:pt x="12015" y="13613"/>
                    <a:pt x="11500" y="13464"/>
                  </a:cubicBezTo>
                  <a:cubicBezTo>
                    <a:pt x="11340" y="13418"/>
                    <a:pt x="11207" y="13235"/>
                    <a:pt x="10988" y="13056"/>
                  </a:cubicBezTo>
                  <a:cubicBezTo>
                    <a:pt x="11075" y="13258"/>
                    <a:pt x="11117" y="13408"/>
                    <a:pt x="11191" y="13517"/>
                  </a:cubicBezTo>
                  <a:cubicBezTo>
                    <a:pt x="11279" y="13643"/>
                    <a:pt x="11382" y="13746"/>
                    <a:pt x="11495" y="13822"/>
                  </a:cubicBezTo>
                  <a:cubicBezTo>
                    <a:pt x="11845" y="14061"/>
                    <a:pt x="11868" y="14469"/>
                    <a:pt x="11809" y="14880"/>
                  </a:cubicBezTo>
                  <a:cubicBezTo>
                    <a:pt x="11760" y="15232"/>
                    <a:pt x="11498" y="15301"/>
                    <a:pt x="11271" y="15361"/>
                  </a:cubicBezTo>
                  <a:cubicBezTo>
                    <a:pt x="11078" y="15411"/>
                    <a:pt x="10882" y="15421"/>
                    <a:pt x="10687" y="15444"/>
                  </a:cubicBezTo>
                  <a:cubicBezTo>
                    <a:pt x="10370" y="15487"/>
                    <a:pt x="10054" y="15504"/>
                    <a:pt x="9742" y="15573"/>
                  </a:cubicBezTo>
                  <a:cubicBezTo>
                    <a:pt x="9606" y="15605"/>
                    <a:pt x="9497" y="15624"/>
                    <a:pt x="9406" y="15624"/>
                  </a:cubicBezTo>
                  <a:cubicBezTo>
                    <a:pt x="9150" y="15624"/>
                    <a:pt x="9042" y="15471"/>
                    <a:pt x="8880" y="15013"/>
                  </a:cubicBezTo>
                  <a:cubicBezTo>
                    <a:pt x="8792" y="14768"/>
                    <a:pt x="8676" y="14602"/>
                    <a:pt x="8525" y="14582"/>
                  </a:cubicBezTo>
                  <a:cubicBezTo>
                    <a:pt x="8499" y="14784"/>
                    <a:pt x="8525" y="15036"/>
                    <a:pt x="8437" y="15156"/>
                  </a:cubicBezTo>
                  <a:cubicBezTo>
                    <a:pt x="8410" y="15191"/>
                    <a:pt x="8359" y="15205"/>
                    <a:pt x="8300" y="15205"/>
                  </a:cubicBezTo>
                  <a:cubicBezTo>
                    <a:pt x="8210" y="15205"/>
                    <a:pt x="8100" y="15173"/>
                    <a:pt x="8020" y="15139"/>
                  </a:cubicBezTo>
                  <a:cubicBezTo>
                    <a:pt x="7928" y="15102"/>
                    <a:pt x="7855" y="14956"/>
                    <a:pt x="7794" y="14840"/>
                  </a:cubicBezTo>
                  <a:cubicBezTo>
                    <a:pt x="7662" y="14602"/>
                    <a:pt x="7542" y="14353"/>
                    <a:pt x="7428" y="14131"/>
                  </a:cubicBezTo>
                  <a:cubicBezTo>
                    <a:pt x="7330" y="14247"/>
                    <a:pt x="7274" y="14343"/>
                    <a:pt x="7199" y="14393"/>
                  </a:cubicBezTo>
                  <a:cubicBezTo>
                    <a:pt x="7083" y="14466"/>
                    <a:pt x="6947" y="14485"/>
                    <a:pt x="6836" y="14568"/>
                  </a:cubicBezTo>
                  <a:cubicBezTo>
                    <a:pt x="6685" y="14683"/>
                    <a:pt x="6536" y="14733"/>
                    <a:pt x="6387" y="14733"/>
                  </a:cubicBezTo>
                  <a:cubicBezTo>
                    <a:pt x="6234" y="14733"/>
                    <a:pt x="6080" y="14681"/>
                    <a:pt x="5923" y="14592"/>
                  </a:cubicBezTo>
                  <a:cubicBezTo>
                    <a:pt x="5786" y="14516"/>
                    <a:pt x="5632" y="14495"/>
                    <a:pt x="5485" y="14449"/>
                  </a:cubicBezTo>
                  <a:cubicBezTo>
                    <a:pt x="5670" y="14675"/>
                    <a:pt x="5869" y="14831"/>
                    <a:pt x="6041" y="15023"/>
                  </a:cubicBezTo>
                  <a:cubicBezTo>
                    <a:pt x="6157" y="15149"/>
                    <a:pt x="6277" y="15198"/>
                    <a:pt x="6401" y="15198"/>
                  </a:cubicBezTo>
                  <a:cubicBezTo>
                    <a:pt x="6488" y="15198"/>
                    <a:pt x="6577" y="15174"/>
                    <a:pt x="6669" y="15136"/>
                  </a:cubicBezTo>
                  <a:cubicBezTo>
                    <a:pt x="6831" y="15063"/>
                    <a:pt x="6988" y="14960"/>
                    <a:pt x="7150" y="14897"/>
                  </a:cubicBezTo>
                  <a:cubicBezTo>
                    <a:pt x="7181" y="14885"/>
                    <a:pt x="7213" y="14879"/>
                    <a:pt x="7245" y="14879"/>
                  </a:cubicBezTo>
                  <a:cubicBezTo>
                    <a:pt x="7430" y="14879"/>
                    <a:pt x="7616" y="15076"/>
                    <a:pt x="7706" y="15351"/>
                  </a:cubicBezTo>
                  <a:cubicBezTo>
                    <a:pt x="7807" y="15663"/>
                    <a:pt x="7577" y="15626"/>
                    <a:pt x="7415" y="15776"/>
                  </a:cubicBezTo>
                  <a:cubicBezTo>
                    <a:pt x="7543" y="15783"/>
                    <a:pt x="7638" y="15804"/>
                    <a:pt x="7718" y="15804"/>
                  </a:cubicBezTo>
                  <a:cubicBezTo>
                    <a:pt x="7750" y="15804"/>
                    <a:pt x="7778" y="15801"/>
                    <a:pt x="7807" y="15792"/>
                  </a:cubicBezTo>
                  <a:cubicBezTo>
                    <a:pt x="8015" y="15726"/>
                    <a:pt x="8218" y="15643"/>
                    <a:pt x="8417" y="15544"/>
                  </a:cubicBezTo>
                  <a:cubicBezTo>
                    <a:pt x="8479" y="15513"/>
                    <a:pt x="8535" y="15496"/>
                    <a:pt x="8586" y="15496"/>
                  </a:cubicBezTo>
                  <a:cubicBezTo>
                    <a:pt x="8685" y="15496"/>
                    <a:pt x="8766" y="15558"/>
                    <a:pt x="8839" y="15703"/>
                  </a:cubicBezTo>
                  <a:cubicBezTo>
                    <a:pt x="8963" y="15947"/>
                    <a:pt x="9136" y="16065"/>
                    <a:pt x="9344" y="16065"/>
                  </a:cubicBezTo>
                  <a:cubicBezTo>
                    <a:pt x="9390" y="16065"/>
                    <a:pt x="9438" y="16059"/>
                    <a:pt x="9487" y="16048"/>
                  </a:cubicBezTo>
                  <a:cubicBezTo>
                    <a:pt x="9632" y="16014"/>
                    <a:pt x="9776" y="15971"/>
                    <a:pt x="9920" y="15948"/>
                  </a:cubicBezTo>
                  <a:cubicBezTo>
                    <a:pt x="9950" y="15944"/>
                    <a:pt x="9979" y="15942"/>
                    <a:pt x="10008" y="15942"/>
                  </a:cubicBezTo>
                  <a:cubicBezTo>
                    <a:pt x="10200" y="15942"/>
                    <a:pt x="10351" y="16043"/>
                    <a:pt x="10447" y="16303"/>
                  </a:cubicBezTo>
                  <a:cubicBezTo>
                    <a:pt x="10630" y="16800"/>
                    <a:pt x="10627" y="17308"/>
                    <a:pt x="10512" y="17822"/>
                  </a:cubicBezTo>
                  <a:cubicBezTo>
                    <a:pt x="10463" y="18036"/>
                    <a:pt x="10381" y="18149"/>
                    <a:pt x="10269" y="18149"/>
                  </a:cubicBezTo>
                  <a:cubicBezTo>
                    <a:pt x="10210" y="18149"/>
                    <a:pt x="10142" y="18118"/>
                    <a:pt x="10067" y="18054"/>
                  </a:cubicBezTo>
                  <a:cubicBezTo>
                    <a:pt x="9765" y="17806"/>
                    <a:pt x="9477" y="17530"/>
                    <a:pt x="9202" y="17232"/>
                  </a:cubicBezTo>
                  <a:cubicBezTo>
                    <a:pt x="8952" y="16953"/>
                    <a:pt x="8967" y="16800"/>
                    <a:pt x="9212" y="16492"/>
                  </a:cubicBezTo>
                  <a:cubicBezTo>
                    <a:pt x="8921" y="16516"/>
                    <a:pt x="8628" y="16549"/>
                    <a:pt x="8344" y="16549"/>
                  </a:cubicBezTo>
                  <a:cubicBezTo>
                    <a:pt x="7773" y="16549"/>
                    <a:pt x="7234" y="16416"/>
                    <a:pt x="6795" y="15809"/>
                  </a:cubicBezTo>
                  <a:cubicBezTo>
                    <a:pt x="6696" y="15819"/>
                    <a:pt x="6606" y="15851"/>
                    <a:pt x="6529" y="15851"/>
                  </a:cubicBezTo>
                  <a:cubicBezTo>
                    <a:pt x="6503" y="15851"/>
                    <a:pt x="6478" y="15848"/>
                    <a:pt x="6455" y="15839"/>
                  </a:cubicBezTo>
                  <a:cubicBezTo>
                    <a:pt x="5982" y="15653"/>
                    <a:pt x="5531" y="15388"/>
                    <a:pt x="5187" y="14920"/>
                  </a:cubicBezTo>
                  <a:cubicBezTo>
                    <a:pt x="4924" y="14568"/>
                    <a:pt x="4700" y="14167"/>
                    <a:pt x="4422" y="13733"/>
                  </a:cubicBezTo>
                  <a:cubicBezTo>
                    <a:pt x="4437" y="13915"/>
                    <a:pt x="4427" y="14051"/>
                    <a:pt x="4463" y="14164"/>
                  </a:cubicBezTo>
                  <a:cubicBezTo>
                    <a:pt x="4556" y="14456"/>
                    <a:pt x="4453" y="14542"/>
                    <a:pt x="4247" y="14568"/>
                  </a:cubicBezTo>
                  <a:cubicBezTo>
                    <a:pt x="4164" y="14580"/>
                    <a:pt x="4083" y="14586"/>
                    <a:pt x="4003" y="14586"/>
                  </a:cubicBezTo>
                  <a:cubicBezTo>
                    <a:pt x="3623" y="14586"/>
                    <a:pt x="3266" y="14455"/>
                    <a:pt x="2947" y="14167"/>
                  </a:cubicBezTo>
                  <a:cubicBezTo>
                    <a:pt x="2664" y="13909"/>
                    <a:pt x="2409" y="13597"/>
                    <a:pt x="2147" y="13315"/>
                  </a:cubicBezTo>
                  <a:cubicBezTo>
                    <a:pt x="2005" y="13743"/>
                    <a:pt x="2280" y="14015"/>
                    <a:pt x="2458" y="14330"/>
                  </a:cubicBezTo>
                  <a:cubicBezTo>
                    <a:pt x="2438" y="14356"/>
                    <a:pt x="2414" y="14379"/>
                    <a:pt x="2389" y="14399"/>
                  </a:cubicBezTo>
                  <a:cubicBezTo>
                    <a:pt x="2358" y="14416"/>
                    <a:pt x="2324" y="14426"/>
                    <a:pt x="2291" y="14426"/>
                  </a:cubicBezTo>
                  <a:cubicBezTo>
                    <a:pt x="2261" y="14427"/>
                    <a:pt x="2231" y="14428"/>
                    <a:pt x="2202" y="14428"/>
                  </a:cubicBezTo>
                  <a:cubicBezTo>
                    <a:pt x="1710" y="14428"/>
                    <a:pt x="1268" y="14242"/>
                    <a:pt x="909" y="13779"/>
                  </a:cubicBezTo>
                  <a:cubicBezTo>
                    <a:pt x="543" y="13312"/>
                    <a:pt x="566" y="12897"/>
                    <a:pt x="963" y="12413"/>
                  </a:cubicBezTo>
                  <a:lnTo>
                    <a:pt x="389" y="12509"/>
                  </a:lnTo>
                  <a:lnTo>
                    <a:pt x="561" y="11444"/>
                  </a:lnTo>
                  <a:cubicBezTo>
                    <a:pt x="498" y="11470"/>
                    <a:pt x="448" y="11485"/>
                    <a:pt x="409" y="11485"/>
                  </a:cubicBezTo>
                  <a:cubicBezTo>
                    <a:pt x="317" y="11485"/>
                    <a:pt x="278" y="11407"/>
                    <a:pt x="247" y="11205"/>
                  </a:cubicBezTo>
                  <a:cubicBezTo>
                    <a:pt x="175" y="10741"/>
                    <a:pt x="260" y="10297"/>
                    <a:pt x="417" y="9882"/>
                  </a:cubicBezTo>
                  <a:cubicBezTo>
                    <a:pt x="458" y="9774"/>
                    <a:pt x="521" y="9723"/>
                    <a:pt x="584" y="9723"/>
                  </a:cubicBezTo>
                  <a:close/>
                  <a:moveTo>
                    <a:pt x="8676" y="18664"/>
                  </a:moveTo>
                  <a:cubicBezTo>
                    <a:pt x="8594" y="18847"/>
                    <a:pt x="8491" y="18996"/>
                    <a:pt x="8363" y="19082"/>
                  </a:cubicBezTo>
                  <a:cubicBezTo>
                    <a:pt x="7650" y="19560"/>
                    <a:pt x="6926" y="20011"/>
                    <a:pt x="6219" y="20502"/>
                  </a:cubicBezTo>
                  <a:cubicBezTo>
                    <a:pt x="6018" y="20638"/>
                    <a:pt x="5869" y="20900"/>
                    <a:pt x="5673" y="21049"/>
                  </a:cubicBezTo>
                  <a:cubicBezTo>
                    <a:pt x="5562" y="21132"/>
                    <a:pt x="5400" y="21092"/>
                    <a:pt x="5264" y="21112"/>
                  </a:cubicBezTo>
                  <a:cubicBezTo>
                    <a:pt x="5276" y="20973"/>
                    <a:pt x="5256" y="20800"/>
                    <a:pt x="5313" y="20704"/>
                  </a:cubicBezTo>
                  <a:cubicBezTo>
                    <a:pt x="5516" y="20366"/>
                    <a:pt x="5722" y="20021"/>
                    <a:pt x="5969" y="19739"/>
                  </a:cubicBezTo>
                  <a:cubicBezTo>
                    <a:pt x="6261" y="19407"/>
                    <a:pt x="6623" y="19251"/>
                    <a:pt x="7023" y="19251"/>
                  </a:cubicBezTo>
                  <a:cubicBezTo>
                    <a:pt x="7035" y="19251"/>
                    <a:pt x="7048" y="19251"/>
                    <a:pt x="7060" y="19252"/>
                  </a:cubicBezTo>
                  <a:cubicBezTo>
                    <a:pt x="6553" y="19709"/>
                    <a:pt x="5992" y="20071"/>
                    <a:pt x="5634" y="20747"/>
                  </a:cubicBezTo>
                  <a:cubicBezTo>
                    <a:pt x="6553" y="19845"/>
                    <a:pt x="7580" y="19142"/>
                    <a:pt x="8676" y="18664"/>
                  </a:cubicBezTo>
                  <a:close/>
                  <a:moveTo>
                    <a:pt x="10131" y="0"/>
                  </a:moveTo>
                  <a:cubicBezTo>
                    <a:pt x="9330" y="0"/>
                    <a:pt x="8556" y="300"/>
                    <a:pt x="7766" y="380"/>
                  </a:cubicBezTo>
                  <a:cubicBezTo>
                    <a:pt x="7696" y="394"/>
                    <a:pt x="7629" y="413"/>
                    <a:pt x="7565" y="447"/>
                  </a:cubicBezTo>
                  <a:cubicBezTo>
                    <a:pt x="7094" y="649"/>
                    <a:pt x="6625" y="878"/>
                    <a:pt x="6144" y="1047"/>
                  </a:cubicBezTo>
                  <a:cubicBezTo>
                    <a:pt x="5423" y="1296"/>
                    <a:pt x="4762" y="1660"/>
                    <a:pt x="4260" y="2407"/>
                  </a:cubicBezTo>
                  <a:cubicBezTo>
                    <a:pt x="4208" y="2483"/>
                    <a:pt x="4121" y="2523"/>
                    <a:pt x="4049" y="2572"/>
                  </a:cubicBezTo>
                  <a:cubicBezTo>
                    <a:pt x="3773" y="2758"/>
                    <a:pt x="3452" y="2881"/>
                    <a:pt x="3233" y="3143"/>
                  </a:cubicBezTo>
                  <a:cubicBezTo>
                    <a:pt x="2705" y="3776"/>
                    <a:pt x="2221" y="4473"/>
                    <a:pt x="1725" y="5149"/>
                  </a:cubicBezTo>
                  <a:cubicBezTo>
                    <a:pt x="1640" y="5272"/>
                    <a:pt x="1563" y="5405"/>
                    <a:pt x="1501" y="5551"/>
                  </a:cubicBezTo>
                  <a:cubicBezTo>
                    <a:pt x="1310" y="5952"/>
                    <a:pt x="1127" y="6360"/>
                    <a:pt x="945" y="6765"/>
                  </a:cubicBezTo>
                  <a:cubicBezTo>
                    <a:pt x="628" y="7902"/>
                    <a:pt x="314" y="9037"/>
                    <a:pt x="0" y="10171"/>
                  </a:cubicBezTo>
                  <a:cubicBezTo>
                    <a:pt x="26" y="10947"/>
                    <a:pt x="5" y="11729"/>
                    <a:pt x="90" y="12492"/>
                  </a:cubicBezTo>
                  <a:cubicBezTo>
                    <a:pt x="152" y="13036"/>
                    <a:pt x="270" y="13603"/>
                    <a:pt x="574" y="14038"/>
                  </a:cubicBezTo>
                  <a:cubicBezTo>
                    <a:pt x="868" y="14472"/>
                    <a:pt x="1277" y="14751"/>
                    <a:pt x="1719" y="14821"/>
                  </a:cubicBezTo>
                  <a:cubicBezTo>
                    <a:pt x="1702" y="15899"/>
                    <a:pt x="1946" y="16840"/>
                    <a:pt x="2579" y="17567"/>
                  </a:cubicBezTo>
                  <a:cubicBezTo>
                    <a:pt x="3114" y="18180"/>
                    <a:pt x="3745" y="18572"/>
                    <a:pt x="4445" y="18787"/>
                  </a:cubicBezTo>
                  <a:cubicBezTo>
                    <a:pt x="4896" y="18926"/>
                    <a:pt x="5341" y="19109"/>
                    <a:pt x="5791" y="19271"/>
                  </a:cubicBezTo>
                  <a:cubicBezTo>
                    <a:pt x="5524" y="19696"/>
                    <a:pt x="5259" y="20080"/>
                    <a:pt x="5027" y="20502"/>
                  </a:cubicBezTo>
                  <a:cubicBezTo>
                    <a:pt x="4777" y="20959"/>
                    <a:pt x="4785" y="21129"/>
                    <a:pt x="4991" y="21377"/>
                  </a:cubicBezTo>
                  <a:cubicBezTo>
                    <a:pt x="5105" y="21517"/>
                    <a:pt x="5295" y="21600"/>
                    <a:pt x="5477" y="21600"/>
                  </a:cubicBezTo>
                  <a:cubicBezTo>
                    <a:pt x="5619" y="21600"/>
                    <a:pt x="5756" y="21549"/>
                    <a:pt x="5848" y="21434"/>
                  </a:cubicBezTo>
                  <a:cubicBezTo>
                    <a:pt x="6587" y="20512"/>
                    <a:pt x="7531" y="20057"/>
                    <a:pt x="8442" y="19527"/>
                  </a:cubicBezTo>
                  <a:cubicBezTo>
                    <a:pt x="8785" y="19328"/>
                    <a:pt x="9058" y="19062"/>
                    <a:pt x="9207" y="18601"/>
                  </a:cubicBezTo>
                  <a:cubicBezTo>
                    <a:pt x="9266" y="18414"/>
                    <a:pt x="9429" y="18311"/>
                    <a:pt x="9591" y="18311"/>
                  </a:cubicBezTo>
                  <a:cubicBezTo>
                    <a:pt x="9666" y="18311"/>
                    <a:pt x="9740" y="18333"/>
                    <a:pt x="9804" y="18379"/>
                  </a:cubicBezTo>
                  <a:cubicBezTo>
                    <a:pt x="9930" y="18472"/>
                    <a:pt x="10069" y="18538"/>
                    <a:pt x="10190" y="18638"/>
                  </a:cubicBezTo>
                  <a:cubicBezTo>
                    <a:pt x="10391" y="18804"/>
                    <a:pt x="10584" y="18983"/>
                    <a:pt x="10777" y="19158"/>
                  </a:cubicBezTo>
                  <a:cubicBezTo>
                    <a:pt x="11207" y="19550"/>
                    <a:pt x="11693" y="19699"/>
                    <a:pt x="12211" y="19716"/>
                  </a:cubicBezTo>
                  <a:cubicBezTo>
                    <a:pt x="12260" y="19717"/>
                    <a:pt x="12310" y="19718"/>
                    <a:pt x="12359" y="19718"/>
                  </a:cubicBezTo>
                  <a:cubicBezTo>
                    <a:pt x="13146" y="19718"/>
                    <a:pt x="13893" y="19515"/>
                    <a:pt x="14573" y="18956"/>
                  </a:cubicBezTo>
                  <a:cubicBezTo>
                    <a:pt x="14648" y="18900"/>
                    <a:pt x="14715" y="18827"/>
                    <a:pt x="14769" y="18741"/>
                  </a:cubicBezTo>
                  <a:cubicBezTo>
                    <a:pt x="15219" y="17928"/>
                    <a:pt x="15901" y="17331"/>
                    <a:pt x="16118" y="16263"/>
                  </a:cubicBezTo>
                  <a:cubicBezTo>
                    <a:pt x="16605" y="16660"/>
                    <a:pt x="17127" y="16740"/>
                    <a:pt x="17650" y="16740"/>
                  </a:cubicBezTo>
                  <a:cubicBezTo>
                    <a:pt x="17857" y="16740"/>
                    <a:pt x="18064" y="16728"/>
                    <a:pt x="18269" y="16717"/>
                  </a:cubicBezTo>
                  <a:cubicBezTo>
                    <a:pt x="19301" y="16661"/>
                    <a:pt x="20014" y="15908"/>
                    <a:pt x="20516" y="14774"/>
                  </a:cubicBezTo>
                  <a:cubicBezTo>
                    <a:pt x="20694" y="14379"/>
                    <a:pt x="20908" y="14015"/>
                    <a:pt x="21106" y="13633"/>
                  </a:cubicBezTo>
                  <a:lnTo>
                    <a:pt x="21456" y="12373"/>
                  </a:lnTo>
                  <a:cubicBezTo>
                    <a:pt x="21451" y="12310"/>
                    <a:pt x="21451" y="12244"/>
                    <a:pt x="21453" y="12181"/>
                  </a:cubicBezTo>
                  <a:cubicBezTo>
                    <a:pt x="21561" y="11179"/>
                    <a:pt x="21600" y="10154"/>
                    <a:pt x="21371" y="9196"/>
                  </a:cubicBezTo>
                  <a:cubicBezTo>
                    <a:pt x="21152" y="8284"/>
                    <a:pt x="20812" y="7408"/>
                    <a:pt x="20444" y="6576"/>
                  </a:cubicBezTo>
                  <a:cubicBezTo>
                    <a:pt x="20184" y="5992"/>
                    <a:pt x="19754" y="5538"/>
                    <a:pt x="19453" y="4980"/>
                  </a:cubicBezTo>
                  <a:cubicBezTo>
                    <a:pt x="18751" y="3684"/>
                    <a:pt x="17688" y="2991"/>
                    <a:pt x="16707" y="2161"/>
                  </a:cubicBezTo>
                  <a:cubicBezTo>
                    <a:pt x="16473" y="1962"/>
                    <a:pt x="16192" y="1863"/>
                    <a:pt x="15932" y="1723"/>
                  </a:cubicBezTo>
                  <a:cubicBezTo>
                    <a:pt x="15528" y="1508"/>
                    <a:pt x="15124" y="1299"/>
                    <a:pt x="14717" y="1090"/>
                  </a:cubicBezTo>
                  <a:cubicBezTo>
                    <a:pt x="14535" y="997"/>
                    <a:pt x="14347" y="918"/>
                    <a:pt x="14162" y="838"/>
                  </a:cubicBezTo>
                  <a:cubicBezTo>
                    <a:pt x="13708" y="642"/>
                    <a:pt x="13263" y="364"/>
                    <a:pt x="12800" y="274"/>
                  </a:cubicBezTo>
                  <a:cubicBezTo>
                    <a:pt x="12007" y="125"/>
                    <a:pt x="11201" y="89"/>
                    <a:pt x="10404" y="12"/>
                  </a:cubicBezTo>
                  <a:cubicBezTo>
                    <a:pt x="10312" y="4"/>
                    <a:pt x="10222" y="0"/>
                    <a:pt x="10131" y="0"/>
                  </a:cubicBezTo>
                  <a:close/>
                </a:path>
              </a:pathLst>
            </a:custGeom>
            <a:solidFill>
              <a:srgbClr val="FF348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4" name="Google Shape;277;p37"/>
            <p:cNvSpPr/>
            <p:nvPr/>
          </p:nvSpPr>
          <p:spPr>
            <a:xfrm>
              <a:off x="969834" y="215645"/>
              <a:ext cx="584302" cy="530407"/>
            </a:xfrm>
            <a:custGeom>
              <a:avLst/>
              <a:gdLst/>
              <a:ahLst/>
              <a:cxnLst>
                <a:cxn ang="0">
                  <a:pos x="wd2" y="hd2"/>
                </a:cxn>
                <a:cxn ang="5400000">
                  <a:pos x="wd2" y="hd2"/>
                </a:cxn>
                <a:cxn ang="10800000">
                  <a:pos x="wd2" y="hd2"/>
                </a:cxn>
                <a:cxn ang="16200000">
                  <a:pos x="wd2" y="hd2"/>
                </a:cxn>
              </a:cxnLst>
              <a:rect l="0" t="0" r="r" b="b"/>
              <a:pathLst>
                <a:path w="21600" h="21050" fill="norm" stroke="1" extrusionOk="0">
                  <a:moveTo>
                    <a:pt x="14086" y="12079"/>
                  </a:moveTo>
                  <a:cubicBezTo>
                    <a:pt x="12835" y="9436"/>
                    <a:pt x="11674" y="6943"/>
                    <a:pt x="10475" y="4450"/>
                  </a:cubicBezTo>
                  <a:cubicBezTo>
                    <a:pt x="10194" y="3888"/>
                    <a:pt x="9875" y="3341"/>
                    <a:pt x="9518" y="2833"/>
                  </a:cubicBezTo>
                  <a:cubicBezTo>
                    <a:pt x="8012" y="491"/>
                    <a:pt x="6073" y="-550"/>
                    <a:pt x="3368" y="286"/>
                  </a:cubicBezTo>
                  <a:cubicBezTo>
                    <a:pt x="2322" y="600"/>
                    <a:pt x="1149" y="505"/>
                    <a:pt x="0" y="600"/>
                  </a:cubicBezTo>
                  <a:cubicBezTo>
                    <a:pt x="294" y="1560"/>
                    <a:pt x="1314" y="1628"/>
                    <a:pt x="2207" y="1847"/>
                  </a:cubicBezTo>
                  <a:cubicBezTo>
                    <a:pt x="2501" y="1889"/>
                    <a:pt x="2806" y="1875"/>
                    <a:pt x="3100" y="1792"/>
                  </a:cubicBezTo>
                  <a:cubicBezTo>
                    <a:pt x="6176" y="1066"/>
                    <a:pt x="7910" y="2875"/>
                    <a:pt x="9148" y="5532"/>
                  </a:cubicBezTo>
                  <a:cubicBezTo>
                    <a:pt x="10181" y="7764"/>
                    <a:pt x="11202" y="9983"/>
                    <a:pt x="12108" y="12270"/>
                  </a:cubicBezTo>
                  <a:cubicBezTo>
                    <a:pt x="13103" y="14777"/>
                    <a:pt x="11700" y="18338"/>
                    <a:pt x="9403" y="19352"/>
                  </a:cubicBezTo>
                  <a:cubicBezTo>
                    <a:pt x="8599" y="19695"/>
                    <a:pt x="7833" y="20036"/>
                    <a:pt x="8217" y="21050"/>
                  </a:cubicBezTo>
                  <a:cubicBezTo>
                    <a:pt x="9327" y="20558"/>
                    <a:pt x="10423" y="20036"/>
                    <a:pt x="11546" y="19571"/>
                  </a:cubicBezTo>
                  <a:cubicBezTo>
                    <a:pt x="12490" y="19174"/>
                    <a:pt x="13103" y="18475"/>
                    <a:pt x="13333" y="17407"/>
                  </a:cubicBezTo>
                  <a:cubicBezTo>
                    <a:pt x="13512" y="16613"/>
                    <a:pt x="13626" y="15764"/>
                    <a:pt x="13957" y="15038"/>
                  </a:cubicBezTo>
                  <a:cubicBezTo>
                    <a:pt x="15004" y="12846"/>
                    <a:pt x="16599" y="12504"/>
                    <a:pt x="18755" y="14011"/>
                  </a:cubicBezTo>
                  <a:cubicBezTo>
                    <a:pt x="19649" y="14640"/>
                    <a:pt x="20465" y="14750"/>
                    <a:pt x="21600" y="14037"/>
                  </a:cubicBezTo>
                  <a:cubicBezTo>
                    <a:pt x="18832" y="13777"/>
                    <a:pt x="17148" y="10120"/>
                    <a:pt x="14086" y="12079"/>
                  </a:cubicBezTo>
                  <a:close/>
                </a:path>
              </a:pathLst>
            </a:custGeom>
            <a:solidFill>
              <a:srgbClr val="FF348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5" name="Google Shape;278;p37"/>
            <p:cNvSpPr/>
            <p:nvPr/>
          </p:nvSpPr>
          <p:spPr>
            <a:xfrm>
              <a:off x="1574166" y="1364528"/>
              <a:ext cx="441770" cy="5822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25" y="5378"/>
                  </a:moveTo>
                  <a:cubicBezTo>
                    <a:pt x="16166" y="6057"/>
                    <a:pt x="14175" y="5480"/>
                    <a:pt x="12672" y="3483"/>
                  </a:cubicBezTo>
                  <a:cubicBezTo>
                    <a:pt x="11863" y="2434"/>
                    <a:pt x="11357" y="1268"/>
                    <a:pt x="10631" y="0"/>
                  </a:cubicBezTo>
                  <a:cubicBezTo>
                    <a:pt x="10125" y="2484"/>
                    <a:pt x="10395" y="4610"/>
                    <a:pt x="13028" y="6274"/>
                  </a:cubicBezTo>
                  <a:cubicBezTo>
                    <a:pt x="13568" y="6646"/>
                    <a:pt x="13922" y="7158"/>
                    <a:pt x="14006" y="7708"/>
                  </a:cubicBezTo>
                  <a:cubicBezTo>
                    <a:pt x="14209" y="10627"/>
                    <a:pt x="10783" y="17030"/>
                    <a:pt x="6226" y="18092"/>
                  </a:cubicBezTo>
                  <a:cubicBezTo>
                    <a:pt x="4725" y="18437"/>
                    <a:pt x="3172" y="18719"/>
                    <a:pt x="1688" y="19103"/>
                  </a:cubicBezTo>
                  <a:cubicBezTo>
                    <a:pt x="1046" y="19270"/>
                    <a:pt x="506" y="19616"/>
                    <a:pt x="0" y="20050"/>
                  </a:cubicBezTo>
                  <a:cubicBezTo>
                    <a:pt x="3392" y="19846"/>
                    <a:pt x="6717" y="19577"/>
                    <a:pt x="9618" y="21600"/>
                  </a:cubicBezTo>
                  <a:cubicBezTo>
                    <a:pt x="8320" y="19679"/>
                    <a:pt x="9551" y="18565"/>
                    <a:pt x="11137" y="17452"/>
                  </a:cubicBezTo>
                  <a:cubicBezTo>
                    <a:pt x="12066" y="16798"/>
                    <a:pt x="12723" y="15928"/>
                    <a:pt x="13500" y="15147"/>
                  </a:cubicBezTo>
                  <a:cubicBezTo>
                    <a:pt x="15997" y="12688"/>
                    <a:pt x="17195" y="12458"/>
                    <a:pt x="20757" y="13765"/>
                  </a:cubicBezTo>
                  <a:cubicBezTo>
                    <a:pt x="20925" y="13828"/>
                    <a:pt x="21128" y="13867"/>
                    <a:pt x="21600" y="13995"/>
                  </a:cubicBezTo>
                  <a:cubicBezTo>
                    <a:pt x="20520" y="12510"/>
                    <a:pt x="19086" y="11972"/>
                    <a:pt x="17212" y="11959"/>
                  </a:cubicBezTo>
                  <a:cubicBezTo>
                    <a:pt x="15323" y="11946"/>
                    <a:pt x="15238" y="11844"/>
                    <a:pt x="15829" y="10474"/>
                  </a:cubicBezTo>
                  <a:cubicBezTo>
                    <a:pt x="16588" y="8745"/>
                    <a:pt x="17449" y="7043"/>
                    <a:pt x="18225" y="5378"/>
                  </a:cubicBezTo>
                  <a:close/>
                </a:path>
              </a:pathLst>
            </a:custGeom>
            <a:solidFill>
              <a:srgbClr val="FF348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6" name="Google Shape;279;p37"/>
            <p:cNvSpPr/>
            <p:nvPr/>
          </p:nvSpPr>
          <p:spPr>
            <a:xfrm>
              <a:off x="332022" y="1710697"/>
              <a:ext cx="857655" cy="257136"/>
            </a:xfrm>
            <a:custGeom>
              <a:avLst/>
              <a:gdLst/>
              <a:ahLst/>
              <a:cxnLst>
                <a:cxn ang="0">
                  <a:pos x="wd2" y="hd2"/>
                </a:cxn>
                <a:cxn ang="5400000">
                  <a:pos x="wd2" y="hd2"/>
                </a:cxn>
                <a:cxn ang="10800000">
                  <a:pos x="wd2" y="hd2"/>
                </a:cxn>
                <a:cxn ang="16200000">
                  <a:pos x="wd2" y="hd2"/>
                </a:cxn>
              </a:cxnLst>
              <a:rect l="0" t="0" r="r" b="b"/>
              <a:pathLst>
                <a:path w="21600" h="20927" fill="norm" stroke="1" extrusionOk="0">
                  <a:moveTo>
                    <a:pt x="16759" y="16910"/>
                  </a:moveTo>
                  <a:cubicBezTo>
                    <a:pt x="14716" y="19717"/>
                    <a:pt x="12561" y="18455"/>
                    <a:pt x="10362" y="18764"/>
                  </a:cubicBezTo>
                  <a:cubicBezTo>
                    <a:pt x="11491" y="20871"/>
                    <a:pt x="12839" y="21600"/>
                    <a:pt x="14516" y="20225"/>
                  </a:cubicBezTo>
                  <a:cubicBezTo>
                    <a:pt x="16455" y="18651"/>
                    <a:pt x="18349" y="16460"/>
                    <a:pt x="20271" y="14579"/>
                  </a:cubicBezTo>
                  <a:cubicBezTo>
                    <a:pt x="20696" y="14157"/>
                    <a:pt x="21148" y="13961"/>
                    <a:pt x="21600" y="13426"/>
                  </a:cubicBezTo>
                  <a:cubicBezTo>
                    <a:pt x="14481" y="7528"/>
                    <a:pt x="7310" y="2696"/>
                    <a:pt x="0" y="0"/>
                  </a:cubicBezTo>
                  <a:lnTo>
                    <a:pt x="13421" y="9606"/>
                  </a:lnTo>
                  <a:cubicBezTo>
                    <a:pt x="13395" y="9887"/>
                    <a:pt x="13377" y="10168"/>
                    <a:pt x="13360" y="10477"/>
                  </a:cubicBezTo>
                  <a:lnTo>
                    <a:pt x="548" y="3230"/>
                  </a:lnTo>
                  <a:lnTo>
                    <a:pt x="469" y="4551"/>
                  </a:lnTo>
                  <a:lnTo>
                    <a:pt x="10492" y="11994"/>
                  </a:lnTo>
                  <a:cubicBezTo>
                    <a:pt x="10483" y="12218"/>
                    <a:pt x="10465" y="12473"/>
                    <a:pt x="10448" y="12697"/>
                  </a:cubicBezTo>
                  <a:lnTo>
                    <a:pt x="2043" y="8203"/>
                  </a:lnTo>
                  <a:cubicBezTo>
                    <a:pt x="2025" y="8512"/>
                    <a:pt x="2008" y="8821"/>
                    <a:pt x="1991" y="9101"/>
                  </a:cubicBezTo>
                  <a:lnTo>
                    <a:pt x="8796" y="15308"/>
                  </a:lnTo>
                  <a:lnTo>
                    <a:pt x="8762" y="15813"/>
                  </a:lnTo>
                  <a:lnTo>
                    <a:pt x="4964" y="13652"/>
                  </a:lnTo>
                  <a:cubicBezTo>
                    <a:pt x="4946" y="13848"/>
                    <a:pt x="4937" y="14044"/>
                    <a:pt x="4920" y="14242"/>
                  </a:cubicBezTo>
                  <a:cubicBezTo>
                    <a:pt x="6206" y="15421"/>
                    <a:pt x="7493" y="16740"/>
                    <a:pt x="8796" y="17781"/>
                  </a:cubicBezTo>
                  <a:cubicBezTo>
                    <a:pt x="9058" y="17976"/>
                    <a:pt x="9405" y="17302"/>
                    <a:pt x="9692" y="16882"/>
                  </a:cubicBezTo>
                  <a:cubicBezTo>
                    <a:pt x="11630" y="14044"/>
                    <a:pt x="13604" y="11628"/>
                    <a:pt x="15785" y="11855"/>
                  </a:cubicBezTo>
                  <a:cubicBezTo>
                    <a:pt x="15968" y="11855"/>
                    <a:pt x="16141" y="12050"/>
                    <a:pt x="16290" y="12359"/>
                  </a:cubicBezTo>
                  <a:lnTo>
                    <a:pt x="13673" y="13709"/>
                  </a:lnTo>
                  <a:cubicBezTo>
                    <a:pt x="13682" y="14044"/>
                    <a:pt x="13691" y="14409"/>
                    <a:pt x="13699" y="14775"/>
                  </a:cubicBezTo>
                  <a:lnTo>
                    <a:pt x="18228" y="14157"/>
                  </a:lnTo>
                  <a:lnTo>
                    <a:pt x="18253" y="14579"/>
                  </a:lnTo>
                  <a:cubicBezTo>
                    <a:pt x="17236" y="15112"/>
                    <a:pt x="16228" y="15759"/>
                    <a:pt x="15211" y="16096"/>
                  </a:cubicBezTo>
                  <a:cubicBezTo>
                    <a:pt x="14186" y="16403"/>
                    <a:pt x="13169" y="16377"/>
                    <a:pt x="12152" y="16516"/>
                  </a:cubicBezTo>
                  <a:lnTo>
                    <a:pt x="12152" y="17276"/>
                  </a:lnTo>
                  <a:cubicBezTo>
                    <a:pt x="12917" y="17358"/>
                    <a:pt x="13691" y="17528"/>
                    <a:pt x="14455" y="17472"/>
                  </a:cubicBezTo>
                  <a:cubicBezTo>
                    <a:pt x="15220" y="17415"/>
                    <a:pt x="15985" y="17106"/>
                    <a:pt x="16759" y="16910"/>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7" name="Google Shape;280;p37"/>
            <p:cNvSpPr/>
            <p:nvPr/>
          </p:nvSpPr>
          <p:spPr>
            <a:xfrm>
              <a:off x="705816" y="1942626"/>
              <a:ext cx="457308" cy="254366"/>
            </a:xfrm>
            <a:custGeom>
              <a:avLst/>
              <a:gdLst/>
              <a:ahLst/>
              <a:cxnLst>
                <a:cxn ang="0">
                  <a:pos x="wd2" y="hd2"/>
                </a:cxn>
                <a:cxn ang="5400000">
                  <a:pos x="wd2" y="hd2"/>
                </a:cxn>
                <a:cxn ang="10800000">
                  <a:pos x="wd2" y="hd2"/>
                </a:cxn>
                <a:cxn ang="16200000">
                  <a:pos x="wd2" y="hd2"/>
                </a:cxn>
              </a:cxnLst>
              <a:rect l="0" t="0" r="r" b="b"/>
              <a:pathLst>
                <a:path w="21551" h="21453" fill="norm" stroke="1" extrusionOk="0">
                  <a:moveTo>
                    <a:pt x="2325" y="18280"/>
                  </a:moveTo>
                  <a:cubicBezTo>
                    <a:pt x="4586" y="12315"/>
                    <a:pt x="8132" y="9141"/>
                    <a:pt x="11352" y="5124"/>
                  </a:cubicBezTo>
                  <a:cubicBezTo>
                    <a:pt x="8733" y="5066"/>
                    <a:pt x="6359" y="6405"/>
                    <a:pt x="4456" y="9403"/>
                  </a:cubicBezTo>
                  <a:cubicBezTo>
                    <a:pt x="2895" y="11877"/>
                    <a:pt x="1578" y="14904"/>
                    <a:pt x="309" y="17874"/>
                  </a:cubicBezTo>
                  <a:cubicBezTo>
                    <a:pt x="-49" y="18718"/>
                    <a:pt x="81" y="20231"/>
                    <a:pt x="0" y="21453"/>
                  </a:cubicBezTo>
                  <a:cubicBezTo>
                    <a:pt x="862" y="21309"/>
                    <a:pt x="1887" y="21600"/>
                    <a:pt x="2570" y="20901"/>
                  </a:cubicBezTo>
                  <a:cubicBezTo>
                    <a:pt x="3822" y="19590"/>
                    <a:pt x="4765" y="17319"/>
                    <a:pt x="6034" y="16097"/>
                  </a:cubicBezTo>
                  <a:cubicBezTo>
                    <a:pt x="10506" y="11818"/>
                    <a:pt x="15077" y="7860"/>
                    <a:pt x="19566" y="3640"/>
                  </a:cubicBezTo>
                  <a:cubicBezTo>
                    <a:pt x="20379" y="2882"/>
                    <a:pt x="21046" y="1572"/>
                    <a:pt x="21551" y="0"/>
                  </a:cubicBezTo>
                  <a:cubicBezTo>
                    <a:pt x="14637" y="4193"/>
                    <a:pt x="8149" y="10364"/>
                    <a:pt x="2325" y="18280"/>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8" name="Google Shape;281;p37"/>
            <p:cNvSpPr/>
            <p:nvPr/>
          </p:nvSpPr>
          <p:spPr>
            <a:xfrm>
              <a:off x="289933" y="1652977"/>
              <a:ext cx="914933" cy="187498"/>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0" y="1005"/>
                  </a:moveTo>
                  <a:cubicBezTo>
                    <a:pt x="163" y="1518"/>
                    <a:pt x="318" y="2352"/>
                    <a:pt x="505" y="2512"/>
                  </a:cubicBezTo>
                  <a:cubicBezTo>
                    <a:pt x="3365" y="4817"/>
                    <a:pt x="6233" y="6841"/>
                    <a:pt x="9085" y="9302"/>
                  </a:cubicBezTo>
                  <a:cubicBezTo>
                    <a:pt x="11252" y="11170"/>
                    <a:pt x="13404" y="13511"/>
                    <a:pt x="15563" y="15775"/>
                  </a:cubicBezTo>
                  <a:cubicBezTo>
                    <a:pt x="17543" y="17839"/>
                    <a:pt x="19514" y="20140"/>
                    <a:pt x="21600" y="21571"/>
                  </a:cubicBezTo>
                  <a:cubicBezTo>
                    <a:pt x="21331" y="20777"/>
                    <a:pt x="21079" y="19587"/>
                    <a:pt x="20786" y="19230"/>
                  </a:cubicBezTo>
                  <a:cubicBezTo>
                    <a:pt x="18700" y="16765"/>
                    <a:pt x="16606" y="14384"/>
                    <a:pt x="14495" y="12200"/>
                  </a:cubicBezTo>
                  <a:cubicBezTo>
                    <a:pt x="12157" y="9739"/>
                    <a:pt x="9810" y="7278"/>
                    <a:pt x="7463" y="5253"/>
                  </a:cubicBezTo>
                  <a:cubicBezTo>
                    <a:pt x="5223" y="3266"/>
                    <a:pt x="2974" y="1799"/>
                    <a:pt x="725" y="131"/>
                  </a:cubicBezTo>
                  <a:cubicBezTo>
                    <a:pt x="513" y="51"/>
                    <a:pt x="293" y="-29"/>
                    <a:pt x="81" y="11"/>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9" name="Google Shape;282;p37"/>
            <p:cNvSpPr/>
            <p:nvPr/>
          </p:nvSpPr>
          <p:spPr>
            <a:xfrm>
              <a:off x="278193" y="1604400"/>
              <a:ext cx="724079" cy="149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46"/>
                  </a:moveTo>
                  <a:cubicBezTo>
                    <a:pt x="329" y="2195"/>
                    <a:pt x="659" y="3041"/>
                    <a:pt x="999" y="3343"/>
                  </a:cubicBezTo>
                  <a:cubicBezTo>
                    <a:pt x="6734" y="8328"/>
                    <a:pt x="12468" y="13217"/>
                    <a:pt x="18202" y="18207"/>
                  </a:cubicBezTo>
                  <a:cubicBezTo>
                    <a:pt x="19346" y="19204"/>
                    <a:pt x="20488" y="20502"/>
                    <a:pt x="21600" y="21600"/>
                  </a:cubicBezTo>
                  <a:cubicBezTo>
                    <a:pt x="19170" y="13020"/>
                    <a:pt x="3933" y="251"/>
                    <a:pt x="113" y="0"/>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20" name="Google Shape;283;p37"/>
            <p:cNvSpPr/>
            <p:nvPr/>
          </p:nvSpPr>
          <p:spPr>
            <a:xfrm>
              <a:off x="285092" y="1569557"/>
              <a:ext cx="508731" cy="88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cubicBezTo>
                    <a:pt x="14566" y="9191"/>
                    <a:pt x="7356" y="2700"/>
                    <a:pt x="0" y="0"/>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21" name="Google Shape;284;p37"/>
            <p:cNvSpPr/>
            <p:nvPr/>
          </p:nvSpPr>
          <p:spPr>
            <a:xfrm>
              <a:off x="466640" y="1557227"/>
              <a:ext cx="209842" cy="40623"/>
            </a:xfrm>
            <a:custGeom>
              <a:avLst/>
              <a:gdLst/>
              <a:ahLst/>
              <a:cxnLst>
                <a:cxn ang="0">
                  <a:pos x="wd2" y="hd2"/>
                </a:cxn>
                <a:cxn ang="5400000">
                  <a:pos x="wd2" y="hd2"/>
                </a:cxn>
                <a:cxn ang="10800000">
                  <a:pos x="wd2" y="hd2"/>
                </a:cxn>
                <a:cxn ang="16200000">
                  <a:pos x="wd2" y="hd2"/>
                </a:cxn>
              </a:cxnLst>
              <a:rect l="0" t="0" r="r" b="b"/>
              <a:pathLst>
                <a:path w="21600" h="19862" fill="norm" stroke="1" extrusionOk="0">
                  <a:moveTo>
                    <a:pt x="21600" y="19862"/>
                  </a:moveTo>
                  <a:cubicBezTo>
                    <a:pt x="16342" y="3832"/>
                    <a:pt x="9378" y="-1738"/>
                    <a:pt x="0" y="459"/>
                  </a:cubicBezTo>
                  <a:close/>
                </a:path>
              </a:pathLst>
            </a:custGeom>
            <a:gradFill flip="none" rotWithShape="1">
              <a:gsLst>
                <a:gs pos="0">
                  <a:schemeClr val="accent1"/>
                </a:gs>
                <a:gs pos="100000">
                  <a:schemeClr val="accent3">
                    <a:lumOff val="44000"/>
                  </a:schemeClr>
                </a:gs>
              </a:gsLst>
              <a:lin ang="5400012" scaled="0"/>
            </a:gra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4"/>
          <p:cNvSpPr txBox="1"/>
          <p:nvPr>
            <p:ph type="title"/>
          </p:nvPr>
        </p:nvSpPr>
        <p:spPr>
          <a:xfrm>
            <a:off x="719999" y="445025"/>
            <a:ext cx="7704002" cy="578101"/>
          </a:xfrm>
          <a:prstGeom prst="rect">
            <a:avLst/>
          </a:prstGeom>
        </p:spPr>
        <p:txBody>
          <a:bodyPr/>
          <a:lstStyle>
            <a:lvl1pPr defTabSz="804672">
              <a:defRPr sz="2640"/>
            </a:lvl1pPr>
          </a:lstStyle>
          <a:p>
            <a:pPr/>
            <a:r>
              <a:t>Introduction</a:t>
            </a:r>
          </a:p>
        </p:txBody>
      </p:sp>
      <p:sp>
        <p:nvSpPr>
          <p:cNvPr id="125" name="Text Placeholder 5"/>
          <p:cNvSpPr txBox="1"/>
          <p:nvPr>
            <p:ph type="body" idx="1"/>
          </p:nvPr>
        </p:nvSpPr>
        <p:spPr>
          <a:xfrm>
            <a:off x="719999" y="1023124"/>
            <a:ext cx="7704002" cy="3585302"/>
          </a:xfrm>
          <a:prstGeom prst="rect">
            <a:avLst/>
          </a:prstGeom>
        </p:spPr>
        <p:txBody>
          <a:bodyPr/>
          <a:lstStyle/>
          <a:p>
            <a:pPr marL="0" indent="152400">
              <a:buSzTx/>
              <a:buNone/>
              <a:defRPr b="1" sz="1400">
                <a:latin typeface="Calibri"/>
                <a:ea typeface="Calibri"/>
                <a:cs typeface="Calibri"/>
                <a:sym typeface="Calibri"/>
              </a:defRPr>
            </a:pPr>
            <a:r>
              <a:t>The resemblance of our WEBSITE will be similar to that of a local medical facility with options to contact and schedule appointments hence understanding the concept of data visualization in drugs with their usefulness. </a:t>
            </a:r>
            <a:r>
              <a:rPr b="0"/>
              <a:t>We will be creating a </a:t>
            </a:r>
            <a:r>
              <a:t>web application</a:t>
            </a:r>
            <a:r>
              <a:rPr b="0"/>
              <a:t> with the help of </a:t>
            </a:r>
            <a:r>
              <a:t>NLP Techniques</a:t>
            </a:r>
            <a:r>
              <a:rPr b="0"/>
              <a:t> coupled with </a:t>
            </a:r>
            <a:r>
              <a:t>Machine Learning algorithms</a:t>
            </a:r>
            <a:r>
              <a:rPr b="0"/>
              <a:t> which will be used to prescribe certain drugs and medicines based on objective reviews from multiple users. These reviews will be defined in a dataset which contains the name of drugs along with User ID and a review. Using the review column we will be analyzing the sentiment of the review and will be categorizing the drugs from best to worst. The website will provide links to buy the medicines generated by our algorithm. We will also be integrating a </a:t>
            </a:r>
            <a:r>
              <a:t>chat bot using an NLP Algorithm</a:t>
            </a:r>
            <a:r>
              <a:rPr b="0"/>
              <a:t> which will communicate in a user-friendly manner and deliver the expected knowledge about hospitals and drugs to treat the most common infections/diseases present in today’s era</a:t>
            </a:r>
            <a:r>
              <a:t> </a:t>
            </a:r>
            <a:r>
              <a:rPr b="0"/>
              <a:t>The </a:t>
            </a:r>
            <a:r>
              <a:t>dataset</a:t>
            </a:r>
            <a:r>
              <a:rPr b="0"/>
              <a:t> being used will contain over 80000 reviews to determine the best course of action and will dissipate needless commercial reviews and replace them by reviews by ordinary people which are known for saying the objective truth regarding the product despite their marketing, which is very common for most products on various e-commerce sites. Hence the project will be focusing on some important modules in this field.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xfrm>
            <a:off x="719999" y="445025"/>
            <a:ext cx="7704002" cy="578101"/>
          </a:xfrm>
          <a:prstGeom prst="rect">
            <a:avLst/>
          </a:prstGeom>
        </p:spPr>
        <p:txBody>
          <a:bodyPr/>
          <a:lstStyle>
            <a:lvl1pPr defTabSz="804672">
              <a:defRPr sz="2640"/>
            </a:lvl1pPr>
          </a:lstStyle>
          <a:p>
            <a:pPr/>
            <a:r>
              <a:t>Literature Review</a:t>
            </a:r>
          </a:p>
        </p:txBody>
      </p:sp>
      <p:sp>
        <p:nvSpPr>
          <p:cNvPr id="128" name="Text Placeholder 2"/>
          <p:cNvSpPr txBox="1"/>
          <p:nvPr>
            <p:ph type="body" idx="1"/>
          </p:nvPr>
        </p:nvSpPr>
        <p:spPr>
          <a:xfrm>
            <a:off x="719999" y="1023124"/>
            <a:ext cx="7704002" cy="3585302"/>
          </a:xfrm>
          <a:prstGeom prst="rect">
            <a:avLst/>
          </a:prstGeom>
        </p:spPr>
        <p:txBody>
          <a:bodyPr/>
          <a:lstStyle/>
          <a:p>
            <a:pPr marL="0" indent="135636" defTabSz="813816">
              <a:buSzTx/>
              <a:buNone/>
              <a:defRPr b="1" sz="1246"/>
            </a:pPr>
            <a:r>
              <a:t>PRIOR WORK:</a:t>
            </a:r>
          </a:p>
          <a:p>
            <a:pPr marL="0" indent="135636" defTabSz="813816">
              <a:buSzTx/>
              <a:buNone/>
              <a:defRPr sz="1246"/>
            </a:pPr>
            <a:r>
              <a:t> In Prior studies,Jennifer Corny, Asok Rajkumar, Olivier Martin, Xavier Dode, Jean-Patrick Lajonchère, Olivier Billuart, Yvonnick Bézie, Anne Buronfosse,used the same dataset to conduct a brief study based on the data collected by pharmacists for over a period of 18 months  to identify prescription with high risk of errors.</a:t>
            </a:r>
          </a:p>
          <a:p>
            <a:pPr marL="0" indent="135636" defTabSz="813816">
              <a:buSzTx/>
              <a:buNone/>
              <a:defRPr sz="1246"/>
            </a:pPr>
          </a:p>
          <a:p>
            <a:pPr marL="0" indent="135636" defTabSz="813816">
              <a:buSzTx/>
              <a:buNone/>
              <a:defRPr sz="1246"/>
            </a:pPr>
            <a:r>
              <a:t>Data from electronic health records was collated over a period of 18 months. Inferred scores at a patient level (probability of a patient’s set of active orders to require a pharmacist review) were calculated using a hybrid approach (machine learning and a rule-based expert system). A clinical pharmacist analyzed randomly selected prescription orders over a 2-week period to corroborate our findings. Predicted scores were compared with the pharmacist’s review using the area under the receiving-operating characteristic curve and area under the precision-recall curve. These metrics were compared with existing tools: computerised alerts generated by a clinical decision support (CDS) system and a literature-based multi-criteria query prioritisation technique. Data from 10 716 individual patients (133 179 prescription orders) were used to train the algorithm on the basis of 25 features in a development dataset.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719999" y="445025"/>
            <a:ext cx="7704002" cy="578101"/>
          </a:xfrm>
          <a:prstGeom prst="rect">
            <a:avLst/>
          </a:prstGeom>
        </p:spPr>
        <p:txBody>
          <a:bodyPr/>
          <a:lstStyle>
            <a:lvl1pPr defTabSz="804672">
              <a:defRPr sz="2640"/>
            </a:lvl1pPr>
          </a:lstStyle>
          <a:p>
            <a:pPr/>
            <a:r>
              <a:t>Literature Review</a:t>
            </a:r>
          </a:p>
        </p:txBody>
      </p:sp>
      <p:sp>
        <p:nvSpPr>
          <p:cNvPr id="131" name="Text Placeholder 2"/>
          <p:cNvSpPr txBox="1"/>
          <p:nvPr>
            <p:ph type="body" idx="1"/>
          </p:nvPr>
        </p:nvSpPr>
        <p:spPr>
          <a:xfrm>
            <a:off x="719999" y="1023124"/>
            <a:ext cx="7704002" cy="3585302"/>
          </a:xfrm>
          <a:prstGeom prst="rect">
            <a:avLst/>
          </a:prstGeom>
        </p:spPr>
        <p:txBody>
          <a:bodyPr/>
          <a:lstStyle/>
          <a:p>
            <a:pPr marL="0" indent="152400">
              <a:buSzTx/>
              <a:buNone/>
              <a:defRPr b="1"/>
            </a:pPr>
            <a:r>
              <a:t>Incorrect use of drugs</a:t>
            </a:r>
          </a:p>
          <a:p>
            <a:pPr marL="0" indent="152400">
              <a:buSzTx/>
              <a:buNone/>
            </a:pPr>
          </a:p>
          <a:p>
            <a:pPr marL="0" indent="152400">
              <a:buSzTx/>
              <a:buNone/>
            </a:pPr>
            <a:r>
              <a:t> Detecting polypharmacy from drug prescription records point at incorrect use of medicines. These incorrect use are mainly the result of rough and imperfect suggestions from online forums,local peers and illicit pharmacists. According to estimates by the World Health Organisation (WHO) more than half of all medicines are prescribed, dispensed or sold inappropriately, and that half of all patients fail to take them correctly (WHO, 2012). In the scope of the third global patient safety challenge, WHO addresses three areas of medication-related harm—i.e., high-risk situations, polypharmacy and transitions of care (Sheikh et al., 2017). With the rapid introduction of the electronic health records (EHR), particularly at the primary healthcare level, it will be possible to effectively monitor and identify groups of patients or individuals at high risk for drug-induced or related health problems (Molokhia &amp; Majeed, 2017). A great majority of studies on pharmacy have focused on its potential negative consequences, e.g., nonadherence, interactions, and adverse drug reactions. Some researchers have also considered the effectiveness of interventions aimed at reducing polypharmacy, however, the factors and conditions leading to polypharmacy have received comparatively little attention. These factors can be broadly classified into four groups: (i) factors related to the health care system (e.g., life expectancy and novel therapies), (ii) factors related to patients (e.g., age and clinical conditions), (iii) factors related to physicians (e.g., guidelines and prescribing habits), and (iv) the interaction between patient and physician.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719999" y="445025"/>
            <a:ext cx="7704002" cy="578101"/>
          </a:xfrm>
          <a:prstGeom prst="rect">
            <a:avLst/>
          </a:prstGeom>
        </p:spPr>
        <p:txBody>
          <a:bodyPr/>
          <a:lstStyle>
            <a:lvl1pPr defTabSz="804672">
              <a:defRPr sz="2640"/>
            </a:lvl1pPr>
          </a:lstStyle>
          <a:p>
            <a:pPr/>
            <a:r>
              <a:t>Literature Review</a:t>
            </a:r>
          </a:p>
        </p:txBody>
      </p:sp>
      <p:sp>
        <p:nvSpPr>
          <p:cNvPr id="134" name="Text Placeholder 2"/>
          <p:cNvSpPr txBox="1"/>
          <p:nvPr>
            <p:ph type="body" idx="1"/>
          </p:nvPr>
        </p:nvSpPr>
        <p:spPr>
          <a:xfrm>
            <a:off x="719999" y="1023124"/>
            <a:ext cx="7704002" cy="3585302"/>
          </a:xfrm>
          <a:prstGeom prst="rect">
            <a:avLst/>
          </a:prstGeom>
        </p:spPr>
        <p:txBody>
          <a:bodyPr/>
          <a:lstStyle/>
          <a:p>
            <a:pPr marL="0" indent="152400">
              <a:buSzTx/>
              <a:buNone/>
              <a:defRPr b="1"/>
            </a:pPr>
            <a:r>
              <a:t>MATERIALS </a:t>
            </a:r>
          </a:p>
          <a:p>
            <a:pPr marL="0" indent="152400">
              <a:buSzTx/>
              <a:buNone/>
            </a:pPr>
            <a:r>
              <a:t>In our study, we focused on drug prescription more specifically reviews on medications,given by online forum users taken within the pharmaceutical field. Online user reviews in this domain contain information related to multiple aspects such as effectiveness of drugs and side effects, which make automatic analysis very interesting but also challenging.The data was collected during 2017-18. </a:t>
            </a:r>
          </a:p>
          <a:p>
            <a:pPr marL="0" indent="152400">
              <a:buSzTx/>
              <a:buNone/>
            </a:pPr>
            <a:r>
              <a:t>Machine learning is becoming indispensable for solving problems in many disciplines, including healthcare. At the moment, we are witnessing the introduction of various machine learning approaches in different fields of healthcare that can help the professionals in improvement of diagnosis or prognosis and even displacing a lot of work done by radiologists and anatomical pathologists (Obermeyer &amp; Emanuel, 2016). However, despite the ever-increasing prediction performance of the novel predictive modelling techniques, most of them still lack interpretability to offer actionable support for healthcare experts (Holzinger et al., 2017; Stiglic et al., 2012). Therefore, this study aims to offer more insight into balancing the interpretability and predictive performance of the drugs in healthcare. More specifically, we evaluate different levels of user satisfaction based on there reviews on drugs for different diseases,and suggest which drugs are best and worst for a disease.Evaluation is based on user review.</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719999" y="445025"/>
            <a:ext cx="7704002" cy="578101"/>
          </a:xfrm>
          <a:prstGeom prst="rect">
            <a:avLst/>
          </a:prstGeom>
        </p:spPr>
        <p:txBody>
          <a:bodyPr/>
          <a:lstStyle>
            <a:lvl1pPr defTabSz="804672">
              <a:defRPr sz="2640"/>
            </a:lvl1pPr>
          </a:lstStyle>
          <a:p>
            <a:pPr/>
            <a:r>
              <a:t>Project Description</a:t>
            </a:r>
          </a:p>
        </p:txBody>
      </p:sp>
      <p:sp>
        <p:nvSpPr>
          <p:cNvPr id="137" name="Text Placeholder 2"/>
          <p:cNvSpPr txBox="1"/>
          <p:nvPr>
            <p:ph type="body" idx="1"/>
          </p:nvPr>
        </p:nvSpPr>
        <p:spPr>
          <a:xfrm>
            <a:off x="719999" y="1023124"/>
            <a:ext cx="7704002" cy="3585302"/>
          </a:xfrm>
          <a:prstGeom prst="rect">
            <a:avLst/>
          </a:prstGeom>
        </p:spPr>
        <p:txBody>
          <a:bodyPr/>
          <a:lstStyle/>
          <a:p>
            <a:pPr>
              <a:lnSpc>
                <a:spcPct val="107000"/>
              </a:lnSpc>
              <a:spcBef>
                <a:spcPts val="800"/>
              </a:spcBef>
              <a:defRPr>
                <a:latin typeface="Avenir Next LT Pro"/>
                <a:ea typeface="Avenir Next LT Pro"/>
                <a:cs typeface="Avenir Next LT Pro"/>
                <a:sym typeface="Avenir Next LT Pro"/>
              </a:defRPr>
            </a:pPr>
            <a:r>
              <a:t>The proposed system is using a Database for storing information. In regular database systems, sometimes because of existence of huge data it is not possible to fulfill the user's criteria and to provide them with the exact the information that they need to make a decision. These huge record sets can be processed and learned for better and automated medication. So, this can be done with machine learning systems to evaluate the patient, diagnose them and to prescribe them with medicine. With big data growth in biomedical and healthcare communities, this can be overcome by providing more accurate analysis. So, using machine learning algorithms effective prediction of diseases can be done and providing with precise medicine for the disease.</a:t>
            </a:r>
            <a:endParaRPr>
              <a:latin typeface="Calibri"/>
              <a:ea typeface="Calibri"/>
              <a:cs typeface="Calibri"/>
              <a:sym typeface="Calibri"/>
            </a:endParaRPr>
          </a:p>
          <a:p>
            <a:pPr>
              <a:lnSpc>
                <a:spcPct val="107000"/>
              </a:lnSpc>
              <a:spcBef>
                <a:spcPts val="800"/>
              </a:spcBef>
              <a:defRPr>
                <a:latin typeface="Avenir Next LT Pro"/>
                <a:ea typeface="Avenir Next LT Pro"/>
                <a:cs typeface="Avenir Next LT Pro"/>
                <a:sym typeface="Avenir Next LT Pro"/>
              </a:defRPr>
            </a:pPr>
            <a:r>
              <a:t>This system built using machine learning is developed with huge number of patient records. So, with these huge record sets a machine can be built which can learn those data, cluster them, classify them and extract them whenever in need. So, by using various machine learning algorithms we can train a System with those data. So, it does something more than a normal database system which can only be referred rather than making a study over those data. Entirely for the prediction of the human diseases and prescribing solution. So, the entire activities of the system must be under the surveillance of an expert Doctor who have a detailed knowledge in the field of medicine.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Hydrocephalus Clinical Case by Slidesgo">
  <a:themeElements>
    <a:clrScheme name="Hydrocephalus Clinical Case by Slidesgo">
      <a:dk1>
        <a:srgbClr val="095856"/>
      </a:dk1>
      <a:lt1>
        <a:srgbClr val="584F4F"/>
      </a:lt1>
      <a:dk2>
        <a:srgbClr val="A7A7A7"/>
      </a:dk2>
      <a:lt2>
        <a:srgbClr val="535353"/>
      </a:lt2>
      <a:accent1>
        <a:srgbClr val="FFD3E5"/>
      </a:accent1>
      <a:accent2>
        <a:srgbClr val="FFDF82"/>
      </a:accent2>
      <a:accent3>
        <a:srgbClr val="8F8F8F"/>
      </a:accent3>
      <a:accent4>
        <a:srgbClr val="6E6E6E"/>
      </a:accent4>
      <a:accent5>
        <a:srgbClr val="4D4D4D"/>
      </a:accent5>
      <a:accent6>
        <a:srgbClr val="2B2B2B"/>
      </a:accent6>
      <a:hlink>
        <a:srgbClr val="0000FF"/>
      </a:hlink>
      <a:folHlink>
        <a:srgbClr val="FF00FF"/>
      </a:folHlink>
    </a:clrScheme>
    <a:fontScheme name="Hydrocephalus Clinical Case by Slidesgo">
      <a:majorFont>
        <a:latin typeface="Arial"/>
        <a:ea typeface="Arial"/>
        <a:cs typeface="Arial"/>
      </a:majorFont>
      <a:minorFont>
        <a:latin typeface="Helvetica"/>
        <a:ea typeface="Helvetica"/>
        <a:cs typeface="Helvetica"/>
      </a:minorFont>
    </a:fontScheme>
    <a:fmtScheme name="Hydrocephalus Clinical Case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Hydrocephalus Clinical Case by Slidesgo">
  <a:themeElements>
    <a:clrScheme name="Hydrocephalus Clinical Case by Slidesgo">
      <a:dk1>
        <a:srgbClr val="000000"/>
      </a:dk1>
      <a:lt1>
        <a:srgbClr val="FFFFFF"/>
      </a:lt1>
      <a:dk2>
        <a:srgbClr val="A7A7A7"/>
      </a:dk2>
      <a:lt2>
        <a:srgbClr val="535353"/>
      </a:lt2>
      <a:accent1>
        <a:srgbClr val="FFD3E5"/>
      </a:accent1>
      <a:accent2>
        <a:srgbClr val="FFDF82"/>
      </a:accent2>
      <a:accent3>
        <a:srgbClr val="8F8F8F"/>
      </a:accent3>
      <a:accent4>
        <a:srgbClr val="6E6E6E"/>
      </a:accent4>
      <a:accent5>
        <a:srgbClr val="4D4D4D"/>
      </a:accent5>
      <a:accent6>
        <a:srgbClr val="2B2B2B"/>
      </a:accent6>
      <a:hlink>
        <a:srgbClr val="0000FF"/>
      </a:hlink>
      <a:folHlink>
        <a:srgbClr val="FF00FF"/>
      </a:folHlink>
    </a:clrScheme>
    <a:fontScheme name="Hydrocephalus Clinical Case by Slidesgo">
      <a:majorFont>
        <a:latin typeface="Arial"/>
        <a:ea typeface="Arial"/>
        <a:cs typeface="Arial"/>
      </a:majorFont>
      <a:minorFont>
        <a:latin typeface="Helvetica"/>
        <a:ea typeface="Helvetica"/>
        <a:cs typeface="Helvetica"/>
      </a:minorFont>
    </a:fontScheme>
    <a:fmtScheme name="Hydrocephalus Clinical Case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95856"/>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