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9144000" cy="5143500" type="screen16x9"/>
  <p:notesSz cx="6858000" cy="9144000"/>
  <p:embeddedFontLst>
    <p:embeddedFont>
      <p:font typeface="Avenir Next LT Pro" panose="020B0504020202020204" pitchFamily="34" charset="0"/>
      <p:regular r:id="rId16"/>
      <p:bold r:id="rId17"/>
      <p:italic r:id="rId18"/>
      <p:boldItalic r:id="rId19"/>
    </p:embeddedFont>
    <p:embeddedFont>
      <p:font typeface="Bebas Neue" panose="020B0604020202020204" charset="0"/>
      <p:regular r:id="rId20"/>
    </p:embeddedFont>
    <p:embeddedFont>
      <p:font typeface="Calibri" panose="020F0502020204030204" pitchFamily="34" charset="0"/>
      <p:regular r:id="rId21"/>
      <p:bold r:id="rId22"/>
      <p:italic r:id="rId23"/>
      <p:boldItalic r:id="rId24"/>
    </p:embeddedFont>
    <p:embeddedFont>
      <p:font typeface="Formula1 Display-Bold" panose="02000000000000000000" pitchFamily="50" charset="0"/>
      <p:regular r:id="rId25"/>
    </p:embeddedFont>
    <p:embeddedFont>
      <p:font typeface="Poppins" panose="00000500000000000000" pitchFamily="2" charset="0"/>
      <p:regular r:id="rId26"/>
      <p:bold r:id="rId27"/>
      <p:italic r:id="rId28"/>
      <p:boldItalic r:id="rId29"/>
    </p:embeddedFont>
    <p:embeddedFont>
      <p:font typeface="Raleway" pitchFamily="2" charset="0"/>
      <p:regular r:id="rId30"/>
      <p:bold r:id="rId31"/>
      <p:italic r:id="rId32"/>
      <p:boldItalic r:id="rId33"/>
    </p:embeddedFont>
    <p:embeddedFont>
      <p:font typeface="Roboto Condensed Light" panose="02000000000000000000" pitchFamily="2" charset="0"/>
      <p:regular r:id="rId34"/>
      <p:italic r:id="rId35"/>
    </p:embeddedFont>
    <p:embeddedFont>
      <p:font typeface="Segoe UI" panose="020B0502040204020203"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094033-82BF-4986-95D1-7E562A3C9F33}">
  <a:tblStyle styleId="{56094033-82BF-4986-95D1-7E562A3C9F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18" autoAdjust="0"/>
  </p:normalViewPr>
  <p:slideViewPr>
    <p:cSldViewPr snapToGrid="0">
      <p:cViewPr varScale="1">
        <p:scale>
          <a:sx n="103" d="100"/>
          <a:sy n="103" d="100"/>
        </p:scale>
        <p:origin x="8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6642221d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6642221d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e6642221d7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e6642221d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e676bd1591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e676bd1591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05579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17000" y="208950"/>
            <a:ext cx="8709000" cy="47256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5100" y="1275550"/>
            <a:ext cx="4972800" cy="21804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100" y="3629425"/>
            <a:ext cx="4359000" cy="503700"/>
          </a:xfrm>
          <a:prstGeom prst="rect">
            <a:avLst/>
          </a:prstGeom>
          <a:solidFill>
            <a:schemeClr val="lt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217000" y="208950"/>
            <a:ext cx="8709000" cy="47256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15150" y="2279100"/>
            <a:ext cx="4590000" cy="841800"/>
          </a:xfrm>
          <a:prstGeom prst="rect">
            <a:avLst/>
          </a:prstGeom>
          <a:solidFill>
            <a:schemeClr val="lt2"/>
          </a:solidFill>
        </p:spPr>
        <p:txBody>
          <a:bodyPr spcFirstLastPara="1" wrap="square" lIns="91425" tIns="91425" rIns="91425" bIns="91425" anchor="ctr" anchorCtr="0">
            <a:noAutofit/>
          </a:bodyPr>
          <a:lstStyle>
            <a:lvl1pPr lvl="0">
              <a:spcBef>
                <a:spcPts val="0"/>
              </a:spcBef>
              <a:spcAft>
                <a:spcPts val="0"/>
              </a:spcAft>
              <a:buSzPts val="3600"/>
              <a:buNone/>
              <a:defRPr sz="48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5150" y="1309950"/>
            <a:ext cx="3150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715150" y="3248250"/>
            <a:ext cx="4590000" cy="58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217000" y="208950"/>
            <a:ext cx="8709000" cy="47256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720000" y="445025"/>
            <a:ext cx="7704000" cy="578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720000" y="1023125"/>
            <a:ext cx="7704000" cy="3585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AutoNum type="arabicPeriod"/>
              <a:defRPr sz="120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217000" y="208950"/>
            <a:ext cx="8709000" cy="47256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719450" y="2084900"/>
            <a:ext cx="4048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715100" y="2926700"/>
            <a:ext cx="4048200" cy="16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89"/>
        <p:cNvGrpSpPr/>
        <p:nvPr/>
      </p:nvGrpSpPr>
      <p:grpSpPr>
        <a:xfrm>
          <a:off x="0" y="0"/>
          <a:ext cx="0" cy="0"/>
          <a:chOff x="0" y="0"/>
          <a:chExt cx="0" cy="0"/>
        </a:xfrm>
      </p:grpSpPr>
      <p:sp>
        <p:nvSpPr>
          <p:cNvPr id="190" name="Google Shape;190;p30"/>
          <p:cNvSpPr/>
          <p:nvPr/>
        </p:nvSpPr>
        <p:spPr>
          <a:xfrm>
            <a:off x="217000" y="208950"/>
            <a:ext cx="8709000" cy="47256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FFF8E6"/>
            </a:gs>
            <a:gs pos="100000">
              <a:schemeClr val="lt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1pPr>
            <a:lvl2pPr marL="914400" lvl="1"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15000"/>
              </a:lnSpc>
              <a:spcBef>
                <a:spcPts val="1600"/>
              </a:spcBef>
              <a:spcAft>
                <a:spcPts val="160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75" r:id="rId6"/>
    <p:sldLayoutId id="214748367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benthamscience.com/journals/current-drug-research-reviews/" TargetMode="External"/><Relationship Id="rId2" Type="http://schemas.openxmlformats.org/officeDocument/2006/relationships/hyperlink" Target="https://pdf.sciencedirectassets.com/271027/1-s2.0-S0735109705X03552/1-s2.0-S0735109705027191/main.pdf" TargetMode="External"/><Relationship Id="rId1" Type="http://schemas.openxmlformats.org/officeDocument/2006/relationships/slideLayout" Target="../slideLayouts/slideLayout3.xml"/><Relationship Id="rId5" Type="http://schemas.openxmlformats.org/officeDocument/2006/relationships/hyperlink" Target="https://www.journals.elsevier.com/advanced-drug-delivery-reviews" TargetMode="External"/><Relationship Id="rId4" Type="http://schemas.openxmlformats.org/officeDocument/2006/relationships/hyperlink" Target="https://www.rroij.com/drug-delivery.ph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ctrTitle"/>
          </p:nvPr>
        </p:nvSpPr>
        <p:spPr>
          <a:xfrm>
            <a:off x="602691" y="873257"/>
            <a:ext cx="4972800" cy="21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0" i="0" dirty="0">
                <a:solidFill>
                  <a:srgbClr val="000000"/>
                </a:solidFill>
                <a:effectLst/>
                <a:latin typeface="Formula1 Display-Bold" panose="02000000000000000000" pitchFamily="50" charset="0"/>
              </a:rPr>
              <a:t>Drug Prescription and Analysis using Machine </a:t>
            </a:r>
            <a:r>
              <a:rPr lang="en-US" sz="2800" b="0" dirty="0">
                <a:solidFill>
                  <a:srgbClr val="000000"/>
                </a:solidFill>
                <a:latin typeface="Formula1 Display-Bold" panose="02000000000000000000" pitchFamily="50" charset="0"/>
              </a:rPr>
              <a:t>L</a:t>
            </a:r>
            <a:r>
              <a:rPr lang="en-US" sz="2800" b="0" i="0" dirty="0">
                <a:solidFill>
                  <a:srgbClr val="000000"/>
                </a:solidFill>
                <a:effectLst/>
                <a:latin typeface="Formula1 Display-Bold" panose="02000000000000000000" pitchFamily="50" charset="0"/>
              </a:rPr>
              <a:t>earning</a:t>
            </a:r>
            <a:endParaRPr sz="2800" dirty="0">
              <a:latin typeface="Formula1 Display-Bold" panose="02000000000000000000" pitchFamily="50" charset="0"/>
            </a:endParaRPr>
          </a:p>
        </p:txBody>
      </p:sp>
      <p:sp>
        <p:nvSpPr>
          <p:cNvPr id="200" name="Google Shape;200;p33"/>
          <p:cNvSpPr txBox="1">
            <a:spLocks noGrp="1"/>
          </p:cNvSpPr>
          <p:nvPr>
            <p:ph type="subTitle" idx="1"/>
          </p:nvPr>
        </p:nvSpPr>
        <p:spPr>
          <a:xfrm>
            <a:off x="715100" y="3004163"/>
            <a:ext cx="4359000" cy="16496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Team Members:</a:t>
            </a:r>
          </a:p>
          <a:p>
            <a:pPr marL="285750" lvl="0" indent="-285750" algn="l" rtl="0">
              <a:spcBef>
                <a:spcPts val="0"/>
              </a:spcBef>
              <a:spcAft>
                <a:spcPts val="0"/>
              </a:spcAft>
              <a:buFont typeface="Arial" panose="020B0604020202020204" pitchFamily="34" charset="0"/>
              <a:buChar char="•"/>
            </a:pPr>
            <a:r>
              <a:rPr lang="en" dirty="0"/>
              <a:t>Aryaman Mishra (19BCE1027)</a:t>
            </a:r>
          </a:p>
          <a:p>
            <a:pPr marL="0" lvl="0" indent="0" algn="l" rtl="0">
              <a:spcBef>
                <a:spcPts val="0"/>
              </a:spcBef>
              <a:spcAft>
                <a:spcPts val="0"/>
              </a:spcAft>
              <a:buNone/>
            </a:pPr>
            <a:endParaRPr lang="en" dirty="0"/>
          </a:p>
          <a:p>
            <a:pPr marL="285750" indent="-285750">
              <a:buFont typeface="Arial" panose="020B0604020202020204" pitchFamily="34" charset="0"/>
              <a:buChar char="•"/>
            </a:pPr>
            <a:r>
              <a:rPr lang="en" dirty="0"/>
              <a:t>Raghav Somani (19BCE1027)</a:t>
            </a:r>
          </a:p>
          <a:p>
            <a:pPr marL="0" indent="0"/>
            <a:endParaRPr lang="en" dirty="0"/>
          </a:p>
          <a:p>
            <a:pPr marL="285750" indent="-285750">
              <a:buFont typeface="Arial" panose="020B0604020202020204" pitchFamily="34" charset="0"/>
              <a:buChar char="•"/>
            </a:pPr>
            <a:r>
              <a:rPr lang="en" dirty="0"/>
              <a:t>Siddharth Mehta (19BCE1485)</a:t>
            </a:r>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sp>
        <p:nvSpPr>
          <p:cNvPr id="201" name="Google Shape;201;p33"/>
          <p:cNvSpPr/>
          <p:nvPr/>
        </p:nvSpPr>
        <p:spPr>
          <a:xfrm>
            <a:off x="5785775" y="1101875"/>
            <a:ext cx="2379010" cy="3031147"/>
          </a:xfrm>
          <a:custGeom>
            <a:avLst/>
            <a:gdLst/>
            <a:ahLst/>
            <a:cxnLst/>
            <a:rect l="l" t="t" r="r" b="b"/>
            <a:pathLst>
              <a:path w="78593" h="100137" extrusionOk="0">
                <a:moveTo>
                  <a:pt x="41592" y="1"/>
                </a:moveTo>
                <a:cubicBezTo>
                  <a:pt x="21887" y="1"/>
                  <a:pt x="6290" y="16650"/>
                  <a:pt x="7571" y="36317"/>
                </a:cubicBezTo>
                <a:lnTo>
                  <a:pt x="7850" y="40577"/>
                </a:lnTo>
                <a:lnTo>
                  <a:pt x="470" y="60574"/>
                </a:lnTo>
                <a:cubicBezTo>
                  <a:pt x="1" y="61817"/>
                  <a:pt x="926" y="63148"/>
                  <a:pt x="2258" y="63148"/>
                </a:cubicBezTo>
                <a:lnTo>
                  <a:pt x="8040" y="63148"/>
                </a:lnTo>
                <a:lnTo>
                  <a:pt x="9029" y="79278"/>
                </a:lnTo>
                <a:cubicBezTo>
                  <a:pt x="9213" y="82320"/>
                  <a:pt x="11736" y="84675"/>
                  <a:pt x="14760" y="84675"/>
                </a:cubicBezTo>
                <a:cubicBezTo>
                  <a:pt x="14861" y="84675"/>
                  <a:pt x="14963" y="84672"/>
                  <a:pt x="15065" y="84667"/>
                </a:cubicBezTo>
                <a:lnTo>
                  <a:pt x="27453" y="84007"/>
                </a:lnTo>
                <a:lnTo>
                  <a:pt x="28531" y="100137"/>
                </a:lnTo>
                <a:lnTo>
                  <a:pt x="72709" y="100137"/>
                </a:lnTo>
                <a:lnTo>
                  <a:pt x="67599" y="75727"/>
                </a:lnTo>
                <a:lnTo>
                  <a:pt x="77059" y="45193"/>
                </a:lnTo>
                <a:cubicBezTo>
                  <a:pt x="78073" y="40920"/>
                  <a:pt x="78593" y="37522"/>
                  <a:pt x="78593" y="34098"/>
                </a:cubicBezTo>
                <a:cubicBezTo>
                  <a:pt x="78593" y="15268"/>
                  <a:pt x="63326" y="1"/>
                  <a:pt x="445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3"/>
          <p:cNvSpPr/>
          <p:nvPr/>
        </p:nvSpPr>
        <p:spPr>
          <a:xfrm>
            <a:off x="5785775" y="1101875"/>
            <a:ext cx="2379010" cy="3031147"/>
          </a:xfrm>
          <a:custGeom>
            <a:avLst/>
            <a:gdLst/>
            <a:ahLst/>
            <a:cxnLst/>
            <a:rect l="l" t="t" r="r" b="b"/>
            <a:pathLst>
              <a:path w="78593" h="100137" extrusionOk="0">
                <a:moveTo>
                  <a:pt x="44508" y="1370"/>
                </a:moveTo>
                <a:cubicBezTo>
                  <a:pt x="62540" y="1370"/>
                  <a:pt x="77224" y="16054"/>
                  <a:pt x="77224" y="34085"/>
                </a:cubicBezTo>
                <a:cubicBezTo>
                  <a:pt x="77224" y="37230"/>
                  <a:pt x="76767" y="40451"/>
                  <a:pt x="75740" y="44825"/>
                </a:cubicBezTo>
                <a:lnTo>
                  <a:pt x="66179" y="75651"/>
                </a:lnTo>
                <a:lnTo>
                  <a:pt x="71023" y="98754"/>
                </a:lnTo>
                <a:lnTo>
                  <a:pt x="29812" y="98754"/>
                </a:lnTo>
                <a:lnTo>
                  <a:pt x="28721" y="82562"/>
                </a:lnTo>
                <a:lnTo>
                  <a:pt x="14976" y="83285"/>
                </a:lnTo>
                <a:lnTo>
                  <a:pt x="14748" y="83285"/>
                </a:lnTo>
                <a:cubicBezTo>
                  <a:pt x="12440" y="83272"/>
                  <a:pt x="10538" y="81484"/>
                  <a:pt x="10398" y="79176"/>
                </a:cubicBezTo>
                <a:lnTo>
                  <a:pt x="9333" y="61766"/>
                </a:lnTo>
                <a:lnTo>
                  <a:pt x="2258" y="61766"/>
                </a:lnTo>
                <a:cubicBezTo>
                  <a:pt x="2080" y="61766"/>
                  <a:pt x="1915" y="61677"/>
                  <a:pt x="1814" y="61525"/>
                </a:cubicBezTo>
                <a:cubicBezTo>
                  <a:pt x="1712" y="61386"/>
                  <a:pt x="1687" y="61196"/>
                  <a:pt x="1751" y="61043"/>
                </a:cubicBezTo>
                <a:lnTo>
                  <a:pt x="9245" y="40780"/>
                </a:lnTo>
                <a:lnTo>
                  <a:pt x="8953" y="36228"/>
                </a:lnTo>
                <a:cubicBezTo>
                  <a:pt x="7710" y="17360"/>
                  <a:pt x="22686" y="1370"/>
                  <a:pt x="41605" y="1370"/>
                </a:cubicBezTo>
                <a:close/>
                <a:moveTo>
                  <a:pt x="41592" y="1"/>
                </a:moveTo>
                <a:cubicBezTo>
                  <a:pt x="21887" y="1"/>
                  <a:pt x="6290" y="16650"/>
                  <a:pt x="7571" y="36317"/>
                </a:cubicBezTo>
                <a:lnTo>
                  <a:pt x="7850" y="40577"/>
                </a:lnTo>
                <a:lnTo>
                  <a:pt x="470" y="60574"/>
                </a:lnTo>
                <a:cubicBezTo>
                  <a:pt x="1" y="61817"/>
                  <a:pt x="926" y="63148"/>
                  <a:pt x="2258" y="63148"/>
                </a:cubicBezTo>
                <a:lnTo>
                  <a:pt x="8040" y="63148"/>
                </a:lnTo>
                <a:lnTo>
                  <a:pt x="9029" y="79278"/>
                </a:lnTo>
                <a:cubicBezTo>
                  <a:pt x="9213" y="82320"/>
                  <a:pt x="11736" y="84675"/>
                  <a:pt x="14760" y="84675"/>
                </a:cubicBezTo>
                <a:cubicBezTo>
                  <a:pt x="14861" y="84675"/>
                  <a:pt x="14963" y="84672"/>
                  <a:pt x="15065" y="84667"/>
                </a:cubicBezTo>
                <a:lnTo>
                  <a:pt x="27453" y="84007"/>
                </a:lnTo>
                <a:lnTo>
                  <a:pt x="28531" y="100137"/>
                </a:lnTo>
                <a:lnTo>
                  <a:pt x="72709" y="100137"/>
                </a:lnTo>
                <a:lnTo>
                  <a:pt x="67599" y="75727"/>
                </a:lnTo>
                <a:lnTo>
                  <a:pt x="77059" y="45193"/>
                </a:lnTo>
                <a:cubicBezTo>
                  <a:pt x="78073" y="40920"/>
                  <a:pt x="78593" y="37522"/>
                  <a:pt x="78593" y="34098"/>
                </a:cubicBezTo>
                <a:cubicBezTo>
                  <a:pt x="78593" y="15268"/>
                  <a:pt x="63326" y="1"/>
                  <a:pt x="445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3"/>
          <p:cNvSpPr/>
          <p:nvPr/>
        </p:nvSpPr>
        <p:spPr>
          <a:xfrm>
            <a:off x="5836841" y="2350241"/>
            <a:ext cx="2219336" cy="1740949"/>
          </a:xfrm>
          <a:custGeom>
            <a:avLst/>
            <a:gdLst/>
            <a:ahLst/>
            <a:cxnLst/>
            <a:rect l="l" t="t" r="r" b="b"/>
            <a:pathLst>
              <a:path w="73318" h="57514" extrusionOk="0">
                <a:moveTo>
                  <a:pt x="10238" y="1"/>
                </a:moveTo>
                <a:cubicBezTo>
                  <a:pt x="7925" y="1"/>
                  <a:pt x="6456" y="2504"/>
                  <a:pt x="5757" y="4421"/>
                </a:cubicBezTo>
                <a:lnTo>
                  <a:pt x="64" y="19815"/>
                </a:lnTo>
                <a:cubicBezTo>
                  <a:pt x="0" y="19967"/>
                  <a:pt x="25" y="20157"/>
                  <a:pt x="127" y="20297"/>
                </a:cubicBezTo>
                <a:cubicBezTo>
                  <a:pt x="228" y="20449"/>
                  <a:pt x="393" y="20538"/>
                  <a:pt x="571" y="20538"/>
                </a:cubicBezTo>
                <a:lnTo>
                  <a:pt x="4489" y="20538"/>
                </a:lnTo>
                <a:cubicBezTo>
                  <a:pt x="5409" y="20460"/>
                  <a:pt x="6281" y="20398"/>
                  <a:pt x="6877" y="20398"/>
                </a:cubicBezTo>
                <a:cubicBezTo>
                  <a:pt x="7349" y="20398"/>
                  <a:pt x="7648" y="20437"/>
                  <a:pt x="7659" y="20538"/>
                </a:cubicBezTo>
                <a:lnTo>
                  <a:pt x="7659" y="20627"/>
                </a:lnTo>
                <a:lnTo>
                  <a:pt x="7659" y="20677"/>
                </a:lnTo>
                <a:lnTo>
                  <a:pt x="7659" y="20766"/>
                </a:lnTo>
                <a:cubicBezTo>
                  <a:pt x="7659" y="20918"/>
                  <a:pt x="7672" y="21121"/>
                  <a:pt x="7697" y="21387"/>
                </a:cubicBezTo>
                <a:lnTo>
                  <a:pt x="7735" y="22034"/>
                </a:lnTo>
                <a:cubicBezTo>
                  <a:pt x="7748" y="22212"/>
                  <a:pt x="7748" y="22402"/>
                  <a:pt x="7760" y="22605"/>
                </a:cubicBezTo>
                <a:lnTo>
                  <a:pt x="7786" y="22820"/>
                </a:lnTo>
                <a:cubicBezTo>
                  <a:pt x="7786" y="22896"/>
                  <a:pt x="7786" y="22972"/>
                  <a:pt x="7798" y="23049"/>
                </a:cubicBezTo>
                <a:lnTo>
                  <a:pt x="7849" y="24012"/>
                </a:lnTo>
                <a:cubicBezTo>
                  <a:pt x="7875" y="24291"/>
                  <a:pt x="7887" y="24583"/>
                  <a:pt x="7913" y="24900"/>
                </a:cubicBezTo>
                <a:lnTo>
                  <a:pt x="7913" y="24938"/>
                </a:lnTo>
                <a:cubicBezTo>
                  <a:pt x="7938" y="25356"/>
                  <a:pt x="7963" y="25775"/>
                  <a:pt x="7989" y="26206"/>
                </a:cubicBezTo>
                <a:lnTo>
                  <a:pt x="8039" y="27043"/>
                </a:lnTo>
                <a:cubicBezTo>
                  <a:pt x="8039" y="27208"/>
                  <a:pt x="8052" y="27360"/>
                  <a:pt x="8065" y="27537"/>
                </a:cubicBezTo>
                <a:lnTo>
                  <a:pt x="8115" y="28260"/>
                </a:lnTo>
                <a:cubicBezTo>
                  <a:pt x="8115" y="28374"/>
                  <a:pt x="8128" y="28488"/>
                  <a:pt x="8128" y="28615"/>
                </a:cubicBezTo>
                <a:lnTo>
                  <a:pt x="8179" y="29351"/>
                </a:lnTo>
                <a:cubicBezTo>
                  <a:pt x="8179" y="29490"/>
                  <a:pt x="8192" y="29642"/>
                  <a:pt x="8204" y="29782"/>
                </a:cubicBezTo>
                <a:lnTo>
                  <a:pt x="8230" y="30302"/>
                </a:lnTo>
                <a:cubicBezTo>
                  <a:pt x="8242" y="30454"/>
                  <a:pt x="8255" y="30593"/>
                  <a:pt x="8255" y="30733"/>
                </a:cubicBezTo>
                <a:lnTo>
                  <a:pt x="8318" y="31785"/>
                </a:lnTo>
                <a:lnTo>
                  <a:pt x="8344" y="32166"/>
                </a:lnTo>
                <a:lnTo>
                  <a:pt x="8509" y="34702"/>
                </a:lnTo>
                <a:cubicBezTo>
                  <a:pt x="8521" y="34917"/>
                  <a:pt x="8534" y="35120"/>
                  <a:pt x="8547" y="35310"/>
                </a:cubicBezTo>
                <a:lnTo>
                  <a:pt x="8610" y="36477"/>
                </a:lnTo>
                <a:cubicBezTo>
                  <a:pt x="8623" y="36692"/>
                  <a:pt x="8635" y="36895"/>
                  <a:pt x="8648" y="37060"/>
                </a:cubicBezTo>
                <a:lnTo>
                  <a:pt x="8686" y="37732"/>
                </a:lnTo>
                <a:lnTo>
                  <a:pt x="8686" y="37796"/>
                </a:lnTo>
                <a:lnTo>
                  <a:pt x="8686" y="37872"/>
                </a:lnTo>
                <a:lnTo>
                  <a:pt x="8686" y="37948"/>
                </a:lnTo>
                <a:cubicBezTo>
                  <a:pt x="8838" y="40256"/>
                  <a:pt x="10753" y="42056"/>
                  <a:pt x="13061" y="42056"/>
                </a:cubicBezTo>
                <a:lnTo>
                  <a:pt x="13302" y="42056"/>
                </a:lnTo>
                <a:lnTo>
                  <a:pt x="27034" y="41333"/>
                </a:lnTo>
                <a:lnTo>
                  <a:pt x="28125" y="57513"/>
                </a:lnTo>
                <a:lnTo>
                  <a:pt x="69336" y="57513"/>
                </a:lnTo>
                <a:lnTo>
                  <a:pt x="64492" y="34410"/>
                </a:lnTo>
                <a:lnTo>
                  <a:pt x="64505" y="34347"/>
                </a:lnTo>
                <a:cubicBezTo>
                  <a:pt x="64517" y="34309"/>
                  <a:pt x="64543" y="34233"/>
                  <a:pt x="64581" y="34118"/>
                </a:cubicBezTo>
                <a:lnTo>
                  <a:pt x="64593" y="34068"/>
                </a:lnTo>
                <a:lnTo>
                  <a:pt x="64670" y="33814"/>
                </a:lnTo>
                <a:lnTo>
                  <a:pt x="65215" y="32077"/>
                </a:lnTo>
                <a:cubicBezTo>
                  <a:pt x="65304" y="31798"/>
                  <a:pt x="65392" y="31494"/>
                  <a:pt x="65494" y="31164"/>
                </a:cubicBezTo>
                <a:lnTo>
                  <a:pt x="66064" y="29325"/>
                </a:lnTo>
                <a:lnTo>
                  <a:pt x="66356" y="28387"/>
                </a:lnTo>
                <a:lnTo>
                  <a:pt x="66584" y="27664"/>
                </a:lnTo>
                <a:lnTo>
                  <a:pt x="66800" y="26967"/>
                </a:lnTo>
                <a:lnTo>
                  <a:pt x="67244" y="25509"/>
                </a:lnTo>
                <a:cubicBezTo>
                  <a:pt x="67332" y="25230"/>
                  <a:pt x="67421" y="24951"/>
                  <a:pt x="67510" y="24672"/>
                </a:cubicBezTo>
                <a:lnTo>
                  <a:pt x="72620" y="8187"/>
                </a:lnTo>
                <a:lnTo>
                  <a:pt x="72645" y="8111"/>
                </a:lnTo>
                <a:lnTo>
                  <a:pt x="73305" y="5981"/>
                </a:lnTo>
                <a:cubicBezTo>
                  <a:pt x="73317" y="5968"/>
                  <a:pt x="73317" y="5956"/>
                  <a:pt x="73317" y="5943"/>
                </a:cubicBezTo>
                <a:lnTo>
                  <a:pt x="73317" y="5943"/>
                </a:lnTo>
                <a:cubicBezTo>
                  <a:pt x="69361" y="6387"/>
                  <a:pt x="66863" y="9316"/>
                  <a:pt x="66077" y="10102"/>
                </a:cubicBezTo>
                <a:cubicBezTo>
                  <a:pt x="65601" y="10578"/>
                  <a:pt x="64887" y="10901"/>
                  <a:pt x="64229" y="10901"/>
                </a:cubicBezTo>
                <a:cubicBezTo>
                  <a:pt x="63801" y="10901"/>
                  <a:pt x="63397" y="10764"/>
                  <a:pt x="63097" y="10444"/>
                </a:cubicBezTo>
                <a:cubicBezTo>
                  <a:pt x="62653" y="9176"/>
                  <a:pt x="63465" y="7820"/>
                  <a:pt x="64479" y="6957"/>
                </a:cubicBezTo>
                <a:cubicBezTo>
                  <a:pt x="65506" y="6108"/>
                  <a:pt x="66749" y="5537"/>
                  <a:pt x="67687" y="4573"/>
                </a:cubicBezTo>
                <a:cubicBezTo>
                  <a:pt x="68613" y="3610"/>
                  <a:pt x="69146" y="2037"/>
                  <a:pt x="68372" y="960"/>
                </a:cubicBezTo>
                <a:cubicBezTo>
                  <a:pt x="67903" y="314"/>
                  <a:pt x="67108" y="38"/>
                  <a:pt x="66295" y="38"/>
                </a:cubicBezTo>
                <a:cubicBezTo>
                  <a:pt x="65942" y="38"/>
                  <a:pt x="65586" y="90"/>
                  <a:pt x="65253" y="186"/>
                </a:cubicBezTo>
                <a:cubicBezTo>
                  <a:pt x="63782" y="617"/>
                  <a:pt x="62869" y="2050"/>
                  <a:pt x="62400" y="3432"/>
                </a:cubicBezTo>
                <a:cubicBezTo>
                  <a:pt x="61829" y="5182"/>
                  <a:pt x="62336" y="7046"/>
                  <a:pt x="61981" y="8834"/>
                </a:cubicBezTo>
                <a:cubicBezTo>
                  <a:pt x="61626" y="10571"/>
                  <a:pt x="60637" y="12131"/>
                  <a:pt x="59547" y="13513"/>
                </a:cubicBezTo>
                <a:cubicBezTo>
                  <a:pt x="57886" y="15643"/>
                  <a:pt x="55958" y="17533"/>
                  <a:pt x="53967" y="19346"/>
                </a:cubicBezTo>
                <a:cubicBezTo>
                  <a:pt x="52340" y="20802"/>
                  <a:pt x="50428" y="22956"/>
                  <a:pt x="48051" y="22956"/>
                </a:cubicBezTo>
                <a:cubicBezTo>
                  <a:pt x="47965" y="22956"/>
                  <a:pt x="47879" y="22953"/>
                  <a:pt x="47792" y="22947"/>
                </a:cubicBezTo>
                <a:cubicBezTo>
                  <a:pt x="44673" y="22744"/>
                  <a:pt x="42897" y="18737"/>
                  <a:pt x="39778" y="18370"/>
                </a:cubicBezTo>
                <a:cubicBezTo>
                  <a:pt x="39614" y="18349"/>
                  <a:pt x="39450" y="18340"/>
                  <a:pt x="39287" y="18340"/>
                </a:cubicBezTo>
                <a:cubicBezTo>
                  <a:pt x="37728" y="18340"/>
                  <a:pt x="36229" y="19200"/>
                  <a:pt x="34668" y="19498"/>
                </a:cubicBezTo>
                <a:cubicBezTo>
                  <a:pt x="34225" y="19584"/>
                  <a:pt x="33787" y="19626"/>
                  <a:pt x="33358" y="19626"/>
                </a:cubicBezTo>
                <a:cubicBezTo>
                  <a:pt x="29256" y="19626"/>
                  <a:pt x="25968" y="15847"/>
                  <a:pt x="26806" y="11611"/>
                </a:cubicBezTo>
                <a:cubicBezTo>
                  <a:pt x="27072" y="10254"/>
                  <a:pt x="27757" y="8999"/>
                  <a:pt x="27909" y="7629"/>
                </a:cubicBezTo>
                <a:cubicBezTo>
                  <a:pt x="28074" y="6260"/>
                  <a:pt x="27504" y="4611"/>
                  <a:pt x="26172" y="4269"/>
                </a:cubicBezTo>
                <a:cubicBezTo>
                  <a:pt x="26017" y="4228"/>
                  <a:pt x="25860" y="4209"/>
                  <a:pt x="25704" y="4209"/>
                </a:cubicBezTo>
                <a:cubicBezTo>
                  <a:pt x="24692" y="4209"/>
                  <a:pt x="23721" y="5017"/>
                  <a:pt x="23370" y="6006"/>
                </a:cubicBezTo>
                <a:cubicBezTo>
                  <a:pt x="22964" y="7148"/>
                  <a:pt x="23205" y="8416"/>
                  <a:pt x="23662" y="9531"/>
                </a:cubicBezTo>
                <a:cubicBezTo>
                  <a:pt x="24004" y="10394"/>
                  <a:pt x="24448" y="11205"/>
                  <a:pt x="24676" y="12105"/>
                </a:cubicBezTo>
                <a:cubicBezTo>
                  <a:pt x="24891" y="13006"/>
                  <a:pt x="24815" y="14033"/>
                  <a:pt x="24219" y="14730"/>
                </a:cubicBezTo>
                <a:cubicBezTo>
                  <a:pt x="23779" y="15233"/>
                  <a:pt x="23137" y="15457"/>
                  <a:pt x="22470" y="15457"/>
                </a:cubicBezTo>
                <a:cubicBezTo>
                  <a:pt x="21776" y="15457"/>
                  <a:pt x="21054" y="15214"/>
                  <a:pt x="20504" y="14794"/>
                </a:cubicBezTo>
                <a:cubicBezTo>
                  <a:pt x="19414" y="13969"/>
                  <a:pt x="18805" y="12663"/>
                  <a:pt x="18260" y="11421"/>
                </a:cubicBezTo>
                <a:cubicBezTo>
                  <a:pt x="17131" y="8910"/>
                  <a:pt x="16003" y="6399"/>
                  <a:pt x="14887" y="3901"/>
                </a:cubicBezTo>
                <a:cubicBezTo>
                  <a:pt x="14088" y="2126"/>
                  <a:pt x="12718" y="249"/>
                  <a:pt x="10601" y="21"/>
                </a:cubicBezTo>
                <a:cubicBezTo>
                  <a:pt x="10478" y="8"/>
                  <a:pt x="10356" y="1"/>
                  <a:pt x="10238" y="1"/>
                </a:cubicBezTo>
                <a:close/>
              </a:path>
            </a:pathLst>
          </a:custGeom>
          <a:gradFill>
            <a:gsLst>
              <a:gs pos="0">
                <a:schemeClr val="lt2"/>
              </a:gs>
              <a:gs pos="100000">
                <a:srgbClr val="FFD3E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3"/>
          <p:cNvSpPr/>
          <p:nvPr/>
        </p:nvSpPr>
        <p:spPr>
          <a:xfrm>
            <a:off x="5836841" y="2483671"/>
            <a:ext cx="2219336" cy="1607519"/>
          </a:xfrm>
          <a:custGeom>
            <a:avLst/>
            <a:gdLst/>
            <a:ahLst/>
            <a:cxnLst/>
            <a:rect l="l" t="t" r="r" b="b"/>
            <a:pathLst>
              <a:path w="73318" h="53106" extrusionOk="0">
                <a:moveTo>
                  <a:pt x="5770" y="1"/>
                </a:moveTo>
                <a:lnTo>
                  <a:pt x="64" y="15407"/>
                </a:lnTo>
                <a:cubicBezTo>
                  <a:pt x="0" y="15559"/>
                  <a:pt x="25" y="15749"/>
                  <a:pt x="127" y="15889"/>
                </a:cubicBezTo>
                <a:cubicBezTo>
                  <a:pt x="228" y="16041"/>
                  <a:pt x="393" y="16130"/>
                  <a:pt x="571" y="16130"/>
                </a:cubicBezTo>
                <a:lnTo>
                  <a:pt x="7646" y="16130"/>
                </a:lnTo>
                <a:lnTo>
                  <a:pt x="8711" y="33540"/>
                </a:lnTo>
                <a:cubicBezTo>
                  <a:pt x="8851" y="35848"/>
                  <a:pt x="10753" y="37636"/>
                  <a:pt x="13061" y="37648"/>
                </a:cubicBezTo>
                <a:lnTo>
                  <a:pt x="13302" y="37648"/>
                </a:lnTo>
                <a:lnTo>
                  <a:pt x="27034" y="36925"/>
                </a:lnTo>
                <a:lnTo>
                  <a:pt x="28125" y="53105"/>
                </a:lnTo>
                <a:lnTo>
                  <a:pt x="69336" y="53105"/>
                </a:lnTo>
                <a:lnTo>
                  <a:pt x="64492" y="30002"/>
                </a:lnTo>
                <a:lnTo>
                  <a:pt x="73317" y="1522"/>
                </a:lnTo>
                <a:cubicBezTo>
                  <a:pt x="68144" y="1522"/>
                  <a:pt x="65253" y="5377"/>
                  <a:pt x="62603" y="9295"/>
                </a:cubicBezTo>
                <a:cubicBezTo>
                  <a:pt x="60992" y="11666"/>
                  <a:pt x="60067" y="13429"/>
                  <a:pt x="59154" y="16231"/>
                </a:cubicBezTo>
                <a:lnTo>
                  <a:pt x="55958" y="26109"/>
                </a:lnTo>
                <a:cubicBezTo>
                  <a:pt x="55286" y="28214"/>
                  <a:pt x="54284" y="30636"/>
                  <a:pt x="52129" y="31181"/>
                </a:cubicBezTo>
                <a:cubicBezTo>
                  <a:pt x="51867" y="31247"/>
                  <a:pt x="51600" y="31278"/>
                  <a:pt x="51334" y="31278"/>
                </a:cubicBezTo>
                <a:cubicBezTo>
                  <a:pt x="50157" y="31278"/>
                  <a:pt x="48984" y="30673"/>
                  <a:pt x="48198" y="29774"/>
                </a:cubicBezTo>
                <a:cubicBezTo>
                  <a:pt x="47221" y="28671"/>
                  <a:pt x="46765" y="27200"/>
                  <a:pt x="46600" y="25754"/>
                </a:cubicBezTo>
                <a:cubicBezTo>
                  <a:pt x="46435" y="24296"/>
                  <a:pt x="46524" y="22698"/>
                  <a:pt x="45776" y="21418"/>
                </a:cubicBezTo>
                <a:cubicBezTo>
                  <a:pt x="45241" y="20511"/>
                  <a:pt x="44620" y="20225"/>
                  <a:pt x="43944" y="20225"/>
                </a:cubicBezTo>
                <a:cubicBezTo>
                  <a:pt x="43352" y="20225"/>
                  <a:pt x="42717" y="20444"/>
                  <a:pt x="42061" y="20657"/>
                </a:cubicBezTo>
                <a:cubicBezTo>
                  <a:pt x="40267" y="21252"/>
                  <a:pt x="37919" y="21780"/>
                  <a:pt x="35761" y="21780"/>
                </a:cubicBezTo>
                <a:cubicBezTo>
                  <a:pt x="34790" y="21780"/>
                  <a:pt x="33858" y="21673"/>
                  <a:pt x="33032" y="21418"/>
                </a:cubicBezTo>
                <a:cubicBezTo>
                  <a:pt x="31701" y="21012"/>
                  <a:pt x="30471" y="20061"/>
                  <a:pt x="30090" y="18729"/>
                </a:cubicBezTo>
                <a:cubicBezTo>
                  <a:pt x="29609" y="16979"/>
                  <a:pt x="30674" y="15166"/>
                  <a:pt x="31929" y="13860"/>
                </a:cubicBezTo>
                <a:cubicBezTo>
                  <a:pt x="33184" y="12554"/>
                  <a:pt x="34719" y="11425"/>
                  <a:pt x="35505" y="9790"/>
                </a:cubicBezTo>
                <a:cubicBezTo>
                  <a:pt x="36291" y="8141"/>
                  <a:pt x="35923" y="5745"/>
                  <a:pt x="34211" y="5136"/>
                </a:cubicBezTo>
                <a:cubicBezTo>
                  <a:pt x="33958" y="5046"/>
                  <a:pt x="33696" y="5005"/>
                  <a:pt x="33434" y="5005"/>
                </a:cubicBezTo>
                <a:cubicBezTo>
                  <a:pt x="32440" y="5005"/>
                  <a:pt x="31438" y="5601"/>
                  <a:pt x="30826" y="6404"/>
                </a:cubicBezTo>
                <a:cubicBezTo>
                  <a:pt x="30040" y="7419"/>
                  <a:pt x="29723" y="8725"/>
                  <a:pt x="29444" y="9993"/>
                </a:cubicBezTo>
                <a:cubicBezTo>
                  <a:pt x="29165" y="11248"/>
                  <a:pt x="28886" y="12554"/>
                  <a:pt x="28150" y="13606"/>
                </a:cubicBezTo>
                <a:cubicBezTo>
                  <a:pt x="27222" y="14897"/>
                  <a:pt x="25727" y="15642"/>
                  <a:pt x="24162" y="15642"/>
                </a:cubicBezTo>
                <a:cubicBezTo>
                  <a:pt x="23975" y="15642"/>
                  <a:pt x="23787" y="15632"/>
                  <a:pt x="23598" y="15610"/>
                </a:cubicBezTo>
                <a:cubicBezTo>
                  <a:pt x="18577" y="14951"/>
                  <a:pt x="19350" y="8560"/>
                  <a:pt x="15774" y="6417"/>
                </a:cubicBezTo>
                <a:cubicBezTo>
                  <a:pt x="13847" y="5263"/>
                  <a:pt x="10487" y="6214"/>
                  <a:pt x="8420" y="5326"/>
                </a:cubicBezTo>
                <a:cubicBezTo>
                  <a:pt x="6011" y="4286"/>
                  <a:pt x="5770" y="1"/>
                  <a:pt x="5770" y="1"/>
                </a:cubicBezTo>
                <a:close/>
              </a:path>
            </a:pathLst>
          </a:custGeom>
          <a:gradFill>
            <a:gsLst>
              <a:gs pos="0">
                <a:schemeClr val="lt2"/>
              </a:gs>
              <a:gs pos="100000">
                <a:srgbClr val="FFD3E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3"/>
          <p:cNvSpPr/>
          <p:nvPr/>
        </p:nvSpPr>
        <p:spPr>
          <a:xfrm>
            <a:off x="6266435" y="1890003"/>
            <a:ext cx="155037" cy="148468"/>
          </a:xfrm>
          <a:custGeom>
            <a:avLst/>
            <a:gdLst/>
            <a:ahLst/>
            <a:cxnLst/>
            <a:rect l="l" t="t" r="r" b="b"/>
            <a:pathLst>
              <a:path w="4932" h="4723" extrusionOk="0">
                <a:moveTo>
                  <a:pt x="1822" y="0"/>
                </a:moveTo>
                <a:cubicBezTo>
                  <a:pt x="927" y="0"/>
                  <a:pt x="147" y="532"/>
                  <a:pt x="26" y="1831"/>
                </a:cubicBezTo>
                <a:cubicBezTo>
                  <a:pt x="0" y="2085"/>
                  <a:pt x="26" y="2338"/>
                  <a:pt x="89" y="2579"/>
                </a:cubicBezTo>
                <a:cubicBezTo>
                  <a:pt x="419" y="3809"/>
                  <a:pt x="1522" y="4671"/>
                  <a:pt x="2790" y="4722"/>
                </a:cubicBezTo>
                <a:cubicBezTo>
                  <a:pt x="2804" y="4723"/>
                  <a:pt x="2819" y="4723"/>
                  <a:pt x="2833" y="4723"/>
                </a:cubicBezTo>
                <a:cubicBezTo>
                  <a:pt x="4017" y="4723"/>
                  <a:pt x="4931" y="3681"/>
                  <a:pt x="4768" y="2503"/>
                </a:cubicBezTo>
                <a:cubicBezTo>
                  <a:pt x="4575" y="1056"/>
                  <a:pt x="3085" y="0"/>
                  <a:pt x="1822" y="0"/>
                </a:cubicBezTo>
                <a:close/>
              </a:path>
            </a:pathLst>
          </a:custGeom>
          <a:gradFill>
            <a:gsLst>
              <a:gs pos="0">
                <a:schemeClr val="lt2"/>
              </a:gs>
              <a:gs pos="100000">
                <a:srgbClr val="FFD3E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3"/>
          <p:cNvSpPr/>
          <p:nvPr/>
        </p:nvSpPr>
        <p:spPr>
          <a:xfrm>
            <a:off x="7326249" y="2643436"/>
            <a:ext cx="259353" cy="305091"/>
          </a:xfrm>
          <a:custGeom>
            <a:avLst/>
            <a:gdLst/>
            <a:ahLst/>
            <a:cxnLst/>
            <a:rect l="l" t="t" r="r" b="b"/>
            <a:pathLst>
              <a:path w="8568" h="10079" extrusionOk="0">
                <a:moveTo>
                  <a:pt x="6233" y="1"/>
                </a:moveTo>
                <a:cubicBezTo>
                  <a:pt x="5537" y="1"/>
                  <a:pt x="4850" y="253"/>
                  <a:pt x="4256" y="619"/>
                </a:cubicBezTo>
                <a:cubicBezTo>
                  <a:pt x="3128" y="1329"/>
                  <a:pt x="2291" y="2407"/>
                  <a:pt x="1885" y="3675"/>
                </a:cubicBezTo>
                <a:cubicBezTo>
                  <a:pt x="1441" y="5044"/>
                  <a:pt x="2024" y="6655"/>
                  <a:pt x="1390" y="7935"/>
                </a:cubicBezTo>
                <a:cubicBezTo>
                  <a:pt x="1114" y="8489"/>
                  <a:pt x="0" y="10079"/>
                  <a:pt x="1321" y="10079"/>
                </a:cubicBezTo>
                <a:cubicBezTo>
                  <a:pt x="1331" y="10079"/>
                  <a:pt x="1342" y="10079"/>
                  <a:pt x="1352" y="10078"/>
                </a:cubicBezTo>
                <a:cubicBezTo>
                  <a:pt x="2595" y="10066"/>
                  <a:pt x="4053" y="8468"/>
                  <a:pt x="4865" y="7669"/>
                </a:cubicBezTo>
                <a:cubicBezTo>
                  <a:pt x="6031" y="6528"/>
                  <a:pt x="7363" y="4994"/>
                  <a:pt x="8010" y="3371"/>
                </a:cubicBezTo>
                <a:cubicBezTo>
                  <a:pt x="8111" y="3092"/>
                  <a:pt x="8200" y="2813"/>
                  <a:pt x="8276" y="2521"/>
                </a:cubicBezTo>
                <a:cubicBezTo>
                  <a:pt x="8567" y="1228"/>
                  <a:pt x="7807" y="137"/>
                  <a:pt x="6463" y="10"/>
                </a:cubicBezTo>
                <a:cubicBezTo>
                  <a:pt x="6386" y="4"/>
                  <a:pt x="6309" y="1"/>
                  <a:pt x="6233" y="1"/>
                </a:cubicBezTo>
                <a:close/>
              </a:path>
            </a:pathLst>
          </a:custGeom>
          <a:gradFill>
            <a:gsLst>
              <a:gs pos="0">
                <a:schemeClr val="lt2"/>
              </a:gs>
              <a:gs pos="100000">
                <a:srgbClr val="FFD3E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3"/>
          <p:cNvSpPr/>
          <p:nvPr/>
        </p:nvSpPr>
        <p:spPr>
          <a:xfrm>
            <a:off x="7131492" y="2949647"/>
            <a:ext cx="54516" cy="54516"/>
          </a:xfrm>
          <a:custGeom>
            <a:avLst/>
            <a:gdLst/>
            <a:ahLst/>
            <a:cxnLst/>
            <a:rect l="l" t="t" r="r" b="b"/>
            <a:pathLst>
              <a:path w="1801" h="1801" extrusionOk="0">
                <a:moveTo>
                  <a:pt x="888" y="0"/>
                </a:moveTo>
                <a:cubicBezTo>
                  <a:pt x="393" y="13"/>
                  <a:pt x="0" y="419"/>
                  <a:pt x="0" y="901"/>
                </a:cubicBezTo>
                <a:cubicBezTo>
                  <a:pt x="13" y="1395"/>
                  <a:pt x="406" y="1801"/>
                  <a:pt x="901" y="1801"/>
                </a:cubicBezTo>
                <a:cubicBezTo>
                  <a:pt x="1395" y="1801"/>
                  <a:pt x="1801" y="1395"/>
                  <a:pt x="1801" y="901"/>
                </a:cubicBezTo>
                <a:cubicBezTo>
                  <a:pt x="1801" y="419"/>
                  <a:pt x="1408" y="13"/>
                  <a:pt x="913" y="0"/>
                </a:cubicBezTo>
                <a:close/>
              </a:path>
            </a:pathLst>
          </a:custGeom>
          <a:gradFill>
            <a:gsLst>
              <a:gs pos="0">
                <a:schemeClr val="lt2"/>
              </a:gs>
              <a:gs pos="100000">
                <a:srgbClr val="FFD3E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3"/>
          <p:cNvSpPr/>
          <p:nvPr/>
        </p:nvSpPr>
        <p:spPr>
          <a:xfrm>
            <a:off x="7714794" y="2324360"/>
            <a:ext cx="131099" cy="88419"/>
          </a:xfrm>
          <a:custGeom>
            <a:avLst/>
            <a:gdLst/>
            <a:ahLst/>
            <a:cxnLst/>
            <a:rect l="l" t="t" r="r" b="b"/>
            <a:pathLst>
              <a:path w="4331" h="2921" extrusionOk="0">
                <a:moveTo>
                  <a:pt x="1805" y="1"/>
                </a:moveTo>
                <a:cubicBezTo>
                  <a:pt x="406" y="1"/>
                  <a:pt x="1" y="1744"/>
                  <a:pt x="1148" y="2613"/>
                </a:cubicBezTo>
                <a:cubicBezTo>
                  <a:pt x="1300" y="2715"/>
                  <a:pt x="1465" y="2804"/>
                  <a:pt x="1642" y="2854"/>
                </a:cubicBezTo>
                <a:cubicBezTo>
                  <a:pt x="1797" y="2898"/>
                  <a:pt x="1954" y="2920"/>
                  <a:pt x="2110" y="2920"/>
                </a:cubicBezTo>
                <a:cubicBezTo>
                  <a:pt x="2493" y="2920"/>
                  <a:pt x="2867" y="2790"/>
                  <a:pt x="3164" y="2537"/>
                </a:cubicBezTo>
                <a:cubicBezTo>
                  <a:pt x="4331" y="1510"/>
                  <a:pt x="3215" y="166"/>
                  <a:pt x="2023" y="14"/>
                </a:cubicBezTo>
                <a:cubicBezTo>
                  <a:pt x="1948" y="5"/>
                  <a:pt x="1875" y="1"/>
                  <a:pt x="1805" y="1"/>
                </a:cubicBezTo>
                <a:close/>
              </a:path>
            </a:pathLst>
          </a:custGeom>
          <a:gradFill>
            <a:gsLst>
              <a:gs pos="0">
                <a:schemeClr val="lt2"/>
              </a:gs>
              <a:gs pos="100000">
                <a:srgbClr val="FFD3E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3"/>
          <p:cNvSpPr/>
          <p:nvPr/>
        </p:nvSpPr>
        <p:spPr>
          <a:xfrm>
            <a:off x="6578854" y="2412930"/>
            <a:ext cx="83575" cy="75100"/>
          </a:xfrm>
          <a:custGeom>
            <a:avLst/>
            <a:gdLst/>
            <a:ahLst/>
            <a:cxnLst/>
            <a:rect l="l" t="t" r="r" b="b"/>
            <a:pathLst>
              <a:path w="2761" h="2481" extrusionOk="0">
                <a:moveTo>
                  <a:pt x="1443" y="1"/>
                </a:moveTo>
                <a:cubicBezTo>
                  <a:pt x="725" y="1"/>
                  <a:pt x="1" y="478"/>
                  <a:pt x="123" y="1349"/>
                </a:cubicBezTo>
                <a:cubicBezTo>
                  <a:pt x="227" y="2026"/>
                  <a:pt x="811" y="2480"/>
                  <a:pt x="1452" y="2480"/>
                </a:cubicBezTo>
                <a:cubicBezTo>
                  <a:pt x="1591" y="2480"/>
                  <a:pt x="1733" y="2459"/>
                  <a:pt x="1873" y="2414"/>
                </a:cubicBezTo>
                <a:cubicBezTo>
                  <a:pt x="2406" y="2223"/>
                  <a:pt x="2761" y="1691"/>
                  <a:pt x="2735" y="1120"/>
                </a:cubicBezTo>
                <a:cubicBezTo>
                  <a:pt x="2677" y="356"/>
                  <a:pt x="2062" y="1"/>
                  <a:pt x="1443" y="1"/>
                </a:cubicBezTo>
                <a:close/>
              </a:path>
            </a:pathLst>
          </a:custGeom>
          <a:gradFill>
            <a:gsLst>
              <a:gs pos="0">
                <a:schemeClr val="lt2"/>
              </a:gs>
              <a:gs pos="100000">
                <a:srgbClr val="FFD3E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33"/>
          <p:cNvGrpSpPr/>
          <p:nvPr/>
        </p:nvGrpSpPr>
        <p:grpSpPr>
          <a:xfrm>
            <a:off x="6625289" y="1456736"/>
            <a:ext cx="955397" cy="956041"/>
            <a:chOff x="6382764" y="1456736"/>
            <a:chExt cx="955397" cy="956041"/>
          </a:xfrm>
        </p:grpSpPr>
        <p:sp>
          <p:nvSpPr>
            <p:cNvPr id="211" name="Google Shape;211;p33"/>
            <p:cNvSpPr/>
            <p:nvPr/>
          </p:nvSpPr>
          <p:spPr>
            <a:xfrm>
              <a:off x="6446550" y="1579562"/>
              <a:ext cx="797710" cy="767791"/>
            </a:xfrm>
            <a:custGeom>
              <a:avLst/>
              <a:gdLst/>
              <a:ahLst/>
              <a:cxnLst/>
              <a:rect l="l" t="t" r="r" b="b"/>
              <a:pathLst>
                <a:path w="30928" h="29768" extrusionOk="0">
                  <a:moveTo>
                    <a:pt x="16054" y="856"/>
                  </a:moveTo>
                  <a:cubicBezTo>
                    <a:pt x="23789" y="869"/>
                    <a:pt x="30066" y="7146"/>
                    <a:pt x="30066" y="14880"/>
                  </a:cubicBezTo>
                  <a:cubicBezTo>
                    <a:pt x="30066" y="20549"/>
                    <a:pt x="26655" y="25671"/>
                    <a:pt x="21418" y="27840"/>
                  </a:cubicBezTo>
                  <a:cubicBezTo>
                    <a:pt x="19682" y="28557"/>
                    <a:pt x="17861" y="28905"/>
                    <a:pt x="16056" y="28905"/>
                  </a:cubicBezTo>
                  <a:cubicBezTo>
                    <a:pt x="12404" y="28905"/>
                    <a:pt x="8816" y="27478"/>
                    <a:pt x="6125" y="24796"/>
                  </a:cubicBezTo>
                  <a:cubicBezTo>
                    <a:pt x="2118" y="20789"/>
                    <a:pt x="926" y="14754"/>
                    <a:pt x="3095" y="9517"/>
                  </a:cubicBezTo>
                  <a:cubicBezTo>
                    <a:pt x="5263" y="4280"/>
                    <a:pt x="10373" y="856"/>
                    <a:pt x="16054" y="856"/>
                  </a:cubicBezTo>
                  <a:close/>
                  <a:moveTo>
                    <a:pt x="16052" y="0"/>
                  </a:moveTo>
                  <a:cubicBezTo>
                    <a:pt x="12177" y="0"/>
                    <a:pt x="8371" y="1514"/>
                    <a:pt x="5529" y="4356"/>
                  </a:cubicBezTo>
                  <a:cubicBezTo>
                    <a:pt x="1269" y="8616"/>
                    <a:pt x="1" y="15020"/>
                    <a:pt x="2296" y="20574"/>
                  </a:cubicBezTo>
                  <a:cubicBezTo>
                    <a:pt x="4604" y="26141"/>
                    <a:pt x="10031" y="29767"/>
                    <a:pt x="16054" y="29767"/>
                  </a:cubicBezTo>
                  <a:cubicBezTo>
                    <a:pt x="24258" y="29754"/>
                    <a:pt x="30915" y="23097"/>
                    <a:pt x="30928" y="14880"/>
                  </a:cubicBezTo>
                  <a:cubicBezTo>
                    <a:pt x="30928" y="8870"/>
                    <a:pt x="27301" y="3443"/>
                    <a:pt x="21747" y="1135"/>
                  </a:cubicBezTo>
                  <a:cubicBezTo>
                    <a:pt x="19904" y="371"/>
                    <a:pt x="17970" y="0"/>
                    <a:pt x="160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3"/>
            <p:cNvSpPr/>
            <p:nvPr/>
          </p:nvSpPr>
          <p:spPr>
            <a:xfrm>
              <a:off x="6707886" y="1802776"/>
              <a:ext cx="305151" cy="321529"/>
            </a:xfrm>
            <a:custGeom>
              <a:avLst/>
              <a:gdLst/>
              <a:ahLst/>
              <a:cxnLst/>
              <a:rect l="l" t="t" r="r" b="b"/>
              <a:pathLst>
                <a:path w="11831" h="12466" extrusionOk="0">
                  <a:moveTo>
                    <a:pt x="5901" y="4132"/>
                  </a:moveTo>
                  <a:cubicBezTo>
                    <a:pt x="6979" y="4132"/>
                    <a:pt x="8014" y="4964"/>
                    <a:pt x="8014" y="6226"/>
                  </a:cubicBezTo>
                  <a:cubicBezTo>
                    <a:pt x="8001" y="7380"/>
                    <a:pt x="7076" y="8319"/>
                    <a:pt x="5922" y="8319"/>
                  </a:cubicBezTo>
                  <a:cubicBezTo>
                    <a:pt x="4045" y="8319"/>
                    <a:pt x="3119" y="6062"/>
                    <a:pt x="4438" y="4743"/>
                  </a:cubicBezTo>
                  <a:cubicBezTo>
                    <a:pt x="4864" y="4321"/>
                    <a:pt x="5387" y="4132"/>
                    <a:pt x="5901" y="4132"/>
                  </a:cubicBezTo>
                  <a:close/>
                  <a:moveTo>
                    <a:pt x="5199" y="0"/>
                  </a:moveTo>
                  <a:cubicBezTo>
                    <a:pt x="4882" y="0"/>
                    <a:pt x="4616" y="216"/>
                    <a:pt x="4552" y="520"/>
                  </a:cubicBezTo>
                  <a:lnTo>
                    <a:pt x="4273" y="1801"/>
                  </a:lnTo>
                  <a:cubicBezTo>
                    <a:pt x="3779" y="1979"/>
                    <a:pt x="3310" y="2245"/>
                    <a:pt x="2904" y="2587"/>
                  </a:cubicBezTo>
                  <a:lnTo>
                    <a:pt x="1661" y="2194"/>
                  </a:lnTo>
                  <a:cubicBezTo>
                    <a:pt x="1593" y="2171"/>
                    <a:pt x="1523" y="2159"/>
                    <a:pt x="1454" y="2159"/>
                  </a:cubicBezTo>
                  <a:cubicBezTo>
                    <a:pt x="1226" y="2159"/>
                    <a:pt x="1004" y="2281"/>
                    <a:pt x="888" y="2486"/>
                  </a:cubicBezTo>
                  <a:lnTo>
                    <a:pt x="152" y="3741"/>
                  </a:lnTo>
                  <a:cubicBezTo>
                    <a:pt x="0" y="4007"/>
                    <a:pt x="51" y="4350"/>
                    <a:pt x="279" y="4553"/>
                  </a:cubicBezTo>
                  <a:lnTo>
                    <a:pt x="1255" y="5440"/>
                  </a:lnTo>
                  <a:cubicBezTo>
                    <a:pt x="1154" y="5960"/>
                    <a:pt x="1154" y="6493"/>
                    <a:pt x="1255" y="7025"/>
                  </a:cubicBezTo>
                  <a:lnTo>
                    <a:pt x="279" y="7900"/>
                  </a:lnTo>
                  <a:cubicBezTo>
                    <a:pt x="51" y="8116"/>
                    <a:pt x="0" y="8458"/>
                    <a:pt x="152" y="8724"/>
                  </a:cubicBezTo>
                  <a:lnTo>
                    <a:pt x="875" y="9980"/>
                  </a:lnTo>
                  <a:cubicBezTo>
                    <a:pt x="1002" y="10183"/>
                    <a:pt x="1217" y="10310"/>
                    <a:pt x="1446" y="10310"/>
                  </a:cubicBezTo>
                  <a:cubicBezTo>
                    <a:pt x="1522" y="10310"/>
                    <a:pt x="1585" y="10297"/>
                    <a:pt x="1649" y="10271"/>
                  </a:cubicBezTo>
                  <a:lnTo>
                    <a:pt x="2904" y="9878"/>
                  </a:lnTo>
                  <a:cubicBezTo>
                    <a:pt x="3310" y="10208"/>
                    <a:pt x="3766" y="10487"/>
                    <a:pt x="4273" y="10665"/>
                  </a:cubicBezTo>
                  <a:lnTo>
                    <a:pt x="4552" y="11945"/>
                  </a:lnTo>
                  <a:cubicBezTo>
                    <a:pt x="4616" y="12250"/>
                    <a:pt x="4882" y="12465"/>
                    <a:pt x="5186" y="12465"/>
                  </a:cubicBezTo>
                  <a:lnTo>
                    <a:pt x="6632" y="12465"/>
                  </a:lnTo>
                  <a:cubicBezTo>
                    <a:pt x="6949" y="12465"/>
                    <a:pt x="7215" y="12250"/>
                    <a:pt x="7279" y="11945"/>
                  </a:cubicBezTo>
                  <a:lnTo>
                    <a:pt x="7558" y="10665"/>
                  </a:lnTo>
                  <a:cubicBezTo>
                    <a:pt x="8052" y="10487"/>
                    <a:pt x="8521" y="10208"/>
                    <a:pt x="8927" y="9878"/>
                  </a:cubicBezTo>
                  <a:lnTo>
                    <a:pt x="10182" y="10271"/>
                  </a:lnTo>
                  <a:cubicBezTo>
                    <a:pt x="10246" y="10297"/>
                    <a:pt x="10309" y="10310"/>
                    <a:pt x="10373" y="10310"/>
                  </a:cubicBezTo>
                  <a:cubicBezTo>
                    <a:pt x="10614" y="10310"/>
                    <a:pt x="10829" y="10183"/>
                    <a:pt x="10956" y="9980"/>
                  </a:cubicBezTo>
                  <a:lnTo>
                    <a:pt x="11666" y="8724"/>
                  </a:lnTo>
                  <a:cubicBezTo>
                    <a:pt x="11831" y="8458"/>
                    <a:pt x="11767" y="8116"/>
                    <a:pt x="11539" y="7900"/>
                  </a:cubicBezTo>
                  <a:lnTo>
                    <a:pt x="10575" y="7013"/>
                  </a:lnTo>
                  <a:cubicBezTo>
                    <a:pt x="10677" y="6493"/>
                    <a:pt x="10677" y="5960"/>
                    <a:pt x="10575" y="5428"/>
                  </a:cubicBezTo>
                  <a:lnTo>
                    <a:pt x="11552" y="4553"/>
                  </a:lnTo>
                  <a:cubicBezTo>
                    <a:pt x="11780" y="4337"/>
                    <a:pt x="11831" y="3995"/>
                    <a:pt x="11679" y="3728"/>
                  </a:cubicBezTo>
                  <a:lnTo>
                    <a:pt x="10956" y="2486"/>
                  </a:lnTo>
                  <a:cubicBezTo>
                    <a:pt x="10828" y="2269"/>
                    <a:pt x="10608" y="2152"/>
                    <a:pt x="10380" y="2152"/>
                  </a:cubicBezTo>
                  <a:cubicBezTo>
                    <a:pt x="10314" y="2152"/>
                    <a:pt x="10248" y="2162"/>
                    <a:pt x="10182" y="2181"/>
                  </a:cubicBezTo>
                  <a:lnTo>
                    <a:pt x="8927" y="2575"/>
                  </a:lnTo>
                  <a:cubicBezTo>
                    <a:pt x="8521" y="2245"/>
                    <a:pt x="8065" y="1966"/>
                    <a:pt x="7558" y="1788"/>
                  </a:cubicBezTo>
                  <a:lnTo>
                    <a:pt x="7291" y="520"/>
                  </a:lnTo>
                  <a:cubicBezTo>
                    <a:pt x="7228" y="216"/>
                    <a:pt x="6949" y="0"/>
                    <a:pt x="6645" y="0"/>
                  </a:cubicBezTo>
                  <a:close/>
                </a:path>
              </a:pathLst>
            </a:custGeom>
            <a:gradFill>
              <a:gsLst>
                <a:gs pos="0">
                  <a:schemeClr val="dk1"/>
                </a:gs>
                <a:gs pos="100000">
                  <a:srgbClr val="095856">
                    <a:alpha val="5215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3"/>
            <p:cNvSpPr/>
            <p:nvPr/>
          </p:nvSpPr>
          <p:spPr>
            <a:xfrm>
              <a:off x="6382764" y="1843993"/>
              <a:ext cx="210003" cy="209977"/>
            </a:xfrm>
            <a:custGeom>
              <a:avLst/>
              <a:gdLst/>
              <a:ahLst/>
              <a:cxnLst/>
              <a:rect l="l" t="t" r="r" b="b"/>
              <a:pathLst>
                <a:path w="8142" h="8141" extrusionOk="0">
                  <a:moveTo>
                    <a:pt x="4071" y="0"/>
                  </a:moveTo>
                  <a:cubicBezTo>
                    <a:pt x="1827" y="0"/>
                    <a:pt x="1" y="1826"/>
                    <a:pt x="1" y="4071"/>
                  </a:cubicBezTo>
                  <a:cubicBezTo>
                    <a:pt x="1" y="6315"/>
                    <a:pt x="1827" y="8141"/>
                    <a:pt x="4071" y="8141"/>
                  </a:cubicBezTo>
                  <a:cubicBezTo>
                    <a:pt x="6316" y="8141"/>
                    <a:pt x="8142" y="6315"/>
                    <a:pt x="8142" y="4071"/>
                  </a:cubicBezTo>
                  <a:cubicBezTo>
                    <a:pt x="8142" y="1826"/>
                    <a:pt x="6316" y="0"/>
                    <a:pt x="4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3"/>
            <p:cNvSpPr/>
            <p:nvPr/>
          </p:nvSpPr>
          <p:spPr>
            <a:xfrm>
              <a:off x="7128159" y="1843993"/>
              <a:ext cx="210003" cy="209977"/>
            </a:xfrm>
            <a:custGeom>
              <a:avLst/>
              <a:gdLst/>
              <a:ahLst/>
              <a:cxnLst/>
              <a:rect l="l" t="t" r="r" b="b"/>
              <a:pathLst>
                <a:path w="8142" h="8141" extrusionOk="0">
                  <a:moveTo>
                    <a:pt x="0" y="0"/>
                  </a:moveTo>
                  <a:lnTo>
                    <a:pt x="0" y="8141"/>
                  </a:lnTo>
                  <a:lnTo>
                    <a:pt x="8141" y="8141"/>
                  </a:lnTo>
                  <a:lnTo>
                    <a:pt x="81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3"/>
            <p:cNvSpPr/>
            <p:nvPr/>
          </p:nvSpPr>
          <p:spPr>
            <a:xfrm>
              <a:off x="6729127" y="2211595"/>
              <a:ext cx="232571" cy="201181"/>
            </a:xfrm>
            <a:custGeom>
              <a:avLst/>
              <a:gdLst/>
              <a:ahLst/>
              <a:cxnLst/>
              <a:rect l="l" t="t" r="r" b="b"/>
              <a:pathLst>
                <a:path w="9017" h="7800" extrusionOk="0">
                  <a:moveTo>
                    <a:pt x="4515" y="1"/>
                  </a:moveTo>
                  <a:lnTo>
                    <a:pt x="1" y="7799"/>
                  </a:lnTo>
                  <a:lnTo>
                    <a:pt x="9016" y="7799"/>
                  </a:lnTo>
                  <a:lnTo>
                    <a:pt x="4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3"/>
            <p:cNvSpPr/>
            <p:nvPr/>
          </p:nvSpPr>
          <p:spPr>
            <a:xfrm>
              <a:off x="6716385" y="1456736"/>
              <a:ext cx="258054" cy="245312"/>
            </a:xfrm>
            <a:custGeom>
              <a:avLst/>
              <a:gdLst/>
              <a:ahLst/>
              <a:cxnLst/>
              <a:rect l="l" t="t" r="r" b="b"/>
              <a:pathLst>
                <a:path w="10005" h="9511" extrusionOk="0">
                  <a:moveTo>
                    <a:pt x="5009" y="1"/>
                  </a:moveTo>
                  <a:lnTo>
                    <a:pt x="3462" y="3133"/>
                  </a:lnTo>
                  <a:lnTo>
                    <a:pt x="0" y="3640"/>
                  </a:lnTo>
                  <a:lnTo>
                    <a:pt x="2498" y="6075"/>
                  </a:lnTo>
                  <a:lnTo>
                    <a:pt x="1915" y="9511"/>
                  </a:lnTo>
                  <a:lnTo>
                    <a:pt x="5009" y="7888"/>
                  </a:lnTo>
                  <a:lnTo>
                    <a:pt x="8090" y="9511"/>
                  </a:lnTo>
                  <a:lnTo>
                    <a:pt x="7507" y="6075"/>
                  </a:lnTo>
                  <a:lnTo>
                    <a:pt x="10005" y="3640"/>
                  </a:lnTo>
                  <a:lnTo>
                    <a:pt x="6543" y="3133"/>
                  </a:lnTo>
                  <a:lnTo>
                    <a:pt x="50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33"/>
          <p:cNvSpPr/>
          <p:nvPr/>
        </p:nvSpPr>
        <p:spPr>
          <a:xfrm flipH="1">
            <a:off x="5900731" y="825975"/>
            <a:ext cx="845108" cy="555380"/>
          </a:xfrm>
          <a:custGeom>
            <a:avLst/>
            <a:gdLst/>
            <a:ahLst/>
            <a:cxnLst/>
            <a:rect l="l" t="t" r="r" b="b"/>
            <a:pathLst>
              <a:path w="17348" h="11400" extrusionOk="0">
                <a:moveTo>
                  <a:pt x="850" y="0"/>
                </a:moveTo>
                <a:cubicBezTo>
                  <a:pt x="381" y="0"/>
                  <a:pt x="1" y="380"/>
                  <a:pt x="1" y="862"/>
                </a:cubicBezTo>
                <a:lnTo>
                  <a:pt x="1" y="8382"/>
                </a:lnTo>
                <a:cubicBezTo>
                  <a:pt x="1" y="8864"/>
                  <a:pt x="381" y="9244"/>
                  <a:pt x="850" y="9244"/>
                </a:cubicBezTo>
                <a:lnTo>
                  <a:pt x="2423" y="9244"/>
                </a:lnTo>
                <a:lnTo>
                  <a:pt x="2423" y="11400"/>
                </a:lnTo>
                <a:lnTo>
                  <a:pt x="4021" y="9244"/>
                </a:lnTo>
                <a:lnTo>
                  <a:pt x="16485" y="9244"/>
                </a:lnTo>
                <a:cubicBezTo>
                  <a:pt x="16954" y="9244"/>
                  <a:pt x="17335" y="8864"/>
                  <a:pt x="17347" y="8394"/>
                </a:cubicBezTo>
                <a:lnTo>
                  <a:pt x="17347" y="862"/>
                </a:lnTo>
                <a:cubicBezTo>
                  <a:pt x="17335" y="380"/>
                  <a:pt x="16954" y="0"/>
                  <a:pt x="16485" y="0"/>
                </a:cubicBezTo>
                <a:close/>
              </a:path>
            </a:pathLst>
          </a:custGeom>
          <a:gradFill>
            <a:gsLst>
              <a:gs pos="0">
                <a:schemeClr val="accent2"/>
              </a:gs>
              <a:gs pos="100000">
                <a:srgbClr val="FFF0C6"/>
              </a:gs>
            </a:gsLst>
            <a:lin ang="5400012" scaled="0"/>
          </a:gra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0BF0-B6FC-4BDA-9730-F16AF88D7955}"/>
              </a:ext>
            </a:extLst>
          </p:cNvPr>
          <p:cNvSpPr>
            <a:spLocks noGrp="1"/>
          </p:cNvSpPr>
          <p:nvPr>
            <p:ph type="title"/>
          </p:nvPr>
        </p:nvSpPr>
        <p:spPr/>
        <p:txBody>
          <a:bodyPr/>
          <a:lstStyle/>
          <a:p>
            <a:r>
              <a:rPr lang="en-IN" dirty="0"/>
              <a:t>Project Description</a:t>
            </a:r>
          </a:p>
        </p:txBody>
      </p:sp>
      <p:sp>
        <p:nvSpPr>
          <p:cNvPr id="3" name="Text Placeholder 2">
            <a:extLst>
              <a:ext uri="{FF2B5EF4-FFF2-40B4-BE49-F238E27FC236}">
                <a16:creationId xmlns:a16="http://schemas.microsoft.com/office/drawing/2014/main" id="{13BE8892-C115-4454-8C2F-7E5B0DB052C2}"/>
              </a:ext>
            </a:extLst>
          </p:cNvPr>
          <p:cNvSpPr>
            <a:spLocks noGrp="1"/>
          </p:cNvSpPr>
          <p:nvPr>
            <p:ph type="body" idx="1"/>
          </p:nvPr>
        </p:nvSpPr>
        <p:spPr/>
        <p:txBody>
          <a:bodyPr/>
          <a:lstStyle/>
          <a:p>
            <a:pPr marL="152400" indent="0">
              <a:lnSpc>
                <a:spcPct val="107000"/>
              </a:lnSpc>
              <a:spcAft>
                <a:spcPts val="800"/>
              </a:spcAft>
              <a:buNone/>
            </a:pPr>
            <a:r>
              <a:rPr lang="en-US" dirty="0">
                <a:effectLst/>
                <a:latin typeface="Avenir Next LT Pro" panose="020B0504020202020204" pitchFamily="34" charset="0"/>
                <a:ea typeface="Calibri" panose="020F0502020204030204" pitchFamily="34" charset="0"/>
                <a:cs typeface="Times New Roman" panose="02020603050405020304" pitchFamily="18" charset="0"/>
              </a:rPr>
              <a:t>3.The interaction between the patient, admin and prescription service is planned to be organized through a web portal. The patient visits the website for taking the necessary treatment of the infected diseases. In order to do this, the patient approaches the admin for the basic procedures to proceed with the treatment. The patient details and symptoms are registered that they are suffering from. It generates a unique ID after the submission of the registered form. The PHR’s are stored in the cloud database where it is provided with the security to the patient’s records as they contain the sensitive information. With reference to the ID the patient consults the doctor where the particular patient record is retrieved from the database. The patient’s details are stored in the cloud database where it is provided with the security to the patient’s records as they contain the sensitive information.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07000"/>
              </a:lnSpc>
              <a:spcAft>
                <a:spcPts val="800"/>
              </a:spcAft>
              <a:buNone/>
            </a:pPr>
            <a:r>
              <a:rPr lang="en-US" dirty="0">
                <a:effectLst/>
                <a:latin typeface="Avenir Next LT Pro" panose="020B0504020202020204" pitchFamily="34" charset="0"/>
                <a:ea typeface="Calibri" panose="020F0502020204030204" pitchFamily="34" charset="0"/>
                <a:cs typeface="Times New Roman" panose="02020603050405020304" pitchFamily="18" charset="0"/>
              </a:rPr>
              <a:t>Here we have built an AI system where we can give our symptoms so that it can give us the disease and the drug prescription for the disease. Various details are given to this application so it can process those data for optimal outcome. Mostly the application gets the symptoms and issues of the user. Once the input is given the processing of the data takes place to identify the disease and to give the drugs for the appropriate disease. So here to get the accurate disease prediction we use Naïve Bayes and NLP algorithms which are associated with the patient’s details. So, with these result the user can take immediate action and for further treatment can consult the doctor.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54449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42B1-A51E-4D4A-A355-83316E7A9E82}"/>
              </a:ext>
            </a:extLst>
          </p:cNvPr>
          <p:cNvSpPr>
            <a:spLocks noGrp="1"/>
          </p:cNvSpPr>
          <p:nvPr>
            <p:ph type="title"/>
          </p:nvPr>
        </p:nvSpPr>
        <p:spPr/>
        <p:txBody>
          <a:bodyPr/>
          <a:lstStyle/>
          <a:p>
            <a:r>
              <a:rPr lang="en-IN" dirty="0"/>
              <a:t>Modules</a:t>
            </a:r>
          </a:p>
        </p:txBody>
      </p:sp>
      <p:sp>
        <p:nvSpPr>
          <p:cNvPr id="3" name="Text Placeholder 2">
            <a:extLst>
              <a:ext uri="{FF2B5EF4-FFF2-40B4-BE49-F238E27FC236}">
                <a16:creationId xmlns:a16="http://schemas.microsoft.com/office/drawing/2014/main" id="{8A66B02A-DE0B-4A7D-957D-46E19060E87F}"/>
              </a:ext>
            </a:extLst>
          </p:cNvPr>
          <p:cNvSpPr>
            <a:spLocks noGrp="1"/>
          </p:cNvSpPr>
          <p:nvPr>
            <p:ph type="body" idx="1"/>
          </p:nvPr>
        </p:nvSpPr>
        <p:spPr/>
        <p:txBody>
          <a:bodyPr/>
          <a:lstStyle/>
          <a:p>
            <a:r>
              <a:rPr lang="en-IN" sz="2400" dirty="0"/>
              <a:t>Python Notebook for Data Visualization and Prediction of Drug Usefulness.</a:t>
            </a:r>
          </a:p>
          <a:p>
            <a:r>
              <a:rPr lang="en-IN" sz="2400" dirty="0"/>
              <a:t>Client Program for users to seek best medicines for any medical condition.</a:t>
            </a:r>
          </a:p>
          <a:p>
            <a:r>
              <a:rPr lang="en-IN" sz="2400" dirty="0"/>
              <a:t>Front-End Website for Module Integration.</a:t>
            </a:r>
          </a:p>
          <a:p>
            <a:r>
              <a:rPr lang="en-IN" sz="2400" dirty="0"/>
              <a:t>Excel Dashboard using Splicer for additional Data Visualization.</a:t>
            </a:r>
          </a:p>
          <a:p>
            <a:r>
              <a:rPr lang="en-IN" sz="2400" dirty="0"/>
              <a:t>AI-Powered Chatbot to guide new users and give information on drugs.</a:t>
            </a:r>
          </a:p>
        </p:txBody>
      </p:sp>
    </p:spTree>
    <p:extLst>
      <p:ext uri="{BB962C8B-B14F-4D97-AF65-F5344CB8AC3E}">
        <p14:creationId xmlns:p14="http://schemas.microsoft.com/office/powerpoint/2010/main" val="131709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7AFD-660B-440D-87E5-FDC76B732336}"/>
              </a:ext>
            </a:extLst>
          </p:cNvPr>
          <p:cNvSpPr>
            <a:spLocks noGrp="1"/>
          </p:cNvSpPr>
          <p:nvPr>
            <p:ph type="title"/>
          </p:nvPr>
        </p:nvSpPr>
        <p:spPr/>
        <p:txBody>
          <a:bodyPr/>
          <a:lstStyle/>
          <a:p>
            <a:r>
              <a:rPr lang="en-IN" dirty="0"/>
              <a:t>Tools Used</a:t>
            </a:r>
          </a:p>
        </p:txBody>
      </p:sp>
      <p:sp>
        <p:nvSpPr>
          <p:cNvPr id="3" name="Text Placeholder 2">
            <a:extLst>
              <a:ext uri="{FF2B5EF4-FFF2-40B4-BE49-F238E27FC236}">
                <a16:creationId xmlns:a16="http://schemas.microsoft.com/office/drawing/2014/main" id="{298B2428-23ED-4C80-B9A8-8CEB55EC81C9}"/>
              </a:ext>
            </a:extLst>
          </p:cNvPr>
          <p:cNvSpPr>
            <a:spLocks noGrp="1"/>
          </p:cNvSpPr>
          <p:nvPr>
            <p:ph type="body" idx="1"/>
          </p:nvPr>
        </p:nvSpPr>
        <p:spPr/>
        <p:txBody>
          <a:bodyPr/>
          <a:lstStyle/>
          <a:p>
            <a:r>
              <a:rPr lang="en-IN" sz="2800" dirty="0" err="1"/>
              <a:t>Jupyter</a:t>
            </a:r>
            <a:r>
              <a:rPr lang="en-IN" sz="2800" dirty="0"/>
              <a:t> Notebook</a:t>
            </a:r>
          </a:p>
          <a:p>
            <a:r>
              <a:rPr lang="en-IN" sz="2800" dirty="0"/>
              <a:t>Microsoft Excel 2016</a:t>
            </a:r>
          </a:p>
          <a:p>
            <a:r>
              <a:rPr lang="en-IN" sz="2800" dirty="0"/>
              <a:t>IBM Watson AI Assistant</a:t>
            </a:r>
          </a:p>
          <a:p>
            <a:r>
              <a:rPr lang="en-IN" sz="2800" dirty="0" err="1"/>
              <a:t>Snatchbot</a:t>
            </a:r>
            <a:endParaRPr lang="en-IN" sz="2800" dirty="0"/>
          </a:p>
          <a:p>
            <a:r>
              <a:rPr lang="en-IN" sz="2800" dirty="0"/>
              <a:t>Python Anywhere</a:t>
            </a:r>
          </a:p>
          <a:p>
            <a:r>
              <a:rPr lang="en-IN" sz="2800" dirty="0"/>
              <a:t>HTML-CSS Front End Web Tools</a:t>
            </a:r>
          </a:p>
          <a:p>
            <a:r>
              <a:rPr lang="en-IN" sz="2800" dirty="0"/>
              <a:t>Anvil</a:t>
            </a:r>
          </a:p>
          <a:p>
            <a:r>
              <a:rPr lang="en-IN" sz="2800" dirty="0"/>
              <a:t>Adobe Dreamweaver</a:t>
            </a:r>
          </a:p>
        </p:txBody>
      </p:sp>
    </p:spTree>
    <p:extLst>
      <p:ext uri="{BB962C8B-B14F-4D97-AF65-F5344CB8AC3E}">
        <p14:creationId xmlns:p14="http://schemas.microsoft.com/office/powerpoint/2010/main" val="3731126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43252-5C83-41CA-82A4-F675C2073EA7}"/>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A8214D1E-7FFC-4D1A-AFF3-9463D0B23034}"/>
              </a:ext>
            </a:extLst>
          </p:cNvPr>
          <p:cNvSpPr>
            <a:spLocks noGrp="1"/>
          </p:cNvSpPr>
          <p:nvPr>
            <p:ph type="body" idx="1"/>
          </p:nvPr>
        </p:nvSpPr>
        <p:spPr/>
        <p:txBody>
          <a:bodyPr/>
          <a:lstStyle/>
          <a:p>
            <a:r>
              <a:rPr lang="en-IN" sz="2000" dirty="0">
                <a:hlinkClick r:id="rId2"/>
              </a:rPr>
              <a:t>https://pdf.sciencedirectassets.com/271027/1-s2.0-S0735109705X03552/1-s2.0-S0735109705027191/main.pdf</a:t>
            </a:r>
            <a:r>
              <a:rPr lang="en-IN" sz="2000" dirty="0"/>
              <a:t>?</a:t>
            </a:r>
          </a:p>
          <a:p>
            <a:r>
              <a:rPr lang="en-IN" sz="2000" dirty="0">
                <a:hlinkClick r:id="rId3"/>
              </a:rPr>
              <a:t>https://benthamscience.com/journals/current-drug-research-reviews/</a:t>
            </a:r>
            <a:endParaRPr lang="en-IN" sz="2000" dirty="0"/>
          </a:p>
          <a:p>
            <a:r>
              <a:rPr lang="en-IN" sz="2000" dirty="0">
                <a:hlinkClick r:id="rId4"/>
              </a:rPr>
              <a:t>https://www.rroij.com/drug-delivery.php</a:t>
            </a:r>
            <a:endParaRPr lang="en-IN" sz="2000" dirty="0"/>
          </a:p>
          <a:p>
            <a:r>
              <a:rPr lang="en-IN" sz="2000" dirty="0">
                <a:hlinkClick r:id="rId5"/>
              </a:rPr>
              <a:t>https://www.journals.elsevier.com/advanced-drug-delivery-reviews</a:t>
            </a:r>
            <a:endParaRPr lang="en-IN" sz="2000" dirty="0"/>
          </a:p>
          <a:p>
            <a:r>
              <a:rPr lang="en-IN" sz="2000" dirty="0"/>
              <a:t>https://www.nature.com/nrd/</a:t>
            </a:r>
          </a:p>
        </p:txBody>
      </p:sp>
    </p:spTree>
    <p:extLst>
      <p:ext uri="{BB962C8B-B14F-4D97-AF65-F5344CB8AC3E}">
        <p14:creationId xmlns:p14="http://schemas.microsoft.com/office/powerpoint/2010/main" val="131210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720000" y="445025"/>
            <a:ext cx="7704000" cy="5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Content Of This Template</a:t>
            </a:r>
            <a:endParaRPr/>
          </a:p>
        </p:txBody>
      </p:sp>
      <p:sp>
        <p:nvSpPr>
          <p:cNvPr id="223" name="Google Shape;223;p34"/>
          <p:cNvSpPr txBox="1">
            <a:spLocks noGrp="1"/>
          </p:cNvSpPr>
          <p:nvPr>
            <p:ph type="body" idx="1"/>
          </p:nvPr>
        </p:nvSpPr>
        <p:spPr>
          <a:xfrm>
            <a:off x="720000" y="1023125"/>
            <a:ext cx="7704000" cy="358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a:t>
            </a:r>
            <a:endParaRPr dirty="0">
              <a:solidFill>
                <a:schemeClr val="dk2"/>
              </a:solidFill>
            </a:endParaRPr>
          </a:p>
        </p:txBody>
      </p:sp>
      <p:sp>
        <p:nvSpPr>
          <p:cNvPr id="224" name="Google Shape;224;p34"/>
          <p:cNvSpPr/>
          <p:nvPr/>
        </p:nvSpPr>
        <p:spPr>
          <a:xfrm rot="-594635" flipH="1">
            <a:off x="7639732" y="3859366"/>
            <a:ext cx="1202208" cy="1042255"/>
          </a:xfrm>
          <a:custGeom>
            <a:avLst/>
            <a:gdLst/>
            <a:ahLst/>
            <a:cxnLst/>
            <a:rect l="l" t="t" r="r" b="b"/>
            <a:pathLst>
              <a:path w="39525" h="34269" extrusionOk="0">
                <a:moveTo>
                  <a:pt x="31155" y="21145"/>
                </a:moveTo>
                <a:cubicBezTo>
                  <a:pt x="31485" y="21411"/>
                  <a:pt x="31840" y="21639"/>
                  <a:pt x="32208" y="21829"/>
                </a:cubicBezTo>
                <a:cubicBezTo>
                  <a:pt x="32106" y="21994"/>
                  <a:pt x="31954" y="22121"/>
                  <a:pt x="31789" y="22222"/>
                </a:cubicBezTo>
                <a:cubicBezTo>
                  <a:pt x="31612" y="22299"/>
                  <a:pt x="31425" y="22337"/>
                  <a:pt x="31239" y="22337"/>
                </a:cubicBezTo>
                <a:cubicBezTo>
                  <a:pt x="31054" y="22337"/>
                  <a:pt x="30870" y="22299"/>
                  <a:pt x="30699" y="22222"/>
                </a:cubicBezTo>
                <a:cubicBezTo>
                  <a:pt x="30611" y="22173"/>
                  <a:pt x="30507" y="22155"/>
                  <a:pt x="30400" y="22155"/>
                </a:cubicBezTo>
                <a:cubicBezTo>
                  <a:pt x="30369" y="22155"/>
                  <a:pt x="30337" y="22156"/>
                  <a:pt x="30306" y="22159"/>
                </a:cubicBezTo>
                <a:cubicBezTo>
                  <a:pt x="30648" y="21867"/>
                  <a:pt x="30940" y="21525"/>
                  <a:pt x="31155" y="21145"/>
                </a:cubicBezTo>
                <a:close/>
                <a:moveTo>
                  <a:pt x="21572" y="1398"/>
                </a:moveTo>
                <a:cubicBezTo>
                  <a:pt x="21626" y="1398"/>
                  <a:pt x="21680" y="1399"/>
                  <a:pt x="21734" y="1402"/>
                </a:cubicBezTo>
                <a:cubicBezTo>
                  <a:pt x="23040" y="1490"/>
                  <a:pt x="24067" y="2150"/>
                  <a:pt x="24777" y="3367"/>
                </a:cubicBezTo>
                <a:cubicBezTo>
                  <a:pt x="24900" y="3597"/>
                  <a:pt x="25135" y="3720"/>
                  <a:pt x="25379" y="3720"/>
                </a:cubicBezTo>
                <a:cubicBezTo>
                  <a:pt x="25511" y="3720"/>
                  <a:pt x="25646" y="3684"/>
                  <a:pt x="25766" y="3608"/>
                </a:cubicBezTo>
                <a:cubicBezTo>
                  <a:pt x="26483" y="3132"/>
                  <a:pt x="27345" y="2895"/>
                  <a:pt x="28185" y="2895"/>
                </a:cubicBezTo>
                <a:cubicBezTo>
                  <a:pt x="29025" y="2895"/>
                  <a:pt x="29843" y="3132"/>
                  <a:pt x="30471" y="3608"/>
                </a:cubicBezTo>
                <a:cubicBezTo>
                  <a:pt x="31739" y="4622"/>
                  <a:pt x="32284" y="6271"/>
                  <a:pt x="31891" y="7830"/>
                </a:cubicBezTo>
                <a:cubicBezTo>
                  <a:pt x="31181" y="7894"/>
                  <a:pt x="30483" y="8109"/>
                  <a:pt x="29862" y="8464"/>
                </a:cubicBezTo>
                <a:cubicBezTo>
                  <a:pt x="29266" y="6651"/>
                  <a:pt x="27732" y="5320"/>
                  <a:pt x="25868" y="4990"/>
                </a:cubicBezTo>
                <a:cubicBezTo>
                  <a:pt x="25607" y="4947"/>
                  <a:pt x="25345" y="4926"/>
                  <a:pt x="25086" y="4926"/>
                </a:cubicBezTo>
                <a:cubicBezTo>
                  <a:pt x="23422" y="4926"/>
                  <a:pt x="21853" y="5788"/>
                  <a:pt x="20986" y="7247"/>
                </a:cubicBezTo>
                <a:cubicBezTo>
                  <a:pt x="20404" y="6954"/>
                  <a:pt x="19754" y="6809"/>
                  <a:pt x="19104" y="6809"/>
                </a:cubicBezTo>
                <a:cubicBezTo>
                  <a:pt x="18096" y="6809"/>
                  <a:pt x="17088" y="7157"/>
                  <a:pt x="16332" y="7843"/>
                </a:cubicBezTo>
                <a:cubicBezTo>
                  <a:pt x="15318" y="8807"/>
                  <a:pt x="14861" y="10227"/>
                  <a:pt x="15153" y="11596"/>
                </a:cubicBezTo>
                <a:cubicBezTo>
                  <a:pt x="14946" y="11569"/>
                  <a:pt x="14740" y="11555"/>
                  <a:pt x="14534" y="11555"/>
                </a:cubicBezTo>
                <a:cubicBezTo>
                  <a:pt x="13337" y="11555"/>
                  <a:pt x="12175" y="12019"/>
                  <a:pt x="11298" y="12852"/>
                </a:cubicBezTo>
                <a:cubicBezTo>
                  <a:pt x="9878" y="14247"/>
                  <a:pt x="9561" y="16567"/>
                  <a:pt x="10563" y="18254"/>
                </a:cubicBezTo>
                <a:cubicBezTo>
                  <a:pt x="10601" y="18304"/>
                  <a:pt x="10639" y="18355"/>
                  <a:pt x="10677" y="18406"/>
                </a:cubicBezTo>
                <a:cubicBezTo>
                  <a:pt x="10346" y="18680"/>
                  <a:pt x="9964" y="18803"/>
                  <a:pt x="9589" y="18803"/>
                </a:cubicBezTo>
                <a:cubicBezTo>
                  <a:pt x="8717" y="18803"/>
                  <a:pt x="7888" y="18132"/>
                  <a:pt x="7862" y="17138"/>
                </a:cubicBezTo>
                <a:cubicBezTo>
                  <a:pt x="7849" y="16757"/>
                  <a:pt x="7545" y="16453"/>
                  <a:pt x="7164" y="16453"/>
                </a:cubicBezTo>
                <a:lnTo>
                  <a:pt x="7152" y="16453"/>
                </a:lnTo>
                <a:cubicBezTo>
                  <a:pt x="6759" y="16466"/>
                  <a:pt x="6454" y="16795"/>
                  <a:pt x="6467" y="17176"/>
                </a:cubicBezTo>
                <a:cubicBezTo>
                  <a:pt x="6530" y="18469"/>
                  <a:pt x="7355" y="19598"/>
                  <a:pt x="8585" y="20029"/>
                </a:cubicBezTo>
                <a:cubicBezTo>
                  <a:pt x="8902" y="20130"/>
                  <a:pt x="9231" y="20194"/>
                  <a:pt x="9561" y="20194"/>
                </a:cubicBezTo>
                <a:cubicBezTo>
                  <a:pt x="10322" y="20181"/>
                  <a:pt x="11045" y="19915"/>
                  <a:pt x="11628" y="19420"/>
                </a:cubicBezTo>
                <a:cubicBezTo>
                  <a:pt x="12385" y="20001"/>
                  <a:pt x="13333" y="20325"/>
                  <a:pt x="14281" y="20325"/>
                </a:cubicBezTo>
                <a:cubicBezTo>
                  <a:pt x="14762" y="20325"/>
                  <a:pt x="15242" y="20242"/>
                  <a:pt x="15698" y="20067"/>
                </a:cubicBezTo>
                <a:cubicBezTo>
                  <a:pt x="16476" y="19774"/>
                  <a:pt x="16161" y="18708"/>
                  <a:pt x="15475" y="18708"/>
                </a:cubicBezTo>
                <a:cubicBezTo>
                  <a:pt x="15390" y="18708"/>
                  <a:pt x="15299" y="18724"/>
                  <a:pt x="15204" y="18761"/>
                </a:cubicBezTo>
                <a:cubicBezTo>
                  <a:pt x="14910" y="18874"/>
                  <a:pt x="14598" y="18927"/>
                  <a:pt x="14283" y="18927"/>
                </a:cubicBezTo>
                <a:cubicBezTo>
                  <a:pt x="13292" y="18927"/>
                  <a:pt x="12277" y="18397"/>
                  <a:pt x="11767" y="17531"/>
                </a:cubicBezTo>
                <a:cubicBezTo>
                  <a:pt x="11095" y="16390"/>
                  <a:pt x="11324" y="14779"/>
                  <a:pt x="12275" y="13841"/>
                </a:cubicBezTo>
                <a:cubicBezTo>
                  <a:pt x="12863" y="13260"/>
                  <a:pt x="13704" y="12956"/>
                  <a:pt x="14545" y="12956"/>
                </a:cubicBezTo>
                <a:cubicBezTo>
                  <a:pt x="15063" y="12956"/>
                  <a:pt x="15581" y="13071"/>
                  <a:pt x="16041" y="13308"/>
                </a:cubicBezTo>
                <a:cubicBezTo>
                  <a:pt x="16152" y="13367"/>
                  <a:pt x="16264" y="13393"/>
                  <a:pt x="16370" y="13393"/>
                </a:cubicBezTo>
                <a:cubicBezTo>
                  <a:pt x="16883" y="13393"/>
                  <a:pt x="17277" y="12787"/>
                  <a:pt x="16941" y="12294"/>
                </a:cubicBezTo>
                <a:cubicBezTo>
                  <a:pt x="16193" y="11216"/>
                  <a:pt x="16345" y="9720"/>
                  <a:pt x="17271" y="8870"/>
                </a:cubicBezTo>
                <a:cubicBezTo>
                  <a:pt x="17751" y="8429"/>
                  <a:pt x="18422" y="8204"/>
                  <a:pt x="19094" y="8204"/>
                </a:cubicBezTo>
                <a:cubicBezTo>
                  <a:pt x="19716" y="8204"/>
                  <a:pt x="20339" y="8398"/>
                  <a:pt x="20808" y="8794"/>
                </a:cubicBezTo>
                <a:cubicBezTo>
                  <a:pt x="20937" y="8905"/>
                  <a:pt x="21093" y="8957"/>
                  <a:pt x="21248" y="8957"/>
                </a:cubicBezTo>
                <a:cubicBezTo>
                  <a:pt x="21519" y="8957"/>
                  <a:pt x="21786" y="8798"/>
                  <a:pt x="21899" y="8515"/>
                </a:cubicBezTo>
                <a:cubicBezTo>
                  <a:pt x="22416" y="7177"/>
                  <a:pt x="23692" y="6317"/>
                  <a:pt x="25089" y="6317"/>
                </a:cubicBezTo>
                <a:cubicBezTo>
                  <a:pt x="25267" y="6317"/>
                  <a:pt x="25446" y="6331"/>
                  <a:pt x="25627" y="6359"/>
                </a:cubicBezTo>
                <a:cubicBezTo>
                  <a:pt x="27250" y="6626"/>
                  <a:pt x="28594" y="8109"/>
                  <a:pt x="28696" y="9745"/>
                </a:cubicBezTo>
                <a:cubicBezTo>
                  <a:pt x="28712" y="10151"/>
                  <a:pt x="29043" y="10406"/>
                  <a:pt x="29387" y="10406"/>
                </a:cubicBezTo>
                <a:cubicBezTo>
                  <a:pt x="29569" y="10406"/>
                  <a:pt x="29755" y="10334"/>
                  <a:pt x="29900" y="10176"/>
                </a:cubicBezTo>
                <a:cubicBezTo>
                  <a:pt x="30489" y="9537"/>
                  <a:pt x="31397" y="9204"/>
                  <a:pt x="32324" y="9204"/>
                </a:cubicBezTo>
                <a:cubicBezTo>
                  <a:pt x="33053" y="9204"/>
                  <a:pt x="33793" y="9410"/>
                  <a:pt x="34402" y="9834"/>
                </a:cubicBezTo>
                <a:cubicBezTo>
                  <a:pt x="35733" y="10760"/>
                  <a:pt x="36240" y="12750"/>
                  <a:pt x="35505" y="14196"/>
                </a:cubicBezTo>
                <a:cubicBezTo>
                  <a:pt x="35302" y="14614"/>
                  <a:pt x="35543" y="15096"/>
                  <a:pt x="35987" y="15198"/>
                </a:cubicBezTo>
                <a:cubicBezTo>
                  <a:pt x="37217" y="15477"/>
                  <a:pt x="38079" y="16808"/>
                  <a:pt x="37927" y="18177"/>
                </a:cubicBezTo>
                <a:cubicBezTo>
                  <a:pt x="37762" y="19496"/>
                  <a:pt x="36621" y="20688"/>
                  <a:pt x="35239" y="20942"/>
                </a:cubicBezTo>
                <a:cubicBezTo>
                  <a:pt x="35029" y="20981"/>
                  <a:pt x="34816" y="21000"/>
                  <a:pt x="34601" y="21000"/>
                </a:cubicBezTo>
                <a:cubicBezTo>
                  <a:pt x="33435" y="21000"/>
                  <a:pt x="32229" y="20435"/>
                  <a:pt x="31447" y="19471"/>
                </a:cubicBezTo>
                <a:cubicBezTo>
                  <a:pt x="31304" y="19298"/>
                  <a:pt x="31104" y="19217"/>
                  <a:pt x="30908" y="19217"/>
                </a:cubicBezTo>
                <a:cubicBezTo>
                  <a:pt x="30600" y="19217"/>
                  <a:pt x="30299" y="19414"/>
                  <a:pt x="30230" y="19763"/>
                </a:cubicBezTo>
                <a:cubicBezTo>
                  <a:pt x="29976" y="20889"/>
                  <a:pt x="28877" y="21772"/>
                  <a:pt x="27752" y="21772"/>
                </a:cubicBezTo>
                <a:cubicBezTo>
                  <a:pt x="27699" y="21772"/>
                  <a:pt x="27645" y="21770"/>
                  <a:pt x="27592" y="21766"/>
                </a:cubicBezTo>
                <a:cubicBezTo>
                  <a:pt x="26413" y="21690"/>
                  <a:pt x="25323" y="20599"/>
                  <a:pt x="25234" y="19407"/>
                </a:cubicBezTo>
                <a:cubicBezTo>
                  <a:pt x="25208" y="19014"/>
                  <a:pt x="24880" y="18759"/>
                  <a:pt x="24534" y="18759"/>
                </a:cubicBezTo>
                <a:cubicBezTo>
                  <a:pt x="24378" y="18759"/>
                  <a:pt x="24218" y="18811"/>
                  <a:pt x="24080" y="18926"/>
                </a:cubicBezTo>
                <a:cubicBezTo>
                  <a:pt x="23683" y="19274"/>
                  <a:pt x="23122" y="19450"/>
                  <a:pt x="22569" y="19450"/>
                </a:cubicBezTo>
                <a:cubicBezTo>
                  <a:pt x="22114" y="19450"/>
                  <a:pt x="21665" y="19331"/>
                  <a:pt x="21316" y="19090"/>
                </a:cubicBezTo>
                <a:cubicBezTo>
                  <a:pt x="19508" y="17865"/>
                  <a:pt x="20421" y="15079"/>
                  <a:pt x="22543" y="15079"/>
                </a:cubicBezTo>
                <a:cubicBezTo>
                  <a:pt x="22594" y="15079"/>
                  <a:pt x="22645" y="15080"/>
                  <a:pt x="22698" y="15084"/>
                </a:cubicBezTo>
                <a:cubicBezTo>
                  <a:pt x="22707" y="15084"/>
                  <a:pt x="22716" y="15084"/>
                  <a:pt x="22724" y="15084"/>
                </a:cubicBezTo>
                <a:cubicBezTo>
                  <a:pt x="23068" y="15084"/>
                  <a:pt x="23359" y="14847"/>
                  <a:pt x="23433" y="14513"/>
                </a:cubicBezTo>
                <a:cubicBezTo>
                  <a:pt x="23560" y="13815"/>
                  <a:pt x="24131" y="13156"/>
                  <a:pt x="24879" y="12839"/>
                </a:cubicBezTo>
                <a:cubicBezTo>
                  <a:pt x="25184" y="12707"/>
                  <a:pt x="25498" y="12645"/>
                  <a:pt x="25803" y="12645"/>
                </a:cubicBezTo>
                <a:cubicBezTo>
                  <a:pt x="27020" y="12645"/>
                  <a:pt x="28117" y="13617"/>
                  <a:pt x="28138" y="14944"/>
                </a:cubicBezTo>
                <a:cubicBezTo>
                  <a:pt x="28138" y="15324"/>
                  <a:pt x="28455" y="15641"/>
                  <a:pt x="28835" y="15641"/>
                </a:cubicBezTo>
                <a:lnTo>
                  <a:pt x="28848" y="15641"/>
                </a:lnTo>
                <a:cubicBezTo>
                  <a:pt x="29228" y="15629"/>
                  <a:pt x="29532" y="15312"/>
                  <a:pt x="29532" y="14931"/>
                </a:cubicBezTo>
                <a:cubicBezTo>
                  <a:pt x="29502" y="12798"/>
                  <a:pt x="27746" y="11243"/>
                  <a:pt x="25791" y="11243"/>
                </a:cubicBezTo>
                <a:cubicBezTo>
                  <a:pt x="25306" y="11243"/>
                  <a:pt x="24808" y="11339"/>
                  <a:pt x="24321" y="11546"/>
                </a:cubicBezTo>
                <a:cubicBezTo>
                  <a:pt x="23357" y="11951"/>
                  <a:pt x="22596" y="12725"/>
                  <a:pt x="22216" y="13701"/>
                </a:cubicBezTo>
                <a:cubicBezTo>
                  <a:pt x="18868" y="14018"/>
                  <a:pt x="17752" y="18355"/>
                  <a:pt x="20529" y="20257"/>
                </a:cubicBezTo>
                <a:cubicBezTo>
                  <a:pt x="21049" y="20587"/>
                  <a:pt x="21633" y="20790"/>
                  <a:pt x="22254" y="20828"/>
                </a:cubicBezTo>
                <a:cubicBezTo>
                  <a:pt x="22127" y="21449"/>
                  <a:pt x="21734" y="21969"/>
                  <a:pt x="21176" y="22261"/>
                </a:cubicBezTo>
                <a:cubicBezTo>
                  <a:pt x="20882" y="22401"/>
                  <a:pt x="20567" y="22469"/>
                  <a:pt x="20253" y="22469"/>
                </a:cubicBezTo>
                <a:cubicBezTo>
                  <a:pt x="19716" y="22469"/>
                  <a:pt x="19183" y="22269"/>
                  <a:pt x="18767" y="21893"/>
                </a:cubicBezTo>
                <a:cubicBezTo>
                  <a:pt x="18628" y="21763"/>
                  <a:pt x="18457" y="21702"/>
                  <a:pt x="18289" y="21702"/>
                </a:cubicBezTo>
                <a:cubicBezTo>
                  <a:pt x="17981" y="21702"/>
                  <a:pt x="17682" y="21904"/>
                  <a:pt x="17600" y="22248"/>
                </a:cubicBezTo>
                <a:cubicBezTo>
                  <a:pt x="17316" y="23391"/>
                  <a:pt x="16340" y="23989"/>
                  <a:pt x="15362" y="23989"/>
                </a:cubicBezTo>
                <a:cubicBezTo>
                  <a:pt x="14505" y="23989"/>
                  <a:pt x="13647" y="23530"/>
                  <a:pt x="13251" y="22578"/>
                </a:cubicBezTo>
                <a:cubicBezTo>
                  <a:pt x="13144" y="22316"/>
                  <a:pt x="12881" y="22144"/>
                  <a:pt x="12599" y="22144"/>
                </a:cubicBezTo>
                <a:cubicBezTo>
                  <a:pt x="12579" y="22144"/>
                  <a:pt x="12560" y="22145"/>
                  <a:pt x="12541" y="22146"/>
                </a:cubicBezTo>
                <a:cubicBezTo>
                  <a:pt x="12236" y="22172"/>
                  <a:pt x="11996" y="22387"/>
                  <a:pt x="11919" y="22692"/>
                </a:cubicBezTo>
                <a:cubicBezTo>
                  <a:pt x="11628" y="23896"/>
                  <a:pt x="10449" y="24911"/>
                  <a:pt x="9155" y="25037"/>
                </a:cubicBezTo>
                <a:cubicBezTo>
                  <a:pt x="9070" y="25044"/>
                  <a:pt x="8986" y="25047"/>
                  <a:pt x="8902" y="25047"/>
                </a:cubicBezTo>
                <a:cubicBezTo>
                  <a:pt x="7679" y="25047"/>
                  <a:pt x="6556" y="24366"/>
                  <a:pt x="6010" y="23262"/>
                </a:cubicBezTo>
                <a:cubicBezTo>
                  <a:pt x="5900" y="23004"/>
                  <a:pt x="5649" y="22853"/>
                  <a:pt x="5384" y="22853"/>
                </a:cubicBezTo>
                <a:cubicBezTo>
                  <a:pt x="5284" y="22853"/>
                  <a:pt x="5182" y="22875"/>
                  <a:pt x="5085" y="22920"/>
                </a:cubicBezTo>
                <a:cubicBezTo>
                  <a:pt x="4872" y="23017"/>
                  <a:pt x="4643" y="23059"/>
                  <a:pt x="4409" y="23059"/>
                </a:cubicBezTo>
                <a:cubicBezTo>
                  <a:pt x="3721" y="23059"/>
                  <a:pt x="2990" y="22692"/>
                  <a:pt x="2498" y="22248"/>
                </a:cubicBezTo>
                <a:cubicBezTo>
                  <a:pt x="1788" y="21576"/>
                  <a:pt x="1484" y="20574"/>
                  <a:pt x="1699" y="19623"/>
                </a:cubicBezTo>
                <a:cubicBezTo>
                  <a:pt x="1940" y="18609"/>
                  <a:pt x="2650" y="17746"/>
                  <a:pt x="3500" y="17429"/>
                </a:cubicBezTo>
                <a:cubicBezTo>
                  <a:pt x="4172" y="17163"/>
                  <a:pt x="4058" y="16174"/>
                  <a:pt x="3335" y="16073"/>
                </a:cubicBezTo>
                <a:cubicBezTo>
                  <a:pt x="2498" y="15933"/>
                  <a:pt x="1877" y="15210"/>
                  <a:pt x="1864" y="14361"/>
                </a:cubicBezTo>
                <a:cubicBezTo>
                  <a:pt x="1889" y="13600"/>
                  <a:pt x="2764" y="12750"/>
                  <a:pt x="3601" y="12687"/>
                </a:cubicBezTo>
                <a:cubicBezTo>
                  <a:pt x="4108" y="12649"/>
                  <a:pt x="4413" y="12091"/>
                  <a:pt x="4159" y="11647"/>
                </a:cubicBezTo>
                <a:cubicBezTo>
                  <a:pt x="2790" y="9251"/>
                  <a:pt x="4337" y="6245"/>
                  <a:pt x="7088" y="5966"/>
                </a:cubicBezTo>
                <a:cubicBezTo>
                  <a:pt x="7228" y="5952"/>
                  <a:pt x="7369" y="5944"/>
                  <a:pt x="7509" y="5944"/>
                </a:cubicBezTo>
                <a:cubicBezTo>
                  <a:pt x="8695" y="5944"/>
                  <a:pt x="9881" y="6459"/>
                  <a:pt x="10550" y="7298"/>
                </a:cubicBezTo>
                <a:cubicBezTo>
                  <a:pt x="10697" y="7476"/>
                  <a:pt x="10893" y="7555"/>
                  <a:pt x="11087" y="7555"/>
                </a:cubicBezTo>
                <a:cubicBezTo>
                  <a:pt x="11445" y="7555"/>
                  <a:pt x="11793" y="7282"/>
                  <a:pt x="11793" y="6854"/>
                </a:cubicBezTo>
                <a:cubicBezTo>
                  <a:pt x="11793" y="5637"/>
                  <a:pt x="12604" y="4280"/>
                  <a:pt x="13657" y="3709"/>
                </a:cubicBezTo>
                <a:cubicBezTo>
                  <a:pt x="14171" y="3434"/>
                  <a:pt x="14733" y="3297"/>
                  <a:pt x="15294" y="3297"/>
                </a:cubicBezTo>
                <a:cubicBezTo>
                  <a:pt x="15923" y="3297"/>
                  <a:pt x="16550" y="3469"/>
                  <a:pt x="17106" y="3811"/>
                </a:cubicBezTo>
                <a:cubicBezTo>
                  <a:pt x="17224" y="3878"/>
                  <a:pt x="17354" y="3912"/>
                  <a:pt x="17483" y="3912"/>
                </a:cubicBezTo>
                <a:cubicBezTo>
                  <a:pt x="17548" y="3912"/>
                  <a:pt x="17613" y="3904"/>
                  <a:pt x="17676" y="3887"/>
                </a:cubicBezTo>
                <a:cubicBezTo>
                  <a:pt x="17867" y="3836"/>
                  <a:pt x="18019" y="3697"/>
                  <a:pt x="18107" y="3519"/>
                </a:cubicBezTo>
                <a:cubicBezTo>
                  <a:pt x="18780" y="2211"/>
                  <a:pt x="20124" y="1398"/>
                  <a:pt x="21572" y="1398"/>
                </a:cubicBezTo>
                <a:close/>
                <a:moveTo>
                  <a:pt x="24080" y="20549"/>
                </a:moveTo>
                <a:cubicBezTo>
                  <a:pt x="24612" y="21956"/>
                  <a:pt x="25969" y="23059"/>
                  <a:pt x="27491" y="23161"/>
                </a:cubicBezTo>
                <a:cubicBezTo>
                  <a:pt x="27580" y="23161"/>
                  <a:pt x="27668" y="23173"/>
                  <a:pt x="27744" y="23173"/>
                </a:cubicBezTo>
                <a:cubicBezTo>
                  <a:pt x="28467" y="23161"/>
                  <a:pt x="29165" y="22958"/>
                  <a:pt x="29773" y="22578"/>
                </a:cubicBezTo>
                <a:lnTo>
                  <a:pt x="29773" y="22578"/>
                </a:lnTo>
                <a:cubicBezTo>
                  <a:pt x="29735" y="22654"/>
                  <a:pt x="29710" y="22730"/>
                  <a:pt x="29710" y="22806"/>
                </a:cubicBezTo>
                <a:cubicBezTo>
                  <a:pt x="29647" y="23706"/>
                  <a:pt x="28797" y="24581"/>
                  <a:pt x="27681" y="24898"/>
                </a:cubicBezTo>
                <a:cubicBezTo>
                  <a:pt x="27494" y="24948"/>
                  <a:pt x="27211" y="25005"/>
                  <a:pt x="26877" y="25005"/>
                </a:cubicBezTo>
                <a:cubicBezTo>
                  <a:pt x="26193" y="25005"/>
                  <a:pt x="25295" y="24767"/>
                  <a:pt x="24562" y="23744"/>
                </a:cubicBezTo>
                <a:cubicBezTo>
                  <a:pt x="24425" y="23548"/>
                  <a:pt x="24214" y="23455"/>
                  <a:pt x="24002" y="23455"/>
                </a:cubicBezTo>
                <a:cubicBezTo>
                  <a:pt x="23721" y="23455"/>
                  <a:pt x="23440" y="23618"/>
                  <a:pt x="23332" y="23922"/>
                </a:cubicBezTo>
                <a:cubicBezTo>
                  <a:pt x="22989" y="24885"/>
                  <a:pt x="22203" y="25621"/>
                  <a:pt x="21214" y="25912"/>
                </a:cubicBezTo>
                <a:cubicBezTo>
                  <a:pt x="20919" y="25998"/>
                  <a:pt x="20602" y="26039"/>
                  <a:pt x="20281" y="26039"/>
                </a:cubicBezTo>
                <a:cubicBezTo>
                  <a:pt x="19511" y="26039"/>
                  <a:pt x="18724" y="25804"/>
                  <a:pt x="18196" y="25393"/>
                </a:cubicBezTo>
                <a:cubicBezTo>
                  <a:pt x="18063" y="25288"/>
                  <a:pt x="17910" y="25240"/>
                  <a:pt x="17761" y="25240"/>
                </a:cubicBezTo>
                <a:cubicBezTo>
                  <a:pt x="17456" y="25240"/>
                  <a:pt x="17166" y="25441"/>
                  <a:pt x="17080" y="25773"/>
                </a:cubicBezTo>
                <a:cubicBezTo>
                  <a:pt x="16890" y="26559"/>
                  <a:pt x="16370" y="27218"/>
                  <a:pt x="15660" y="27599"/>
                </a:cubicBezTo>
                <a:cubicBezTo>
                  <a:pt x="15134" y="27874"/>
                  <a:pt x="14603" y="28015"/>
                  <a:pt x="14119" y="28015"/>
                </a:cubicBezTo>
                <a:cubicBezTo>
                  <a:pt x="13845" y="28015"/>
                  <a:pt x="13586" y="27970"/>
                  <a:pt x="13352" y="27878"/>
                </a:cubicBezTo>
                <a:cubicBezTo>
                  <a:pt x="13257" y="27839"/>
                  <a:pt x="13164" y="27821"/>
                  <a:pt x="13076" y="27821"/>
                </a:cubicBezTo>
                <a:cubicBezTo>
                  <a:pt x="12478" y="27821"/>
                  <a:pt x="12115" y="28639"/>
                  <a:pt x="12668" y="29070"/>
                </a:cubicBezTo>
                <a:cubicBezTo>
                  <a:pt x="13276" y="29564"/>
                  <a:pt x="13593" y="30325"/>
                  <a:pt x="13492" y="31099"/>
                </a:cubicBezTo>
                <a:cubicBezTo>
                  <a:pt x="13378" y="31859"/>
                  <a:pt x="12858" y="32493"/>
                  <a:pt x="12135" y="32760"/>
                </a:cubicBezTo>
                <a:cubicBezTo>
                  <a:pt x="11928" y="32829"/>
                  <a:pt x="11715" y="32862"/>
                  <a:pt x="11505" y="32862"/>
                </a:cubicBezTo>
                <a:cubicBezTo>
                  <a:pt x="10981" y="32862"/>
                  <a:pt x="10470" y="32654"/>
                  <a:pt x="10081" y="32265"/>
                </a:cubicBezTo>
                <a:cubicBezTo>
                  <a:pt x="9536" y="31682"/>
                  <a:pt x="9295" y="30642"/>
                  <a:pt x="9561" y="30046"/>
                </a:cubicBezTo>
                <a:cubicBezTo>
                  <a:pt x="9738" y="29666"/>
                  <a:pt x="9536" y="29209"/>
                  <a:pt x="9143" y="29095"/>
                </a:cubicBezTo>
                <a:cubicBezTo>
                  <a:pt x="8508" y="28880"/>
                  <a:pt x="8014" y="28398"/>
                  <a:pt x="7811" y="27764"/>
                </a:cubicBezTo>
                <a:cubicBezTo>
                  <a:pt x="7659" y="27295"/>
                  <a:pt x="7697" y="26787"/>
                  <a:pt x="7913" y="26331"/>
                </a:cubicBezTo>
                <a:cubicBezTo>
                  <a:pt x="8230" y="26407"/>
                  <a:pt x="8547" y="26445"/>
                  <a:pt x="8876" y="26445"/>
                </a:cubicBezTo>
                <a:cubicBezTo>
                  <a:pt x="9016" y="26445"/>
                  <a:pt x="9155" y="26445"/>
                  <a:pt x="9295" y="26432"/>
                </a:cubicBezTo>
                <a:cubicBezTo>
                  <a:pt x="10702" y="26267"/>
                  <a:pt x="11970" y="25481"/>
                  <a:pt x="12744" y="24277"/>
                </a:cubicBezTo>
                <a:cubicBezTo>
                  <a:pt x="13442" y="24987"/>
                  <a:pt x="14398" y="25376"/>
                  <a:pt x="15394" y="25376"/>
                </a:cubicBezTo>
                <a:cubicBezTo>
                  <a:pt x="15482" y="25376"/>
                  <a:pt x="15571" y="25373"/>
                  <a:pt x="15660" y="25367"/>
                </a:cubicBezTo>
                <a:cubicBezTo>
                  <a:pt x="16890" y="25253"/>
                  <a:pt x="17993" y="24543"/>
                  <a:pt x="18602" y="23465"/>
                </a:cubicBezTo>
                <a:cubicBezTo>
                  <a:pt x="19112" y="23730"/>
                  <a:pt x="19669" y="23860"/>
                  <a:pt x="20226" y="23860"/>
                </a:cubicBezTo>
                <a:cubicBezTo>
                  <a:pt x="20763" y="23860"/>
                  <a:pt x="21300" y="23740"/>
                  <a:pt x="21797" y="23503"/>
                </a:cubicBezTo>
                <a:cubicBezTo>
                  <a:pt x="22875" y="22958"/>
                  <a:pt x="23585" y="21893"/>
                  <a:pt x="23674" y="20688"/>
                </a:cubicBezTo>
                <a:cubicBezTo>
                  <a:pt x="23814" y="20650"/>
                  <a:pt x="23953" y="20599"/>
                  <a:pt x="24080" y="20549"/>
                </a:cubicBezTo>
                <a:close/>
                <a:moveTo>
                  <a:pt x="21573" y="0"/>
                </a:moveTo>
                <a:cubicBezTo>
                  <a:pt x="19833" y="0"/>
                  <a:pt x="18210" y="839"/>
                  <a:pt x="17220" y="2276"/>
                </a:cubicBezTo>
                <a:cubicBezTo>
                  <a:pt x="16606" y="2015"/>
                  <a:pt x="15954" y="1886"/>
                  <a:pt x="15304" y="1886"/>
                </a:cubicBezTo>
                <a:cubicBezTo>
                  <a:pt x="14504" y="1886"/>
                  <a:pt x="13705" y="2082"/>
                  <a:pt x="12985" y="2467"/>
                </a:cubicBezTo>
                <a:cubicBezTo>
                  <a:pt x="11894" y="3075"/>
                  <a:pt x="11019" y="4229"/>
                  <a:pt x="10626" y="5485"/>
                </a:cubicBezTo>
                <a:cubicBezTo>
                  <a:pt x="9692" y="4866"/>
                  <a:pt x="8610" y="4544"/>
                  <a:pt x="7498" y="4544"/>
                </a:cubicBezTo>
                <a:cubicBezTo>
                  <a:pt x="7311" y="4544"/>
                  <a:pt x="7124" y="4553"/>
                  <a:pt x="6936" y="4572"/>
                </a:cubicBezTo>
                <a:cubicBezTo>
                  <a:pt x="3576" y="4914"/>
                  <a:pt x="1420" y="8325"/>
                  <a:pt x="2574" y="11520"/>
                </a:cubicBezTo>
                <a:cubicBezTo>
                  <a:pt x="1408" y="11990"/>
                  <a:pt x="507" y="13131"/>
                  <a:pt x="469" y="14323"/>
                </a:cubicBezTo>
                <a:cubicBezTo>
                  <a:pt x="457" y="15337"/>
                  <a:pt x="938" y="16288"/>
                  <a:pt x="1763" y="16897"/>
                </a:cubicBezTo>
                <a:cubicBezTo>
                  <a:pt x="1052" y="17531"/>
                  <a:pt x="558" y="18380"/>
                  <a:pt x="342" y="19306"/>
                </a:cubicBezTo>
                <a:cubicBezTo>
                  <a:pt x="0" y="20752"/>
                  <a:pt x="469" y="22273"/>
                  <a:pt x="1560" y="23288"/>
                </a:cubicBezTo>
                <a:cubicBezTo>
                  <a:pt x="2292" y="23956"/>
                  <a:pt x="3352" y="24464"/>
                  <a:pt x="4421" y="24464"/>
                </a:cubicBezTo>
                <a:cubicBezTo>
                  <a:pt x="4630" y="24464"/>
                  <a:pt x="4839" y="24445"/>
                  <a:pt x="5047" y="24403"/>
                </a:cubicBezTo>
                <a:cubicBezTo>
                  <a:pt x="5440" y="24987"/>
                  <a:pt x="5972" y="25469"/>
                  <a:pt x="6594" y="25824"/>
                </a:cubicBezTo>
                <a:cubicBezTo>
                  <a:pt x="6264" y="26572"/>
                  <a:pt x="6226" y="27409"/>
                  <a:pt x="6467" y="28195"/>
                </a:cubicBezTo>
                <a:cubicBezTo>
                  <a:pt x="6733" y="29032"/>
                  <a:pt x="7317" y="29729"/>
                  <a:pt x="8077" y="30160"/>
                </a:cubicBezTo>
                <a:cubicBezTo>
                  <a:pt x="7913" y="31264"/>
                  <a:pt x="8382" y="32519"/>
                  <a:pt x="9066" y="33242"/>
                </a:cubicBezTo>
                <a:cubicBezTo>
                  <a:pt x="9700" y="33901"/>
                  <a:pt x="10588" y="34269"/>
                  <a:pt x="11501" y="34269"/>
                </a:cubicBezTo>
                <a:cubicBezTo>
                  <a:pt x="11869" y="34269"/>
                  <a:pt x="12236" y="34205"/>
                  <a:pt x="12579" y="34091"/>
                </a:cubicBezTo>
                <a:cubicBezTo>
                  <a:pt x="13796" y="33647"/>
                  <a:pt x="14671" y="32582"/>
                  <a:pt x="14874" y="31302"/>
                </a:cubicBezTo>
                <a:cubicBezTo>
                  <a:pt x="14963" y="30655"/>
                  <a:pt x="14861" y="29983"/>
                  <a:pt x="14595" y="29387"/>
                </a:cubicBezTo>
                <a:cubicBezTo>
                  <a:pt x="15191" y="29311"/>
                  <a:pt x="15774" y="29121"/>
                  <a:pt x="16294" y="28842"/>
                </a:cubicBezTo>
                <a:cubicBezTo>
                  <a:pt x="17080" y="28423"/>
                  <a:pt x="17714" y="27776"/>
                  <a:pt x="18107" y="26978"/>
                </a:cubicBezTo>
                <a:cubicBezTo>
                  <a:pt x="18783" y="27292"/>
                  <a:pt x="19516" y="27450"/>
                  <a:pt x="20250" y="27450"/>
                </a:cubicBezTo>
                <a:cubicBezTo>
                  <a:pt x="20702" y="27450"/>
                  <a:pt x="21155" y="27390"/>
                  <a:pt x="21595" y="27269"/>
                </a:cubicBezTo>
                <a:cubicBezTo>
                  <a:pt x="22647" y="26952"/>
                  <a:pt x="23547" y="26280"/>
                  <a:pt x="24156" y="25380"/>
                </a:cubicBezTo>
                <a:cubicBezTo>
                  <a:pt x="24907" y="26058"/>
                  <a:pt x="25877" y="26421"/>
                  <a:pt x="26869" y="26421"/>
                </a:cubicBezTo>
                <a:cubicBezTo>
                  <a:pt x="27267" y="26421"/>
                  <a:pt x="27669" y="26362"/>
                  <a:pt x="28061" y="26242"/>
                </a:cubicBezTo>
                <a:cubicBezTo>
                  <a:pt x="29431" y="25849"/>
                  <a:pt x="30509" y="24873"/>
                  <a:pt x="30915" y="23719"/>
                </a:cubicBezTo>
                <a:cubicBezTo>
                  <a:pt x="31024" y="23732"/>
                  <a:pt x="31133" y="23739"/>
                  <a:pt x="31242" y="23739"/>
                </a:cubicBezTo>
                <a:cubicBezTo>
                  <a:pt x="31650" y="23739"/>
                  <a:pt x="32050" y="23645"/>
                  <a:pt x="32411" y="23465"/>
                </a:cubicBezTo>
                <a:cubicBezTo>
                  <a:pt x="32905" y="23212"/>
                  <a:pt x="33311" y="22793"/>
                  <a:pt x="33552" y="22286"/>
                </a:cubicBezTo>
                <a:cubicBezTo>
                  <a:pt x="33901" y="22363"/>
                  <a:pt x="34257" y="22401"/>
                  <a:pt x="34615" y="22401"/>
                </a:cubicBezTo>
                <a:cubicBezTo>
                  <a:pt x="34908" y="22401"/>
                  <a:pt x="35201" y="22375"/>
                  <a:pt x="35492" y="22324"/>
                </a:cubicBezTo>
                <a:cubicBezTo>
                  <a:pt x="37483" y="21944"/>
                  <a:pt x="39081" y="20257"/>
                  <a:pt x="39309" y="18330"/>
                </a:cubicBezTo>
                <a:cubicBezTo>
                  <a:pt x="39524" y="16542"/>
                  <a:pt x="38561" y="14817"/>
                  <a:pt x="37052" y="14107"/>
                </a:cubicBezTo>
                <a:cubicBezTo>
                  <a:pt x="37635" y="12154"/>
                  <a:pt x="36900" y="9859"/>
                  <a:pt x="35200" y="8693"/>
                </a:cubicBezTo>
                <a:cubicBezTo>
                  <a:pt x="34630" y="8300"/>
                  <a:pt x="33983" y="8033"/>
                  <a:pt x="33311" y="7906"/>
                </a:cubicBezTo>
                <a:cubicBezTo>
                  <a:pt x="33717" y="5928"/>
                  <a:pt x="32943" y="3735"/>
                  <a:pt x="31333" y="2505"/>
                </a:cubicBezTo>
                <a:cubicBezTo>
                  <a:pt x="30444" y="1824"/>
                  <a:pt x="29320" y="1483"/>
                  <a:pt x="28176" y="1483"/>
                </a:cubicBezTo>
                <a:cubicBezTo>
                  <a:pt x="27297" y="1483"/>
                  <a:pt x="26406" y="1684"/>
                  <a:pt x="25602" y="2086"/>
                </a:cubicBezTo>
                <a:cubicBezTo>
                  <a:pt x="24727" y="856"/>
                  <a:pt x="23344" y="83"/>
                  <a:pt x="21835" y="7"/>
                </a:cubicBezTo>
                <a:cubicBezTo>
                  <a:pt x="21748" y="2"/>
                  <a:pt x="21661" y="0"/>
                  <a:pt x="21573" y="0"/>
                </a:cubicBezTo>
                <a:close/>
              </a:path>
            </a:pathLst>
          </a:custGeom>
          <a:gradFill>
            <a:gsLst>
              <a:gs pos="0">
                <a:schemeClr val="lt2"/>
              </a:gs>
              <a:gs pos="100000">
                <a:srgbClr val="FFD3E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a:extLst>
              <a:ext uri="{FF2B5EF4-FFF2-40B4-BE49-F238E27FC236}">
                <a16:creationId xmlns:a16="http://schemas.microsoft.com/office/drawing/2014/main" id="{C3023031-333E-4B3A-88DB-2DCF4500ABB7}"/>
              </a:ext>
            </a:extLst>
          </p:cNvPr>
          <p:cNvSpPr>
            <a:spLocks noChangeArrowheads="1"/>
          </p:cNvSpPr>
          <p:nvPr/>
        </p:nvSpPr>
        <p:spPr bwMode="auto">
          <a:xfrm>
            <a:off x="498087" y="734075"/>
            <a:ext cx="714421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Abstract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Introduction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Literature Review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Project Description </a:t>
            </a:r>
          </a:p>
          <a:p>
            <a:pPr marL="4572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Modules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Tools used</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References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6"/>
          <p:cNvSpPr txBox="1">
            <a:spLocks noGrp="1"/>
          </p:cNvSpPr>
          <p:nvPr>
            <p:ph type="title"/>
          </p:nvPr>
        </p:nvSpPr>
        <p:spPr>
          <a:xfrm>
            <a:off x="585635" y="535000"/>
            <a:ext cx="3679001" cy="4868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Abstract</a:t>
            </a:r>
            <a:endParaRPr sz="1800" dirty="0"/>
          </a:p>
        </p:txBody>
      </p:sp>
      <p:sp>
        <p:nvSpPr>
          <p:cNvPr id="255" name="Google Shape;255;p36"/>
          <p:cNvSpPr txBox="1">
            <a:spLocks noGrp="1"/>
          </p:cNvSpPr>
          <p:nvPr>
            <p:ph type="subTitle" idx="1"/>
          </p:nvPr>
        </p:nvSpPr>
        <p:spPr>
          <a:xfrm>
            <a:off x="715100" y="1276558"/>
            <a:ext cx="4048200" cy="3331942"/>
          </a:xfrm>
          <a:prstGeom prst="rect">
            <a:avLst/>
          </a:prstGeom>
        </p:spPr>
        <p:txBody>
          <a:bodyPr spcFirstLastPara="1" wrap="square" lIns="91425" tIns="91425" rIns="91425" bIns="91425" anchor="ctr" anchorCtr="0">
            <a:noAutofit/>
          </a:bodyPr>
          <a:lstStyle/>
          <a:p>
            <a:pPr>
              <a:lnSpc>
                <a:spcPct val="107000"/>
              </a:lnSpc>
              <a:spcAft>
                <a:spcPts val="800"/>
              </a:spcAft>
              <a:buFont typeface="Arial" panose="020B0604020202020204" pitchFamily="34" charset="0"/>
              <a:buChar char="•"/>
            </a:pPr>
            <a:r>
              <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Prescription of accurate drugs is one of the most important therapeutic transaction between physician and patient. It is a health care program implemented by a physician in the form of instructions that govern the plan care for an individual patient. It is a written order for the medication to be used for diagnosis prevention and treatment of specific patient directed by physician. It is a crucial task and suggests prescriber’s responsibility towards the clinical care and the safe monitoring of the patient thus also carries legal implication.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IN" sz="1400" dirty="0">
                <a:solidFill>
                  <a:srgbClr val="000000"/>
                </a:solidFill>
                <a:effectLst/>
                <a:latin typeface="Calibri" panose="020F0502020204030204" pitchFamily="34" charset="0"/>
                <a:ea typeface="Calibri" panose="020F0502020204030204" pitchFamily="34" charset="0"/>
              </a:rPr>
              <a:t>Our objective in this project is to ensure that the patient gets information about the right medicine and right dose easily and accurately.</a:t>
            </a:r>
            <a:endParaRPr sz="1400" dirty="0"/>
          </a:p>
        </p:txBody>
      </p:sp>
      <p:pic>
        <p:nvPicPr>
          <p:cNvPr id="256" name="Google Shape;256;p36"/>
          <p:cNvPicPr preferRelativeResize="0"/>
          <p:nvPr/>
        </p:nvPicPr>
        <p:blipFill rotWithShape="1">
          <a:blip r:embed="rId3">
            <a:alphaModFix/>
          </a:blip>
          <a:srcRect l="1320" t="218" r="49221" b="268"/>
          <a:stretch/>
        </p:blipFill>
        <p:spPr>
          <a:xfrm>
            <a:off x="5232800" y="222850"/>
            <a:ext cx="3679002" cy="4694600"/>
          </a:xfrm>
          <a:prstGeom prst="rect">
            <a:avLst/>
          </a:prstGeom>
          <a:noFill/>
          <a:ln w="28575" cap="flat" cmpd="sng">
            <a:solidFill>
              <a:schemeClr val="lt2"/>
            </a:solidFill>
            <a:prstDash val="solid"/>
            <a:round/>
            <a:headEnd type="none" w="sm" len="sm"/>
            <a:tailEnd type="none" w="sm" len="sm"/>
          </a:ln>
        </p:spPr>
      </p:pic>
      <p:sp>
        <p:nvSpPr>
          <p:cNvPr id="257" name="Google Shape;257;p36"/>
          <p:cNvSpPr/>
          <p:nvPr/>
        </p:nvSpPr>
        <p:spPr>
          <a:xfrm>
            <a:off x="4446928" y="367471"/>
            <a:ext cx="633316" cy="881541"/>
          </a:xfrm>
          <a:custGeom>
            <a:avLst/>
            <a:gdLst/>
            <a:ahLst/>
            <a:cxnLst/>
            <a:rect l="l" t="t" r="r" b="b"/>
            <a:pathLst>
              <a:path w="25980" h="33607" extrusionOk="0">
                <a:moveTo>
                  <a:pt x="6503" y="0"/>
                </a:moveTo>
                <a:cubicBezTo>
                  <a:pt x="4986" y="0"/>
                  <a:pt x="3474" y="582"/>
                  <a:pt x="2321" y="1721"/>
                </a:cubicBezTo>
                <a:cubicBezTo>
                  <a:pt x="191" y="3851"/>
                  <a:pt x="1" y="7237"/>
                  <a:pt x="1878" y="9595"/>
                </a:cubicBezTo>
                <a:cubicBezTo>
                  <a:pt x="3036" y="11043"/>
                  <a:pt x="4759" y="11815"/>
                  <a:pt x="6505" y="11815"/>
                </a:cubicBezTo>
                <a:cubicBezTo>
                  <a:pt x="7588" y="11815"/>
                  <a:pt x="8680" y="11518"/>
                  <a:pt x="9651" y="10901"/>
                </a:cubicBezTo>
                <a:lnTo>
                  <a:pt x="14266" y="15517"/>
                </a:lnTo>
                <a:cubicBezTo>
                  <a:pt x="13049" y="17419"/>
                  <a:pt x="13062" y="19866"/>
                  <a:pt x="14304" y="21768"/>
                </a:cubicBezTo>
                <a:lnTo>
                  <a:pt x="11616" y="24469"/>
                </a:lnTo>
                <a:cubicBezTo>
                  <a:pt x="10868" y="24025"/>
                  <a:pt x="10018" y="23785"/>
                  <a:pt x="9156" y="23785"/>
                </a:cubicBezTo>
                <a:cubicBezTo>
                  <a:pt x="7165" y="23785"/>
                  <a:pt x="5377" y="24976"/>
                  <a:pt x="4616" y="26815"/>
                </a:cubicBezTo>
                <a:cubicBezTo>
                  <a:pt x="3856" y="28654"/>
                  <a:pt x="4274" y="30759"/>
                  <a:pt x="5682" y="32166"/>
                </a:cubicBezTo>
                <a:cubicBezTo>
                  <a:pt x="6623" y="33107"/>
                  <a:pt x="7875" y="33606"/>
                  <a:pt x="9152" y="33606"/>
                </a:cubicBezTo>
                <a:cubicBezTo>
                  <a:pt x="9785" y="33606"/>
                  <a:pt x="10423" y="33483"/>
                  <a:pt x="11033" y="33231"/>
                </a:cubicBezTo>
                <a:cubicBezTo>
                  <a:pt x="12871" y="32470"/>
                  <a:pt x="14063" y="30683"/>
                  <a:pt x="14063" y="28692"/>
                </a:cubicBezTo>
                <a:cubicBezTo>
                  <a:pt x="14063" y="27855"/>
                  <a:pt x="13835" y="27018"/>
                  <a:pt x="13417" y="26295"/>
                </a:cubicBezTo>
                <a:lnTo>
                  <a:pt x="16130" y="23582"/>
                </a:lnTo>
                <a:cubicBezTo>
                  <a:pt x="17112" y="24199"/>
                  <a:pt x="18189" y="24485"/>
                  <a:pt x="19245" y="24485"/>
                </a:cubicBezTo>
                <a:cubicBezTo>
                  <a:pt x="21751" y="24485"/>
                  <a:pt x="24147" y="22874"/>
                  <a:pt x="24905" y="20234"/>
                </a:cubicBezTo>
                <a:cubicBezTo>
                  <a:pt x="25979" y="16481"/>
                  <a:pt x="23161" y="12753"/>
                  <a:pt x="19276" y="12753"/>
                </a:cubicBezTo>
                <a:cubicBezTo>
                  <a:pt x="19263" y="12753"/>
                  <a:pt x="19250" y="12753"/>
                  <a:pt x="19237" y="12753"/>
                </a:cubicBezTo>
                <a:lnTo>
                  <a:pt x="19224" y="12740"/>
                </a:lnTo>
                <a:cubicBezTo>
                  <a:pt x="18108" y="12740"/>
                  <a:pt x="17005" y="13070"/>
                  <a:pt x="16067" y="13678"/>
                </a:cubicBezTo>
                <a:lnTo>
                  <a:pt x="11476" y="9088"/>
                </a:lnTo>
                <a:cubicBezTo>
                  <a:pt x="13100" y="6539"/>
                  <a:pt x="12542" y="3192"/>
                  <a:pt x="10196" y="1302"/>
                </a:cubicBezTo>
                <a:cubicBezTo>
                  <a:pt x="9112" y="429"/>
                  <a:pt x="7806" y="0"/>
                  <a:pt x="6503" y="0"/>
                </a:cubicBezTo>
                <a:close/>
              </a:path>
            </a:pathLst>
          </a:custGeom>
          <a:gradFill>
            <a:gsLst>
              <a:gs pos="0">
                <a:schemeClr val="lt2"/>
              </a:gs>
              <a:gs pos="100000">
                <a:srgbClr val="FFD3E5"/>
              </a:gs>
            </a:gsLst>
            <a:lin ang="5400012" scaled="0"/>
          </a:gra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AED"/>
            </a:gs>
            <a:gs pos="100000">
              <a:schemeClr val="lt1"/>
            </a:gs>
          </a:gsLst>
          <a:lin ang="5400012" scaled="0"/>
        </a:gradFill>
        <a:effectLst/>
      </p:bgPr>
    </p:bg>
    <p:spTree>
      <p:nvGrpSpPr>
        <p:cNvPr id="1" name="Shape 261"/>
        <p:cNvGrpSpPr/>
        <p:nvPr/>
      </p:nvGrpSpPr>
      <p:grpSpPr>
        <a:xfrm>
          <a:off x="0" y="0"/>
          <a:ext cx="0" cy="0"/>
          <a:chOff x="0" y="0"/>
          <a:chExt cx="0" cy="0"/>
        </a:xfrm>
      </p:grpSpPr>
      <p:sp>
        <p:nvSpPr>
          <p:cNvPr id="262" name="Google Shape;262;p37"/>
          <p:cNvSpPr txBox="1">
            <a:spLocks noGrp="1"/>
          </p:cNvSpPr>
          <p:nvPr>
            <p:ph type="title"/>
          </p:nvPr>
        </p:nvSpPr>
        <p:spPr>
          <a:xfrm>
            <a:off x="711437" y="2279100"/>
            <a:ext cx="4590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63" name="Google Shape;263;p37"/>
          <p:cNvSpPr txBox="1">
            <a:spLocks noGrp="1"/>
          </p:cNvSpPr>
          <p:nvPr>
            <p:ph type="title" idx="2"/>
          </p:nvPr>
        </p:nvSpPr>
        <p:spPr>
          <a:xfrm>
            <a:off x="715150" y="1309950"/>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02</a:t>
            </a:r>
            <a:endParaRPr dirty="0"/>
          </a:p>
        </p:txBody>
      </p:sp>
      <p:sp>
        <p:nvSpPr>
          <p:cNvPr id="265" name="Google Shape;265;p37"/>
          <p:cNvSpPr/>
          <p:nvPr/>
        </p:nvSpPr>
        <p:spPr>
          <a:xfrm rot="-479648">
            <a:off x="7608959" y="868177"/>
            <a:ext cx="845124" cy="555390"/>
          </a:xfrm>
          <a:custGeom>
            <a:avLst/>
            <a:gdLst/>
            <a:ahLst/>
            <a:cxnLst/>
            <a:rect l="l" t="t" r="r" b="b"/>
            <a:pathLst>
              <a:path w="17348" h="11400" extrusionOk="0">
                <a:moveTo>
                  <a:pt x="850" y="0"/>
                </a:moveTo>
                <a:cubicBezTo>
                  <a:pt x="381" y="0"/>
                  <a:pt x="1" y="380"/>
                  <a:pt x="1" y="862"/>
                </a:cubicBezTo>
                <a:lnTo>
                  <a:pt x="1" y="8382"/>
                </a:lnTo>
                <a:cubicBezTo>
                  <a:pt x="1" y="8864"/>
                  <a:pt x="381" y="9244"/>
                  <a:pt x="850" y="9244"/>
                </a:cubicBezTo>
                <a:lnTo>
                  <a:pt x="2423" y="9244"/>
                </a:lnTo>
                <a:lnTo>
                  <a:pt x="2423" y="11400"/>
                </a:lnTo>
                <a:lnTo>
                  <a:pt x="4021" y="9244"/>
                </a:lnTo>
                <a:lnTo>
                  <a:pt x="16485" y="9244"/>
                </a:lnTo>
                <a:cubicBezTo>
                  <a:pt x="16954" y="9244"/>
                  <a:pt x="17335" y="8864"/>
                  <a:pt x="17347" y="8394"/>
                </a:cubicBezTo>
                <a:lnTo>
                  <a:pt x="17347" y="862"/>
                </a:lnTo>
                <a:cubicBezTo>
                  <a:pt x="17335" y="380"/>
                  <a:pt x="16954" y="0"/>
                  <a:pt x="16485" y="0"/>
                </a:cubicBezTo>
                <a:close/>
              </a:path>
            </a:pathLst>
          </a:custGeom>
          <a:gradFill>
            <a:gsLst>
              <a:gs pos="0">
                <a:schemeClr val="accent2"/>
              </a:gs>
              <a:gs pos="100000">
                <a:srgbClr val="FFF0C6"/>
              </a:gs>
            </a:gsLst>
            <a:lin ang="5400012" scaled="0"/>
          </a:gra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37"/>
          <p:cNvGrpSpPr/>
          <p:nvPr/>
        </p:nvGrpSpPr>
        <p:grpSpPr>
          <a:xfrm>
            <a:off x="5774774" y="1576097"/>
            <a:ext cx="2896373" cy="2247807"/>
            <a:chOff x="627150" y="569675"/>
            <a:chExt cx="2497950" cy="1938600"/>
          </a:xfrm>
        </p:grpSpPr>
        <p:sp>
          <p:nvSpPr>
            <p:cNvPr id="267" name="Google Shape;267;p37"/>
            <p:cNvSpPr/>
            <p:nvPr/>
          </p:nvSpPr>
          <p:spPr>
            <a:xfrm>
              <a:off x="1463575" y="755675"/>
              <a:ext cx="503950" cy="457475"/>
            </a:xfrm>
            <a:custGeom>
              <a:avLst/>
              <a:gdLst/>
              <a:ahLst/>
              <a:cxnLst/>
              <a:rect l="l" t="t" r="r" b="b"/>
              <a:pathLst>
                <a:path w="20158" h="18299" extrusionOk="0">
                  <a:moveTo>
                    <a:pt x="4781" y="0"/>
                  </a:moveTo>
                  <a:cubicBezTo>
                    <a:pt x="4270" y="0"/>
                    <a:pt x="3726" y="81"/>
                    <a:pt x="3143" y="249"/>
                  </a:cubicBezTo>
                  <a:cubicBezTo>
                    <a:pt x="2167" y="522"/>
                    <a:pt x="1072" y="439"/>
                    <a:pt x="0" y="522"/>
                  </a:cubicBezTo>
                  <a:cubicBezTo>
                    <a:pt x="274" y="1356"/>
                    <a:pt x="1226" y="1415"/>
                    <a:pt x="2060" y="1606"/>
                  </a:cubicBezTo>
                  <a:cubicBezTo>
                    <a:pt x="2158" y="1619"/>
                    <a:pt x="2258" y="1625"/>
                    <a:pt x="2358" y="1625"/>
                  </a:cubicBezTo>
                  <a:cubicBezTo>
                    <a:pt x="2537" y="1625"/>
                    <a:pt x="2718" y="1604"/>
                    <a:pt x="2893" y="1558"/>
                  </a:cubicBezTo>
                  <a:cubicBezTo>
                    <a:pt x="3326" y="1463"/>
                    <a:pt x="3730" y="1418"/>
                    <a:pt x="4109" y="1418"/>
                  </a:cubicBezTo>
                  <a:cubicBezTo>
                    <a:pt x="6240" y="1418"/>
                    <a:pt x="7556" y="2847"/>
                    <a:pt x="8537" y="4809"/>
                  </a:cubicBezTo>
                  <a:cubicBezTo>
                    <a:pt x="9501" y="6749"/>
                    <a:pt x="10454" y="8678"/>
                    <a:pt x="11299" y="10666"/>
                  </a:cubicBezTo>
                  <a:cubicBezTo>
                    <a:pt x="12228" y="12845"/>
                    <a:pt x="10918" y="15941"/>
                    <a:pt x="8775" y="16822"/>
                  </a:cubicBezTo>
                  <a:cubicBezTo>
                    <a:pt x="8025" y="17120"/>
                    <a:pt x="7310" y="17417"/>
                    <a:pt x="7668" y="18298"/>
                  </a:cubicBezTo>
                  <a:cubicBezTo>
                    <a:pt x="8704" y="17870"/>
                    <a:pt x="9727" y="17417"/>
                    <a:pt x="10775" y="17012"/>
                  </a:cubicBezTo>
                  <a:cubicBezTo>
                    <a:pt x="11656" y="16667"/>
                    <a:pt x="12228" y="16060"/>
                    <a:pt x="12442" y="15131"/>
                  </a:cubicBezTo>
                  <a:cubicBezTo>
                    <a:pt x="12609" y="14441"/>
                    <a:pt x="12716" y="13703"/>
                    <a:pt x="13025" y="13072"/>
                  </a:cubicBezTo>
                  <a:cubicBezTo>
                    <a:pt x="13604" y="11943"/>
                    <a:pt x="14362" y="11378"/>
                    <a:pt x="15303" y="11378"/>
                  </a:cubicBezTo>
                  <a:cubicBezTo>
                    <a:pt x="15950" y="11378"/>
                    <a:pt x="16682" y="11645"/>
                    <a:pt x="17502" y="12179"/>
                  </a:cubicBezTo>
                  <a:cubicBezTo>
                    <a:pt x="17940" y="12466"/>
                    <a:pt x="18358" y="12629"/>
                    <a:pt x="18810" y="12629"/>
                  </a:cubicBezTo>
                  <a:cubicBezTo>
                    <a:pt x="19218" y="12629"/>
                    <a:pt x="19654" y="12496"/>
                    <a:pt x="20157" y="12202"/>
                  </a:cubicBezTo>
                  <a:cubicBezTo>
                    <a:pt x="18115" y="12024"/>
                    <a:pt x="16706" y="10000"/>
                    <a:pt x="14793" y="10000"/>
                  </a:cubicBezTo>
                  <a:cubicBezTo>
                    <a:pt x="14286" y="10000"/>
                    <a:pt x="13744" y="10143"/>
                    <a:pt x="13145" y="10500"/>
                  </a:cubicBezTo>
                  <a:cubicBezTo>
                    <a:pt x="11978" y="8202"/>
                    <a:pt x="10894" y="6035"/>
                    <a:pt x="9775" y="3868"/>
                  </a:cubicBezTo>
                  <a:cubicBezTo>
                    <a:pt x="9513" y="3380"/>
                    <a:pt x="9215" y="2904"/>
                    <a:pt x="8882" y="2463"/>
                  </a:cubicBezTo>
                  <a:cubicBezTo>
                    <a:pt x="7801" y="897"/>
                    <a:pt x="6481" y="0"/>
                    <a:pt x="4781" y="0"/>
                  </a:cubicBezTo>
                  <a:close/>
                </a:path>
              </a:pathLst>
            </a:custGeom>
            <a:solidFill>
              <a:srgbClr val="D3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775375" y="629800"/>
              <a:ext cx="1326400" cy="1052125"/>
            </a:xfrm>
            <a:custGeom>
              <a:avLst/>
              <a:gdLst/>
              <a:ahLst/>
              <a:cxnLst/>
              <a:rect l="l" t="t" r="r" b="b"/>
              <a:pathLst>
                <a:path w="53056" h="42085" extrusionOk="0">
                  <a:moveTo>
                    <a:pt x="32287" y="5041"/>
                  </a:moveTo>
                  <a:cubicBezTo>
                    <a:pt x="33997" y="5041"/>
                    <a:pt x="35315" y="5937"/>
                    <a:pt x="36398" y="7498"/>
                  </a:cubicBezTo>
                  <a:cubicBezTo>
                    <a:pt x="36732" y="7951"/>
                    <a:pt x="37029" y="8427"/>
                    <a:pt x="37291" y="8915"/>
                  </a:cubicBezTo>
                  <a:cubicBezTo>
                    <a:pt x="38410" y="11070"/>
                    <a:pt x="39506" y="13249"/>
                    <a:pt x="40661" y="15535"/>
                  </a:cubicBezTo>
                  <a:cubicBezTo>
                    <a:pt x="41259" y="15178"/>
                    <a:pt x="41802" y="15036"/>
                    <a:pt x="42308" y="15036"/>
                  </a:cubicBezTo>
                  <a:cubicBezTo>
                    <a:pt x="44221" y="15036"/>
                    <a:pt x="45631" y="17064"/>
                    <a:pt x="47673" y="17261"/>
                  </a:cubicBezTo>
                  <a:cubicBezTo>
                    <a:pt x="47176" y="17546"/>
                    <a:pt x="46745" y="17674"/>
                    <a:pt x="46341" y="17674"/>
                  </a:cubicBezTo>
                  <a:cubicBezTo>
                    <a:pt x="45883" y="17674"/>
                    <a:pt x="45461" y="17510"/>
                    <a:pt x="45018" y="17225"/>
                  </a:cubicBezTo>
                  <a:cubicBezTo>
                    <a:pt x="44202" y="16686"/>
                    <a:pt x="43469" y="16416"/>
                    <a:pt x="42821" y="16416"/>
                  </a:cubicBezTo>
                  <a:cubicBezTo>
                    <a:pt x="41881" y="16416"/>
                    <a:pt x="41119" y="16984"/>
                    <a:pt x="40542" y="18118"/>
                  </a:cubicBezTo>
                  <a:cubicBezTo>
                    <a:pt x="40232" y="18738"/>
                    <a:pt x="40125" y="19476"/>
                    <a:pt x="39958" y="20178"/>
                  </a:cubicBezTo>
                  <a:cubicBezTo>
                    <a:pt x="39744" y="21107"/>
                    <a:pt x="39184" y="21702"/>
                    <a:pt x="38291" y="22059"/>
                  </a:cubicBezTo>
                  <a:cubicBezTo>
                    <a:pt x="37255" y="22464"/>
                    <a:pt x="36208" y="22917"/>
                    <a:pt x="35184" y="23345"/>
                  </a:cubicBezTo>
                  <a:cubicBezTo>
                    <a:pt x="34827" y="22464"/>
                    <a:pt x="35553" y="22178"/>
                    <a:pt x="36291" y="21869"/>
                  </a:cubicBezTo>
                  <a:cubicBezTo>
                    <a:pt x="38434" y="20976"/>
                    <a:pt x="39756" y="17892"/>
                    <a:pt x="38815" y="15701"/>
                  </a:cubicBezTo>
                  <a:cubicBezTo>
                    <a:pt x="37970" y="13725"/>
                    <a:pt x="37017" y="11784"/>
                    <a:pt x="36053" y="9856"/>
                  </a:cubicBezTo>
                  <a:cubicBezTo>
                    <a:pt x="35074" y="7897"/>
                    <a:pt x="33761" y="6461"/>
                    <a:pt x="31635" y="6461"/>
                  </a:cubicBezTo>
                  <a:cubicBezTo>
                    <a:pt x="31254" y="6461"/>
                    <a:pt x="30846" y="6507"/>
                    <a:pt x="30409" y="6605"/>
                  </a:cubicBezTo>
                  <a:cubicBezTo>
                    <a:pt x="30245" y="6648"/>
                    <a:pt x="30076" y="6669"/>
                    <a:pt x="29909" y="6669"/>
                  </a:cubicBezTo>
                  <a:cubicBezTo>
                    <a:pt x="29797" y="6669"/>
                    <a:pt x="29685" y="6660"/>
                    <a:pt x="29576" y="6641"/>
                  </a:cubicBezTo>
                  <a:cubicBezTo>
                    <a:pt x="28742" y="6462"/>
                    <a:pt x="27790" y="6403"/>
                    <a:pt x="27516" y="5569"/>
                  </a:cubicBezTo>
                  <a:cubicBezTo>
                    <a:pt x="28588" y="5486"/>
                    <a:pt x="29683" y="5569"/>
                    <a:pt x="30659" y="5284"/>
                  </a:cubicBezTo>
                  <a:cubicBezTo>
                    <a:pt x="31239" y="5120"/>
                    <a:pt x="31781" y="5041"/>
                    <a:pt x="32287" y="5041"/>
                  </a:cubicBezTo>
                  <a:close/>
                  <a:moveTo>
                    <a:pt x="33469" y="0"/>
                  </a:moveTo>
                  <a:cubicBezTo>
                    <a:pt x="31918" y="0"/>
                    <a:pt x="30363" y="330"/>
                    <a:pt x="28814" y="854"/>
                  </a:cubicBezTo>
                  <a:cubicBezTo>
                    <a:pt x="27826" y="1176"/>
                    <a:pt x="26861" y="1569"/>
                    <a:pt x="25933" y="2033"/>
                  </a:cubicBezTo>
                  <a:cubicBezTo>
                    <a:pt x="23063" y="3462"/>
                    <a:pt x="23480" y="6224"/>
                    <a:pt x="25040" y="7867"/>
                  </a:cubicBezTo>
                  <a:cubicBezTo>
                    <a:pt x="26123" y="9021"/>
                    <a:pt x="27520" y="9546"/>
                    <a:pt x="29060" y="9546"/>
                  </a:cubicBezTo>
                  <a:cubicBezTo>
                    <a:pt x="29077" y="9546"/>
                    <a:pt x="29094" y="9546"/>
                    <a:pt x="29112" y="9546"/>
                  </a:cubicBezTo>
                  <a:cubicBezTo>
                    <a:pt x="29125" y="9546"/>
                    <a:pt x="29138" y="9546"/>
                    <a:pt x="29152" y="9546"/>
                  </a:cubicBezTo>
                  <a:cubicBezTo>
                    <a:pt x="32144" y="9546"/>
                    <a:pt x="33019" y="10879"/>
                    <a:pt x="33493" y="13380"/>
                  </a:cubicBezTo>
                  <a:cubicBezTo>
                    <a:pt x="33731" y="14630"/>
                    <a:pt x="34279" y="15821"/>
                    <a:pt x="34660" y="16987"/>
                  </a:cubicBezTo>
                  <a:cubicBezTo>
                    <a:pt x="33219" y="16761"/>
                    <a:pt x="32814" y="15368"/>
                    <a:pt x="32541" y="14154"/>
                  </a:cubicBezTo>
                  <a:cubicBezTo>
                    <a:pt x="32017" y="11927"/>
                    <a:pt x="30647" y="11225"/>
                    <a:pt x="28528" y="11010"/>
                  </a:cubicBezTo>
                  <a:cubicBezTo>
                    <a:pt x="25814" y="10713"/>
                    <a:pt x="23670" y="9284"/>
                    <a:pt x="22396" y="6819"/>
                  </a:cubicBezTo>
                  <a:cubicBezTo>
                    <a:pt x="22039" y="6141"/>
                    <a:pt x="22087" y="5224"/>
                    <a:pt x="21992" y="4414"/>
                  </a:cubicBezTo>
                  <a:cubicBezTo>
                    <a:pt x="21931" y="3936"/>
                    <a:pt x="21983" y="3388"/>
                    <a:pt x="21433" y="3388"/>
                  </a:cubicBezTo>
                  <a:cubicBezTo>
                    <a:pt x="21340" y="3388"/>
                    <a:pt x="21230" y="3404"/>
                    <a:pt x="21099" y="3438"/>
                  </a:cubicBezTo>
                  <a:cubicBezTo>
                    <a:pt x="19134" y="3950"/>
                    <a:pt x="17336" y="4962"/>
                    <a:pt x="15872" y="6367"/>
                  </a:cubicBezTo>
                  <a:cubicBezTo>
                    <a:pt x="16122" y="6486"/>
                    <a:pt x="16372" y="6605"/>
                    <a:pt x="16634" y="6700"/>
                  </a:cubicBezTo>
                  <a:cubicBezTo>
                    <a:pt x="17753" y="7046"/>
                    <a:pt x="18622" y="7629"/>
                    <a:pt x="18598" y="8915"/>
                  </a:cubicBezTo>
                  <a:cubicBezTo>
                    <a:pt x="18575" y="10320"/>
                    <a:pt x="17563" y="11689"/>
                    <a:pt x="16265" y="11891"/>
                  </a:cubicBezTo>
                  <a:cubicBezTo>
                    <a:pt x="14645" y="12165"/>
                    <a:pt x="13002" y="12249"/>
                    <a:pt x="11371" y="12415"/>
                  </a:cubicBezTo>
                  <a:lnTo>
                    <a:pt x="11276" y="12058"/>
                  </a:lnTo>
                  <a:cubicBezTo>
                    <a:pt x="12133" y="11808"/>
                    <a:pt x="12991" y="11475"/>
                    <a:pt x="13872" y="11332"/>
                  </a:cubicBezTo>
                  <a:cubicBezTo>
                    <a:pt x="14979" y="11153"/>
                    <a:pt x="15955" y="10903"/>
                    <a:pt x="16622" y="9879"/>
                  </a:cubicBezTo>
                  <a:cubicBezTo>
                    <a:pt x="17312" y="8832"/>
                    <a:pt x="17027" y="8141"/>
                    <a:pt x="15741" y="8046"/>
                  </a:cubicBezTo>
                  <a:cubicBezTo>
                    <a:pt x="15516" y="8029"/>
                    <a:pt x="15294" y="8020"/>
                    <a:pt x="15077" y="8020"/>
                  </a:cubicBezTo>
                  <a:cubicBezTo>
                    <a:pt x="12131" y="8020"/>
                    <a:pt x="9873" y="9562"/>
                    <a:pt x="7966" y="11713"/>
                  </a:cubicBezTo>
                  <a:cubicBezTo>
                    <a:pt x="7240" y="12534"/>
                    <a:pt x="6811" y="13606"/>
                    <a:pt x="6252" y="14570"/>
                  </a:cubicBezTo>
                  <a:lnTo>
                    <a:pt x="6585" y="14832"/>
                  </a:lnTo>
                  <a:cubicBezTo>
                    <a:pt x="6823" y="14689"/>
                    <a:pt x="7061" y="14547"/>
                    <a:pt x="7311" y="14392"/>
                  </a:cubicBezTo>
                  <a:cubicBezTo>
                    <a:pt x="8034" y="13947"/>
                    <a:pt x="8741" y="13727"/>
                    <a:pt x="9406" y="13727"/>
                  </a:cubicBezTo>
                  <a:cubicBezTo>
                    <a:pt x="10538" y="13727"/>
                    <a:pt x="11545" y="14365"/>
                    <a:pt x="12288" y="15618"/>
                  </a:cubicBezTo>
                  <a:cubicBezTo>
                    <a:pt x="12633" y="16202"/>
                    <a:pt x="12836" y="16868"/>
                    <a:pt x="13181" y="17452"/>
                  </a:cubicBezTo>
                  <a:cubicBezTo>
                    <a:pt x="13431" y="17857"/>
                    <a:pt x="13812" y="18190"/>
                    <a:pt x="14145" y="18547"/>
                  </a:cubicBezTo>
                  <a:cubicBezTo>
                    <a:pt x="14467" y="18154"/>
                    <a:pt x="14943" y="17809"/>
                    <a:pt x="15098" y="17345"/>
                  </a:cubicBezTo>
                  <a:cubicBezTo>
                    <a:pt x="15431" y="16392"/>
                    <a:pt x="15598" y="15380"/>
                    <a:pt x="15812" y="14463"/>
                  </a:cubicBezTo>
                  <a:lnTo>
                    <a:pt x="15812" y="14463"/>
                  </a:lnTo>
                  <a:cubicBezTo>
                    <a:pt x="16824" y="15987"/>
                    <a:pt x="16610" y="17797"/>
                    <a:pt x="15098" y="19821"/>
                  </a:cubicBezTo>
                  <a:cubicBezTo>
                    <a:pt x="14264" y="20940"/>
                    <a:pt x="14336" y="22833"/>
                    <a:pt x="15288" y="23952"/>
                  </a:cubicBezTo>
                  <a:cubicBezTo>
                    <a:pt x="15574" y="24274"/>
                    <a:pt x="15908" y="24560"/>
                    <a:pt x="16181" y="24845"/>
                  </a:cubicBezTo>
                  <a:lnTo>
                    <a:pt x="12217" y="24786"/>
                  </a:lnTo>
                  <a:cubicBezTo>
                    <a:pt x="12204" y="24830"/>
                    <a:pt x="12194" y="24847"/>
                    <a:pt x="12188" y="24847"/>
                  </a:cubicBezTo>
                  <a:cubicBezTo>
                    <a:pt x="12170" y="24847"/>
                    <a:pt x="12182" y="24710"/>
                    <a:pt x="12252" y="24631"/>
                  </a:cubicBezTo>
                  <a:cubicBezTo>
                    <a:pt x="13633" y="23202"/>
                    <a:pt x="13121" y="21571"/>
                    <a:pt x="12550" y="20095"/>
                  </a:cubicBezTo>
                  <a:cubicBezTo>
                    <a:pt x="11967" y="18595"/>
                    <a:pt x="11205" y="17166"/>
                    <a:pt x="10288" y="15832"/>
                  </a:cubicBezTo>
                  <a:cubicBezTo>
                    <a:pt x="9961" y="15346"/>
                    <a:pt x="9585" y="15108"/>
                    <a:pt x="9199" y="15108"/>
                  </a:cubicBezTo>
                  <a:cubicBezTo>
                    <a:pt x="8811" y="15108"/>
                    <a:pt x="8414" y="15349"/>
                    <a:pt x="8049" y="15821"/>
                  </a:cubicBezTo>
                  <a:cubicBezTo>
                    <a:pt x="6764" y="17464"/>
                    <a:pt x="5549" y="19178"/>
                    <a:pt x="4418" y="20940"/>
                  </a:cubicBezTo>
                  <a:cubicBezTo>
                    <a:pt x="3608" y="22214"/>
                    <a:pt x="2906" y="23548"/>
                    <a:pt x="2287" y="24929"/>
                  </a:cubicBezTo>
                  <a:cubicBezTo>
                    <a:pt x="2037" y="25500"/>
                    <a:pt x="1953" y="26143"/>
                    <a:pt x="2025" y="26774"/>
                  </a:cubicBezTo>
                  <a:cubicBezTo>
                    <a:pt x="2180" y="28370"/>
                    <a:pt x="1596" y="29691"/>
                    <a:pt x="810" y="31025"/>
                  </a:cubicBezTo>
                  <a:cubicBezTo>
                    <a:pt x="370" y="31763"/>
                    <a:pt x="1" y="32727"/>
                    <a:pt x="96" y="33537"/>
                  </a:cubicBezTo>
                  <a:cubicBezTo>
                    <a:pt x="287" y="35121"/>
                    <a:pt x="656" y="36668"/>
                    <a:pt x="1191" y="38157"/>
                  </a:cubicBezTo>
                  <a:cubicBezTo>
                    <a:pt x="1989" y="40383"/>
                    <a:pt x="3918" y="41383"/>
                    <a:pt x="6037" y="42014"/>
                  </a:cubicBezTo>
                  <a:cubicBezTo>
                    <a:pt x="6207" y="42062"/>
                    <a:pt x="6383" y="42085"/>
                    <a:pt x="6563" y="42085"/>
                  </a:cubicBezTo>
                  <a:cubicBezTo>
                    <a:pt x="7548" y="42085"/>
                    <a:pt x="8631" y="41410"/>
                    <a:pt x="9145" y="40514"/>
                  </a:cubicBezTo>
                  <a:cubicBezTo>
                    <a:pt x="9669" y="39585"/>
                    <a:pt x="10204" y="38680"/>
                    <a:pt x="10812" y="37645"/>
                  </a:cubicBezTo>
                  <a:cubicBezTo>
                    <a:pt x="9764" y="36013"/>
                    <a:pt x="8692" y="34156"/>
                    <a:pt x="9073" y="32168"/>
                  </a:cubicBezTo>
                  <a:lnTo>
                    <a:pt x="9073" y="32168"/>
                  </a:lnTo>
                  <a:cubicBezTo>
                    <a:pt x="9871" y="33489"/>
                    <a:pt x="10740" y="34954"/>
                    <a:pt x="11657" y="36394"/>
                  </a:cubicBezTo>
                  <a:cubicBezTo>
                    <a:pt x="11898" y="36780"/>
                    <a:pt x="12204" y="36938"/>
                    <a:pt x="12582" y="36938"/>
                  </a:cubicBezTo>
                  <a:cubicBezTo>
                    <a:pt x="12764" y="36938"/>
                    <a:pt x="12964" y="36901"/>
                    <a:pt x="13181" y="36835"/>
                  </a:cubicBezTo>
                  <a:cubicBezTo>
                    <a:pt x="13899" y="36617"/>
                    <a:pt x="14618" y="36536"/>
                    <a:pt x="15336" y="36536"/>
                  </a:cubicBezTo>
                  <a:cubicBezTo>
                    <a:pt x="16700" y="36536"/>
                    <a:pt x="18062" y="36831"/>
                    <a:pt x="19420" y="37049"/>
                  </a:cubicBezTo>
                  <a:cubicBezTo>
                    <a:pt x="20158" y="37168"/>
                    <a:pt x="20884" y="37335"/>
                    <a:pt x="21527" y="37466"/>
                  </a:cubicBezTo>
                  <a:cubicBezTo>
                    <a:pt x="21789" y="36180"/>
                    <a:pt x="22146" y="34954"/>
                    <a:pt x="22254" y="33704"/>
                  </a:cubicBezTo>
                  <a:cubicBezTo>
                    <a:pt x="22325" y="32870"/>
                    <a:pt x="22218" y="31930"/>
                    <a:pt x="21873" y="31180"/>
                  </a:cubicBezTo>
                  <a:cubicBezTo>
                    <a:pt x="21361" y="30072"/>
                    <a:pt x="20563" y="29096"/>
                    <a:pt x="19872" y="28072"/>
                  </a:cubicBezTo>
                  <a:cubicBezTo>
                    <a:pt x="19631" y="27703"/>
                    <a:pt x="19366" y="27515"/>
                    <a:pt x="19086" y="27515"/>
                  </a:cubicBezTo>
                  <a:cubicBezTo>
                    <a:pt x="18841" y="27515"/>
                    <a:pt x="18585" y="27659"/>
                    <a:pt x="18325" y="27953"/>
                  </a:cubicBezTo>
                  <a:cubicBezTo>
                    <a:pt x="16920" y="29537"/>
                    <a:pt x="15146" y="30275"/>
                    <a:pt x="13074" y="30489"/>
                  </a:cubicBezTo>
                  <a:cubicBezTo>
                    <a:pt x="12776" y="30513"/>
                    <a:pt x="12348" y="30965"/>
                    <a:pt x="12300" y="31263"/>
                  </a:cubicBezTo>
                  <a:cubicBezTo>
                    <a:pt x="12169" y="32037"/>
                    <a:pt x="12229" y="32823"/>
                    <a:pt x="12217" y="33608"/>
                  </a:cubicBezTo>
                  <a:lnTo>
                    <a:pt x="11919" y="33763"/>
                  </a:lnTo>
                  <a:cubicBezTo>
                    <a:pt x="11586" y="33025"/>
                    <a:pt x="10978" y="32287"/>
                    <a:pt x="10990" y="31561"/>
                  </a:cubicBezTo>
                  <a:cubicBezTo>
                    <a:pt x="11002" y="30441"/>
                    <a:pt x="10550" y="29822"/>
                    <a:pt x="9835" y="29072"/>
                  </a:cubicBezTo>
                  <a:cubicBezTo>
                    <a:pt x="9061" y="28263"/>
                    <a:pt x="8561" y="27167"/>
                    <a:pt x="7907" y="26143"/>
                  </a:cubicBezTo>
                  <a:cubicBezTo>
                    <a:pt x="6680" y="27036"/>
                    <a:pt x="6502" y="28417"/>
                    <a:pt x="6525" y="29787"/>
                  </a:cubicBezTo>
                  <a:cubicBezTo>
                    <a:pt x="6537" y="31322"/>
                    <a:pt x="6823" y="32858"/>
                    <a:pt x="6895" y="34394"/>
                  </a:cubicBezTo>
                  <a:cubicBezTo>
                    <a:pt x="6966" y="35728"/>
                    <a:pt x="6895" y="37061"/>
                    <a:pt x="6692" y="38383"/>
                  </a:cubicBezTo>
                  <a:cubicBezTo>
                    <a:pt x="5906" y="36906"/>
                    <a:pt x="6061" y="35132"/>
                    <a:pt x="4811" y="33716"/>
                  </a:cubicBezTo>
                  <a:cubicBezTo>
                    <a:pt x="4478" y="34323"/>
                    <a:pt x="4228" y="34763"/>
                    <a:pt x="3989" y="35204"/>
                  </a:cubicBezTo>
                  <a:cubicBezTo>
                    <a:pt x="3251" y="34466"/>
                    <a:pt x="3132" y="33620"/>
                    <a:pt x="3906" y="32751"/>
                  </a:cubicBezTo>
                  <a:cubicBezTo>
                    <a:pt x="4716" y="31834"/>
                    <a:pt x="4811" y="30810"/>
                    <a:pt x="5001" y="29667"/>
                  </a:cubicBezTo>
                  <a:cubicBezTo>
                    <a:pt x="5275" y="28120"/>
                    <a:pt x="6013" y="26631"/>
                    <a:pt x="6621" y="25155"/>
                  </a:cubicBezTo>
                  <a:cubicBezTo>
                    <a:pt x="7049" y="24119"/>
                    <a:pt x="7990" y="23179"/>
                    <a:pt x="6823" y="21964"/>
                  </a:cubicBezTo>
                  <a:lnTo>
                    <a:pt x="6823" y="21964"/>
                  </a:lnTo>
                  <a:cubicBezTo>
                    <a:pt x="8073" y="22000"/>
                    <a:pt x="8430" y="22893"/>
                    <a:pt x="8835" y="23667"/>
                  </a:cubicBezTo>
                  <a:cubicBezTo>
                    <a:pt x="9192" y="24381"/>
                    <a:pt x="9431" y="25155"/>
                    <a:pt x="9716" y="25905"/>
                  </a:cubicBezTo>
                  <a:cubicBezTo>
                    <a:pt x="10436" y="27865"/>
                    <a:pt x="11938" y="28918"/>
                    <a:pt x="13541" y="28918"/>
                  </a:cubicBezTo>
                  <a:cubicBezTo>
                    <a:pt x="14695" y="28918"/>
                    <a:pt x="15901" y="28373"/>
                    <a:pt x="16908" y="27227"/>
                  </a:cubicBezTo>
                  <a:cubicBezTo>
                    <a:pt x="18051" y="25917"/>
                    <a:pt x="18836" y="24500"/>
                    <a:pt x="18670" y="22524"/>
                  </a:cubicBezTo>
                  <a:cubicBezTo>
                    <a:pt x="18360" y="18928"/>
                    <a:pt x="19063" y="15320"/>
                    <a:pt x="20718" y="12118"/>
                  </a:cubicBezTo>
                  <a:cubicBezTo>
                    <a:pt x="21337" y="10915"/>
                    <a:pt x="21206" y="9332"/>
                    <a:pt x="21384" y="8081"/>
                  </a:cubicBezTo>
                  <a:cubicBezTo>
                    <a:pt x="22813" y="9379"/>
                    <a:pt x="23075" y="10927"/>
                    <a:pt x="21837" y="13451"/>
                  </a:cubicBezTo>
                  <a:cubicBezTo>
                    <a:pt x="18956" y="19285"/>
                    <a:pt x="19765" y="24798"/>
                    <a:pt x="23111" y="30144"/>
                  </a:cubicBezTo>
                  <a:cubicBezTo>
                    <a:pt x="23754" y="31156"/>
                    <a:pt x="24468" y="32144"/>
                    <a:pt x="24921" y="33239"/>
                  </a:cubicBezTo>
                  <a:cubicBezTo>
                    <a:pt x="25575" y="34847"/>
                    <a:pt x="26683" y="35549"/>
                    <a:pt x="28361" y="35716"/>
                  </a:cubicBezTo>
                  <a:cubicBezTo>
                    <a:pt x="30767" y="35954"/>
                    <a:pt x="33148" y="36371"/>
                    <a:pt x="35529" y="36680"/>
                  </a:cubicBezTo>
                  <a:cubicBezTo>
                    <a:pt x="35656" y="36696"/>
                    <a:pt x="35783" y="36701"/>
                    <a:pt x="35913" y="36701"/>
                  </a:cubicBezTo>
                  <a:cubicBezTo>
                    <a:pt x="36172" y="36701"/>
                    <a:pt x="36442" y="36680"/>
                    <a:pt x="36743" y="36680"/>
                  </a:cubicBezTo>
                  <a:cubicBezTo>
                    <a:pt x="36267" y="35061"/>
                    <a:pt x="35839" y="33585"/>
                    <a:pt x="35410" y="32108"/>
                  </a:cubicBezTo>
                  <a:lnTo>
                    <a:pt x="35589" y="32108"/>
                  </a:lnTo>
                  <a:cubicBezTo>
                    <a:pt x="36541" y="33370"/>
                    <a:pt x="37315" y="34859"/>
                    <a:pt x="38506" y="35835"/>
                  </a:cubicBezTo>
                  <a:cubicBezTo>
                    <a:pt x="39696" y="36799"/>
                    <a:pt x="41268" y="37216"/>
                    <a:pt x="43018" y="38049"/>
                  </a:cubicBezTo>
                  <a:cubicBezTo>
                    <a:pt x="41566" y="38026"/>
                    <a:pt x="40387" y="38026"/>
                    <a:pt x="39208" y="37990"/>
                  </a:cubicBezTo>
                  <a:cubicBezTo>
                    <a:pt x="39001" y="37990"/>
                    <a:pt x="38767" y="37810"/>
                    <a:pt x="38592" y="37810"/>
                  </a:cubicBezTo>
                  <a:cubicBezTo>
                    <a:pt x="38566" y="37810"/>
                    <a:pt x="38541" y="37814"/>
                    <a:pt x="38518" y="37823"/>
                  </a:cubicBezTo>
                  <a:cubicBezTo>
                    <a:pt x="37994" y="38049"/>
                    <a:pt x="37482" y="38311"/>
                    <a:pt x="36982" y="38597"/>
                  </a:cubicBezTo>
                  <a:cubicBezTo>
                    <a:pt x="37339" y="38978"/>
                    <a:pt x="37625" y="39562"/>
                    <a:pt x="38053" y="39704"/>
                  </a:cubicBezTo>
                  <a:cubicBezTo>
                    <a:pt x="38993" y="39999"/>
                    <a:pt x="39917" y="40316"/>
                    <a:pt x="40908" y="40316"/>
                  </a:cubicBezTo>
                  <a:cubicBezTo>
                    <a:pt x="41360" y="40316"/>
                    <a:pt x="41827" y="40250"/>
                    <a:pt x="42316" y="40085"/>
                  </a:cubicBezTo>
                  <a:cubicBezTo>
                    <a:pt x="43422" y="39710"/>
                    <a:pt x="44530" y="39534"/>
                    <a:pt x="45637" y="39534"/>
                  </a:cubicBezTo>
                  <a:cubicBezTo>
                    <a:pt x="47234" y="39534"/>
                    <a:pt x="48829" y="39901"/>
                    <a:pt x="50412" y="40562"/>
                  </a:cubicBezTo>
                  <a:cubicBezTo>
                    <a:pt x="49316" y="39562"/>
                    <a:pt x="48126" y="38645"/>
                    <a:pt x="47150" y="37537"/>
                  </a:cubicBezTo>
                  <a:cubicBezTo>
                    <a:pt x="45316" y="35502"/>
                    <a:pt x="43363" y="33513"/>
                    <a:pt x="41923" y="31215"/>
                  </a:cubicBezTo>
                  <a:cubicBezTo>
                    <a:pt x="40577" y="29071"/>
                    <a:pt x="38566" y="28048"/>
                    <a:pt x="36554" y="28048"/>
                  </a:cubicBezTo>
                  <a:cubicBezTo>
                    <a:pt x="35238" y="28048"/>
                    <a:pt x="33921" y="28486"/>
                    <a:pt x="32791" y="29334"/>
                  </a:cubicBezTo>
                  <a:cubicBezTo>
                    <a:pt x="31706" y="30151"/>
                    <a:pt x="30868" y="30560"/>
                    <a:pt x="30087" y="30560"/>
                  </a:cubicBezTo>
                  <a:cubicBezTo>
                    <a:pt x="29137" y="30560"/>
                    <a:pt x="28271" y="29954"/>
                    <a:pt x="27147" y="28739"/>
                  </a:cubicBezTo>
                  <a:cubicBezTo>
                    <a:pt x="25694" y="27143"/>
                    <a:pt x="25099" y="25238"/>
                    <a:pt x="25052" y="22952"/>
                  </a:cubicBezTo>
                  <a:lnTo>
                    <a:pt x="25052" y="22952"/>
                  </a:lnTo>
                  <a:cubicBezTo>
                    <a:pt x="25730" y="24143"/>
                    <a:pt x="26266" y="25203"/>
                    <a:pt x="26909" y="26203"/>
                  </a:cubicBezTo>
                  <a:cubicBezTo>
                    <a:pt x="27302" y="26798"/>
                    <a:pt x="27778" y="27346"/>
                    <a:pt x="28314" y="27822"/>
                  </a:cubicBezTo>
                  <a:cubicBezTo>
                    <a:pt x="29023" y="28474"/>
                    <a:pt x="29657" y="28804"/>
                    <a:pt x="30261" y="28804"/>
                  </a:cubicBezTo>
                  <a:cubicBezTo>
                    <a:pt x="31046" y="28804"/>
                    <a:pt x="31778" y="28245"/>
                    <a:pt x="32552" y="27108"/>
                  </a:cubicBezTo>
                  <a:cubicBezTo>
                    <a:pt x="29123" y="25060"/>
                    <a:pt x="28683" y="21797"/>
                    <a:pt x="28981" y="18226"/>
                  </a:cubicBezTo>
                  <a:cubicBezTo>
                    <a:pt x="29028" y="17190"/>
                    <a:pt x="28981" y="16154"/>
                    <a:pt x="28814" y="15142"/>
                  </a:cubicBezTo>
                  <a:cubicBezTo>
                    <a:pt x="28708" y="14390"/>
                    <a:pt x="28414" y="13779"/>
                    <a:pt x="27570" y="13779"/>
                  </a:cubicBezTo>
                  <a:cubicBezTo>
                    <a:pt x="27466" y="13779"/>
                    <a:pt x="27353" y="13789"/>
                    <a:pt x="27230" y="13808"/>
                  </a:cubicBezTo>
                  <a:cubicBezTo>
                    <a:pt x="25885" y="13999"/>
                    <a:pt x="25111" y="14558"/>
                    <a:pt x="25147" y="15642"/>
                  </a:cubicBezTo>
                  <a:cubicBezTo>
                    <a:pt x="25171" y="16618"/>
                    <a:pt x="25349" y="17606"/>
                    <a:pt x="25456" y="18595"/>
                  </a:cubicBezTo>
                  <a:cubicBezTo>
                    <a:pt x="25480" y="18773"/>
                    <a:pt x="25456" y="18964"/>
                    <a:pt x="25206" y="19226"/>
                  </a:cubicBezTo>
                  <a:cubicBezTo>
                    <a:pt x="24766" y="18059"/>
                    <a:pt x="24218" y="16928"/>
                    <a:pt x="23909" y="15737"/>
                  </a:cubicBezTo>
                  <a:cubicBezTo>
                    <a:pt x="23480" y="14118"/>
                    <a:pt x="24385" y="12951"/>
                    <a:pt x="26302" y="12403"/>
                  </a:cubicBezTo>
                  <a:cubicBezTo>
                    <a:pt x="26692" y="12292"/>
                    <a:pt x="27080" y="12238"/>
                    <a:pt x="27450" y="12238"/>
                  </a:cubicBezTo>
                  <a:cubicBezTo>
                    <a:pt x="28706" y="12238"/>
                    <a:pt x="29759" y="12864"/>
                    <a:pt x="30016" y="14023"/>
                  </a:cubicBezTo>
                  <a:cubicBezTo>
                    <a:pt x="30362" y="15547"/>
                    <a:pt x="30278" y="17154"/>
                    <a:pt x="30469" y="18726"/>
                  </a:cubicBezTo>
                  <a:cubicBezTo>
                    <a:pt x="30671" y="20357"/>
                    <a:pt x="30683" y="22107"/>
                    <a:pt x="31290" y="23595"/>
                  </a:cubicBezTo>
                  <a:cubicBezTo>
                    <a:pt x="32074" y="25494"/>
                    <a:pt x="34289" y="26511"/>
                    <a:pt x="36786" y="26511"/>
                  </a:cubicBezTo>
                  <a:cubicBezTo>
                    <a:pt x="37249" y="26511"/>
                    <a:pt x="37721" y="26476"/>
                    <a:pt x="38196" y="26405"/>
                  </a:cubicBezTo>
                  <a:cubicBezTo>
                    <a:pt x="40339" y="26084"/>
                    <a:pt x="41958" y="24393"/>
                    <a:pt x="42470" y="21964"/>
                  </a:cubicBezTo>
                  <a:cubicBezTo>
                    <a:pt x="42589" y="21333"/>
                    <a:pt x="42780" y="20726"/>
                    <a:pt x="43018" y="20131"/>
                  </a:cubicBezTo>
                  <a:lnTo>
                    <a:pt x="43018" y="20131"/>
                  </a:lnTo>
                  <a:cubicBezTo>
                    <a:pt x="43613" y="23012"/>
                    <a:pt x="42685" y="25357"/>
                    <a:pt x="40613" y="27072"/>
                  </a:cubicBezTo>
                  <a:cubicBezTo>
                    <a:pt x="41839" y="28822"/>
                    <a:pt x="43042" y="30513"/>
                    <a:pt x="44221" y="32227"/>
                  </a:cubicBezTo>
                  <a:cubicBezTo>
                    <a:pt x="44923" y="33239"/>
                    <a:pt x="45518" y="34370"/>
                    <a:pt x="46840" y="34704"/>
                  </a:cubicBezTo>
                  <a:cubicBezTo>
                    <a:pt x="47261" y="34812"/>
                    <a:pt x="47624" y="34867"/>
                    <a:pt x="47933" y="34867"/>
                  </a:cubicBezTo>
                  <a:cubicBezTo>
                    <a:pt x="49119" y="34867"/>
                    <a:pt x="49503" y="34058"/>
                    <a:pt x="49257" y="32358"/>
                  </a:cubicBezTo>
                  <a:cubicBezTo>
                    <a:pt x="49193" y="32357"/>
                    <a:pt x="49128" y="32356"/>
                    <a:pt x="49064" y="32356"/>
                  </a:cubicBezTo>
                  <a:cubicBezTo>
                    <a:pt x="48586" y="32356"/>
                    <a:pt x="48100" y="32394"/>
                    <a:pt x="47626" y="32394"/>
                  </a:cubicBezTo>
                  <a:cubicBezTo>
                    <a:pt x="47189" y="32394"/>
                    <a:pt x="46763" y="32362"/>
                    <a:pt x="46364" y="32239"/>
                  </a:cubicBezTo>
                  <a:cubicBezTo>
                    <a:pt x="44852" y="31775"/>
                    <a:pt x="44256" y="30072"/>
                    <a:pt x="44721" y="28108"/>
                  </a:cubicBezTo>
                  <a:cubicBezTo>
                    <a:pt x="45042" y="26750"/>
                    <a:pt x="45376" y="25381"/>
                    <a:pt x="45697" y="24060"/>
                  </a:cubicBezTo>
                  <a:cubicBezTo>
                    <a:pt x="46661" y="25012"/>
                    <a:pt x="46709" y="26298"/>
                    <a:pt x="46388" y="27679"/>
                  </a:cubicBezTo>
                  <a:cubicBezTo>
                    <a:pt x="46280" y="28096"/>
                    <a:pt x="46221" y="28524"/>
                    <a:pt x="46138" y="28953"/>
                  </a:cubicBezTo>
                  <a:cubicBezTo>
                    <a:pt x="45983" y="29822"/>
                    <a:pt x="46090" y="30596"/>
                    <a:pt x="47066" y="30870"/>
                  </a:cubicBezTo>
                  <a:cubicBezTo>
                    <a:pt x="47291" y="30935"/>
                    <a:pt x="47506" y="30967"/>
                    <a:pt x="47712" y="30967"/>
                  </a:cubicBezTo>
                  <a:cubicBezTo>
                    <a:pt x="48442" y="30967"/>
                    <a:pt x="49037" y="30567"/>
                    <a:pt x="49400" y="29870"/>
                  </a:cubicBezTo>
                  <a:cubicBezTo>
                    <a:pt x="50245" y="28263"/>
                    <a:pt x="51007" y="26596"/>
                    <a:pt x="51733" y="24917"/>
                  </a:cubicBezTo>
                  <a:cubicBezTo>
                    <a:pt x="53055" y="21809"/>
                    <a:pt x="51769" y="18214"/>
                    <a:pt x="48769" y="16654"/>
                  </a:cubicBezTo>
                  <a:cubicBezTo>
                    <a:pt x="47138" y="15773"/>
                    <a:pt x="45495" y="14868"/>
                    <a:pt x="43875" y="13951"/>
                  </a:cubicBezTo>
                  <a:cubicBezTo>
                    <a:pt x="43066" y="13499"/>
                    <a:pt x="42435" y="12820"/>
                    <a:pt x="42637" y="11856"/>
                  </a:cubicBezTo>
                  <a:cubicBezTo>
                    <a:pt x="42851" y="10856"/>
                    <a:pt x="43792" y="10618"/>
                    <a:pt x="44673" y="10463"/>
                  </a:cubicBezTo>
                  <a:cubicBezTo>
                    <a:pt x="46328" y="10189"/>
                    <a:pt x="46566" y="9832"/>
                    <a:pt x="45387" y="8582"/>
                  </a:cubicBezTo>
                  <a:cubicBezTo>
                    <a:pt x="44149" y="7319"/>
                    <a:pt x="42744" y="6224"/>
                    <a:pt x="41220" y="5331"/>
                  </a:cubicBezTo>
                  <a:cubicBezTo>
                    <a:pt x="39470" y="4271"/>
                    <a:pt x="37410" y="4057"/>
                    <a:pt x="35350" y="4021"/>
                  </a:cubicBezTo>
                  <a:cubicBezTo>
                    <a:pt x="36112" y="3712"/>
                    <a:pt x="36874" y="3426"/>
                    <a:pt x="37625" y="3081"/>
                  </a:cubicBezTo>
                  <a:cubicBezTo>
                    <a:pt x="38137" y="2855"/>
                    <a:pt x="38613" y="2545"/>
                    <a:pt x="39101" y="2271"/>
                  </a:cubicBezTo>
                  <a:cubicBezTo>
                    <a:pt x="38660" y="1819"/>
                    <a:pt x="38291" y="1212"/>
                    <a:pt x="37767" y="962"/>
                  </a:cubicBezTo>
                  <a:cubicBezTo>
                    <a:pt x="36345" y="285"/>
                    <a:pt x="34909" y="0"/>
                    <a:pt x="33469" y="0"/>
                  </a:cubicBezTo>
                  <a:close/>
                </a:path>
              </a:pathLst>
            </a:custGeom>
            <a:gradFill>
              <a:gsLst>
                <a:gs pos="0">
                  <a:schemeClr val="accen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a:off x="1984750" y="1746525"/>
              <a:ext cx="381025" cy="502175"/>
            </a:xfrm>
            <a:custGeom>
              <a:avLst/>
              <a:gdLst/>
              <a:ahLst/>
              <a:cxnLst/>
              <a:rect l="l" t="t" r="r" b="b"/>
              <a:pathLst>
                <a:path w="15241" h="20087" extrusionOk="0">
                  <a:moveTo>
                    <a:pt x="7490" y="0"/>
                  </a:moveTo>
                  <a:lnTo>
                    <a:pt x="7490" y="0"/>
                  </a:lnTo>
                  <a:cubicBezTo>
                    <a:pt x="7145" y="2310"/>
                    <a:pt x="7335" y="4287"/>
                    <a:pt x="9181" y="5834"/>
                  </a:cubicBezTo>
                  <a:cubicBezTo>
                    <a:pt x="9574" y="6180"/>
                    <a:pt x="9824" y="6656"/>
                    <a:pt x="9871" y="7168"/>
                  </a:cubicBezTo>
                  <a:cubicBezTo>
                    <a:pt x="10026" y="9882"/>
                    <a:pt x="7609" y="15836"/>
                    <a:pt x="4382" y="16824"/>
                  </a:cubicBezTo>
                  <a:cubicBezTo>
                    <a:pt x="3323" y="17145"/>
                    <a:pt x="2239" y="17407"/>
                    <a:pt x="1192" y="17764"/>
                  </a:cubicBezTo>
                  <a:cubicBezTo>
                    <a:pt x="739" y="17919"/>
                    <a:pt x="358" y="18241"/>
                    <a:pt x="1" y="18645"/>
                  </a:cubicBezTo>
                  <a:cubicBezTo>
                    <a:pt x="775" y="18584"/>
                    <a:pt x="1542" y="18516"/>
                    <a:pt x="2296" y="18516"/>
                  </a:cubicBezTo>
                  <a:cubicBezTo>
                    <a:pt x="3874" y="18516"/>
                    <a:pt x="5394" y="18813"/>
                    <a:pt x="6787" y="20086"/>
                  </a:cubicBezTo>
                  <a:cubicBezTo>
                    <a:pt x="5871" y="18300"/>
                    <a:pt x="6728" y="17264"/>
                    <a:pt x="7847" y="16229"/>
                  </a:cubicBezTo>
                  <a:cubicBezTo>
                    <a:pt x="8502" y="15621"/>
                    <a:pt x="8966" y="14812"/>
                    <a:pt x="9526" y="14085"/>
                  </a:cubicBezTo>
                  <a:cubicBezTo>
                    <a:pt x="10592" y="12692"/>
                    <a:pt x="11323" y="12069"/>
                    <a:pt x="12302" y="12069"/>
                  </a:cubicBezTo>
                  <a:cubicBezTo>
                    <a:pt x="12930" y="12069"/>
                    <a:pt x="13659" y="12325"/>
                    <a:pt x="14646" y="12800"/>
                  </a:cubicBezTo>
                  <a:cubicBezTo>
                    <a:pt x="14765" y="12859"/>
                    <a:pt x="14896" y="12895"/>
                    <a:pt x="15241" y="13014"/>
                  </a:cubicBezTo>
                  <a:cubicBezTo>
                    <a:pt x="14479" y="11633"/>
                    <a:pt x="13467" y="11133"/>
                    <a:pt x="12145" y="11121"/>
                  </a:cubicBezTo>
                  <a:cubicBezTo>
                    <a:pt x="10836" y="11109"/>
                    <a:pt x="10752" y="11014"/>
                    <a:pt x="11169" y="9740"/>
                  </a:cubicBezTo>
                  <a:cubicBezTo>
                    <a:pt x="11705" y="8132"/>
                    <a:pt x="12300" y="6549"/>
                    <a:pt x="12860" y="5001"/>
                  </a:cubicBezTo>
                  <a:lnTo>
                    <a:pt x="12860" y="5001"/>
                  </a:lnTo>
                  <a:cubicBezTo>
                    <a:pt x="12474" y="5169"/>
                    <a:pt x="12091" y="5254"/>
                    <a:pt x="11717" y="5254"/>
                  </a:cubicBezTo>
                  <a:cubicBezTo>
                    <a:pt x="10684" y="5254"/>
                    <a:pt x="9717" y="4603"/>
                    <a:pt x="8931" y="3239"/>
                  </a:cubicBezTo>
                  <a:cubicBezTo>
                    <a:pt x="8371" y="2263"/>
                    <a:pt x="8002" y="1179"/>
                    <a:pt x="7490" y="0"/>
                  </a:cubicBezTo>
                  <a:close/>
                </a:path>
              </a:pathLst>
            </a:custGeom>
            <a:solidFill>
              <a:srgbClr val="D3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647700" y="1442225"/>
              <a:ext cx="1841025" cy="860075"/>
            </a:xfrm>
            <a:custGeom>
              <a:avLst/>
              <a:gdLst/>
              <a:ahLst/>
              <a:cxnLst/>
              <a:rect l="l" t="t" r="r" b="b"/>
              <a:pathLst>
                <a:path w="73641" h="34403" extrusionOk="0">
                  <a:moveTo>
                    <a:pt x="60984" y="12184"/>
                  </a:moveTo>
                  <a:cubicBezTo>
                    <a:pt x="61496" y="13351"/>
                    <a:pt x="61853" y="14446"/>
                    <a:pt x="62424" y="15423"/>
                  </a:cubicBezTo>
                  <a:cubicBezTo>
                    <a:pt x="63205" y="16782"/>
                    <a:pt x="64173" y="17431"/>
                    <a:pt x="65209" y="17431"/>
                  </a:cubicBezTo>
                  <a:cubicBezTo>
                    <a:pt x="65580" y="17431"/>
                    <a:pt x="65959" y="17348"/>
                    <a:pt x="66342" y="17185"/>
                  </a:cubicBezTo>
                  <a:lnTo>
                    <a:pt x="66342" y="17185"/>
                  </a:lnTo>
                  <a:cubicBezTo>
                    <a:pt x="65794" y="18721"/>
                    <a:pt x="65187" y="20304"/>
                    <a:pt x="64663" y="21912"/>
                  </a:cubicBezTo>
                  <a:cubicBezTo>
                    <a:pt x="64234" y="23197"/>
                    <a:pt x="64318" y="23293"/>
                    <a:pt x="65627" y="23293"/>
                  </a:cubicBezTo>
                  <a:cubicBezTo>
                    <a:pt x="66937" y="23305"/>
                    <a:pt x="67961" y="23805"/>
                    <a:pt x="68735" y="25198"/>
                  </a:cubicBezTo>
                  <a:cubicBezTo>
                    <a:pt x="68390" y="25067"/>
                    <a:pt x="68247" y="25031"/>
                    <a:pt x="68128" y="24972"/>
                  </a:cubicBezTo>
                  <a:cubicBezTo>
                    <a:pt x="67147" y="24502"/>
                    <a:pt x="66420" y="24247"/>
                    <a:pt x="65793" y="24247"/>
                  </a:cubicBezTo>
                  <a:cubicBezTo>
                    <a:pt x="64815" y="24247"/>
                    <a:pt x="64082" y="24869"/>
                    <a:pt x="63008" y="26269"/>
                  </a:cubicBezTo>
                  <a:cubicBezTo>
                    <a:pt x="62460" y="26984"/>
                    <a:pt x="61996" y="27793"/>
                    <a:pt x="61341" y="28401"/>
                  </a:cubicBezTo>
                  <a:cubicBezTo>
                    <a:pt x="60222" y="29448"/>
                    <a:pt x="59353" y="30472"/>
                    <a:pt x="60269" y="32258"/>
                  </a:cubicBezTo>
                  <a:cubicBezTo>
                    <a:pt x="58877" y="30987"/>
                    <a:pt x="57347" y="30696"/>
                    <a:pt x="55757" y="30696"/>
                  </a:cubicBezTo>
                  <a:cubicBezTo>
                    <a:pt x="55010" y="30696"/>
                    <a:pt x="54249" y="30760"/>
                    <a:pt x="53483" y="30817"/>
                  </a:cubicBezTo>
                  <a:cubicBezTo>
                    <a:pt x="53840" y="30413"/>
                    <a:pt x="54221" y="30091"/>
                    <a:pt x="54674" y="29936"/>
                  </a:cubicBezTo>
                  <a:cubicBezTo>
                    <a:pt x="55721" y="29591"/>
                    <a:pt x="56817" y="29329"/>
                    <a:pt x="57876" y="28996"/>
                  </a:cubicBezTo>
                  <a:cubicBezTo>
                    <a:pt x="61091" y="28008"/>
                    <a:pt x="63520" y="22054"/>
                    <a:pt x="63365" y="19340"/>
                  </a:cubicBezTo>
                  <a:cubicBezTo>
                    <a:pt x="63306" y="18828"/>
                    <a:pt x="63056" y="18352"/>
                    <a:pt x="62675" y="18006"/>
                  </a:cubicBezTo>
                  <a:cubicBezTo>
                    <a:pt x="60817" y="16459"/>
                    <a:pt x="60627" y="14482"/>
                    <a:pt x="60984" y="12184"/>
                  </a:cubicBezTo>
                  <a:close/>
                  <a:moveTo>
                    <a:pt x="1897" y="1"/>
                  </a:moveTo>
                  <a:cubicBezTo>
                    <a:pt x="1603" y="1"/>
                    <a:pt x="1310" y="188"/>
                    <a:pt x="1119" y="576"/>
                  </a:cubicBezTo>
                  <a:cubicBezTo>
                    <a:pt x="393" y="2064"/>
                    <a:pt x="0" y="3647"/>
                    <a:pt x="333" y="5326"/>
                  </a:cubicBezTo>
                  <a:cubicBezTo>
                    <a:pt x="474" y="6048"/>
                    <a:pt x="656" y="6331"/>
                    <a:pt x="1080" y="6331"/>
                  </a:cubicBezTo>
                  <a:cubicBezTo>
                    <a:pt x="1264" y="6331"/>
                    <a:pt x="1494" y="6277"/>
                    <a:pt x="1786" y="6183"/>
                  </a:cubicBezTo>
                  <a:lnTo>
                    <a:pt x="1786" y="6183"/>
                  </a:lnTo>
                  <a:lnTo>
                    <a:pt x="988" y="9993"/>
                  </a:lnTo>
                  <a:lnTo>
                    <a:pt x="988" y="9993"/>
                  </a:lnTo>
                  <a:lnTo>
                    <a:pt x="3655" y="9648"/>
                  </a:lnTo>
                  <a:lnTo>
                    <a:pt x="3655" y="9648"/>
                  </a:lnTo>
                  <a:cubicBezTo>
                    <a:pt x="1810" y="11387"/>
                    <a:pt x="1703" y="12875"/>
                    <a:pt x="3393" y="14554"/>
                  </a:cubicBezTo>
                  <a:cubicBezTo>
                    <a:pt x="5056" y="16216"/>
                    <a:pt x="7100" y="16882"/>
                    <a:pt x="9376" y="16882"/>
                  </a:cubicBezTo>
                  <a:cubicBezTo>
                    <a:pt x="9512" y="16882"/>
                    <a:pt x="9649" y="16880"/>
                    <a:pt x="9787" y="16875"/>
                  </a:cubicBezTo>
                  <a:cubicBezTo>
                    <a:pt x="9942" y="16875"/>
                    <a:pt x="10097" y="16840"/>
                    <a:pt x="10239" y="16780"/>
                  </a:cubicBezTo>
                  <a:cubicBezTo>
                    <a:pt x="10358" y="16709"/>
                    <a:pt x="10466" y="16625"/>
                    <a:pt x="10561" y="16530"/>
                  </a:cubicBezTo>
                  <a:cubicBezTo>
                    <a:pt x="9739" y="15399"/>
                    <a:pt x="8465" y="14423"/>
                    <a:pt x="9120" y="12887"/>
                  </a:cubicBezTo>
                  <a:lnTo>
                    <a:pt x="9120" y="12887"/>
                  </a:lnTo>
                  <a:cubicBezTo>
                    <a:pt x="10335" y="13899"/>
                    <a:pt x="11513" y="15018"/>
                    <a:pt x="12823" y="15947"/>
                  </a:cubicBezTo>
                  <a:cubicBezTo>
                    <a:pt x="14296" y="16978"/>
                    <a:pt x="15948" y="17450"/>
                    <a:pt x="17704" y="17450"/>
                  </a:cubicBezTo>
                  <a:cubicBezTo>
                    <a:pt x="18077" y="17450"/>
                    <a:pt x="18454" y="17429"/>
                    <a:pt x="18836" y="17387"/>
                  </a:cubicBezTo>
                  <a:cubicBezTo>
                    <a:pt x="19788" y="17292"/>
                    <a:pt x="20264" y="16982"/>
                    <a:pt x="19836" y="15935"/>
                  </a:cubicBezTo>
                  <a:cubicBezTo>
                    <a:pt x="19669" y="15530"/>
                    <a:pt x="19717" y="15042"/>
                    <a:pt x="19645" y="14387"/>
                  </a:cubicBezTo>
                  <a:lnTo>
                    <a:pt x="19645" y="14387"/>
                  </a:lnTo>
                  <a:cubicBezTo>
                    <a:pt x="20931" y="15947"/>
                    <a:pt x="21967" y="17387"/>
                    <a:pt x="23181" y="18649"/>
                  </a:cubicBezTo>
                  <a:cubicBezTo>
                    <a:pt x="24777" y="20328"/>
                    <a:pt x="26861" y="21281"/>
                    <a:pt x="29051" y="21947"/>
                  </a:cubicBezTo>
                  <a:cubicBezTo>
                    <a:pt x="29158" y="21980"/>
                    <a:pt x="29271" y="21993"/>
                    <a:pt x="29390" y="21993"/>
                  </a:cubicBezTo>
                  <a:cubicBezTo>
                    <a:pt x="29750" y="21993"/>
                    <a:pt x="30166" y="21876"/>
                    <a:pt x="30623" y="21840"/>
                  </a:cubicBezTo>
                  <a:cubicBezTo>
                    <a:pt x="32659" y="24019"/>
                    <a:pt x="35151" y="24498"/>
                    <a:pt x="37792" y="24498"/>
                  </a:cubicBezTo>
                  <a:cubicBezTo>
                    <a:pt x="39105" y="24498"/>
                    <a:pt x="40454" y="24380"/>
                    <a:pt x="41803" y="24293"/>
                  </a:cubicBezTo>
                  <a:lnTo>
                    <a:pt x="41803" y="24293"/>
                  </a:lnTo>
                  <a:cubicBezTo>
                    <a:pt x="40672" y="25400"/>
                    <a:pt x="40600" y="25948"/>
                    <a:pt x="41767" y="26948"/>
                  </a:cubicBezTo>
                  <a:cubicBezTo>
                    <a:pt x="43029" y="28020"/>
                    <a:pt x="44363" y="29008"/>
                    <a:pt x="45768" y="29901"/>
                  </a:cubicBezTo>
                  <a:cubicBezTo>
                    <a:pt x="46115" y="30129"/>
                    <a:pt x="46424" y="30241"/>
                    <a:pt x="46695" y="30241"/>
                  </a:cubicBezTo>
                  <a:cubicBezTo>
                    <a:pt x="47213" y="30241"/>
                    <a:pt x="47589" y="29834"/>
                    <a:pt x="47816" y="29067"/>
                  </a:cubicBezTo>
                  <a:cubicBezTo>
                    <a:pt x="48363" y="27222"/>
                    <a:pt x="48363" y="25400"/>
                    <a:pt x="47518" y="23614"/>
                  </a:cubicBezTo>
                  <a:cubicBezTo>
                    <a:pt x="47082" y="22681"/>
                    <a:pt x="46376" y="22317"/>
                    <a:pt x="45486" y="22317"/>
                  </a:cubicBezTo>
                  <a:cubicBezTo>
                    <a:pt x="45353" y="22317"/>
                    <a:pt x="45217" y="22325"/>
                    <a:pt x="45077" y="22340"/>
                  </a:cubicBezTo>
                  <a:cubicBezTo>
                    <a:pt x="44410" y="22424"/>
                    <a:pt x="43744" y="22578"/>
                    <a:pt x="43077" y="22697"/>
                  </a:cubicBezTo>
                  <a:cubicBezTo>
                    <a:pt x="42848" y="22738"/>
                    <a:pt x="42627" y="22759"/>
                    <a:pt x="42414" y="22759"/>
                  </a:cubicBezTo>
                  <a:cubicBezTo>
                    <a:pt x="41450" y="22759"/>
                    <a:pt x="40652" y="22337"/>
                    <a:pt x="40076" y="21459"/>
                  </a:cubicBezTo>
                  <a:cubicBezTo>
                    <a:pt x="39739" y="20941"/>
                    <a:pt x="39366" y="20718"/>
                    <a:pt x="38912" y="20718"/>
                  </a:cubicBezTo>
                  <a:cubicBezTo>
                    <a:pt x="38677" y="20718"/>
                    <a:pt x="38420" y="20778"/>
                    <a:pt x="38136" y="20888"/>
                  </a:cubicBezTo>
                  <a:cubicBezTo>
                    <a:pt x="37207" y="21245"/>
                    <a:pt x="36266" y="21543"/>
                    <a:pt x="35302" y="21781"/>
                  </a:cubicBezTo>
                  <a:cubicBezTo>
                    <a:pt x="35172" y="21811"/>
                    <a:pt x="35038" y="21822"/>
                    <a:pt x="34893" y="21822"/>
                  </a:cubicBezTo>
                  <a:cubicBezTo>
                    <a:pt x="34521" y="21822"/>
                    <a:pt x="34084" y="21747"/>
                    <a:pt x="33492" y="21721"/>
                  </a:cubicBezTo>
                  <a:cubicBezTo>
                    <a:pt x="34242" y="21185"/>
                    <a:pt x="35302" y="21304"/>
                    <a:pt x="34838" y="20197"/>
                  </a:cubicBezTo>
                  <a:cubicBezTo>
                    <a:pt x="34430" y="19219"/>
                    <a:pt x="33561" y="18503"/>
                    <a:pt x="32699" y="18503"/>
                  </a:cubicBezTo>
                  <a:cubicBezTo>
                    <a:pt x="32554" y="18503"/>
                    <a:pt x="32409" y="18523"/>
                    <a:pt x="32266" y="18566"/>
                  </a:cubicBezTo>
                  <a:cubicBezTo>
                    <a:pt x="31504" y="18792"/>
                    <a:pt x="30778" y="19161"/>
                    <a:pt x="30039" y="19423"/>
                  </a:cubicBezTo>
                  <a:cubicBezTo>
                    <a:pt x="29618" y="19560"/>
                    <a:pt x="29207" y="19647"/>
                    <a:pt x="28807" y="19647"/>
                  </a:cubicBezTo>
                  <a:cubicBezTo>
                    <a:pt x="28232" y="19647"/>
                    <a:pt x="27679" y="19469"/>
                    <a:pt x="27146" y="19006"/>
                  </a:cubicBezTo>
                  <a:cubicBezTo>
                    <a:pt x="26337" y="18328"/>
                    <a:pt x="25420" y="17768"/>
                    <a:pt x="24563" y="16959"/>
                  </a:cubicBezTo>
                  <a:lnTo>
                    <a:pt x="24563" y="16959"/>
                  </a:lnTo>
                  <a:cubicBezTo>
                    <a:pt x="25241" y="17125"/>
                    <a:pt x="25956" y="17185"/>
                    <a:pt x="26587" y="17471"/>
                  </a:cubicBezTo>
                  <a:cubicBezTo>
                    <a:pt x="27322" y="17790"/>
                    <a:pt x="28036" y="17978"/>
                    <a:pt x="28743" y="17978"/>
                  </a:cubicBezTo>
                  <a:cubicBezTo>
                    <a:pt x="29434" y="17978"/>
                    <a:pt x="30119" y="17799"/>
                    <a:pt x="30813" y="17387"/>
                  </a:cubicBezTo>
                  <a:cubicBezTo>
                    <a:pt x="31325" y="17090"/>
                    <a:pt x="31956" y="17018"/>
                    <a:pt x="32492" y="16756"/>
                  </a:cubicBezTo>
                  <a:cubicBezTo>
                    <a:pt x="32837" y="16578"/>
                    <a:pt x="33099" y="16232"/>
                    <a:pt x="33552" y="15816"/>
                  </a:cubicBezTo>
                  <a:cubicBezTo>
                    <a:pt x="34076" y="16613"/>
                    <a:pt x="34635" y="17506"/>
                    <a:pt x="35243" y="18364"/>
                  </a:cubicBezTo>
                  <a:cubicBezTo>
                    <a:pt x="35540" y="18780"/>
                    <a:pt x="35862" y="19304"/>
                    <a:pt x="36290" y="19435"/>
                  </a:cubicBezTo>
                  <a:cubicBezTo>
                    <a:pt x="36664" y="19557"/>
                    <a:pt x="37173" y="19671"/>
                    <a:pt x="37587" y="19671"/>
                  </a:cubicBezTo>
                  <a:cubicBezTo>
                    <a:pt x="37860" y="19671"/>
                    <a:pt x="38092" y="19622"/>
                    <a:pt x="38219" y="19495"/>
                  </a:cubicBezTo>
                  <a:cubicBezTo>
                    <a:pt x="38624" y="19078"/>
                    <a:pt x="38517" y="18161"/>
                    <a:pt x="38624" y="17435"/>
                  </a:cubicBezTo>
                  <a:cubicBezTo>
                    <a:pt x="39326" y="17506"/>
                    <a:pt x="39862" y="18102"/>
                    <a:pt x="40267" y="18983"/>
                  </a:cubicBezTo>
                  <a:cubicBezTo>
                    <a:pt x="41015" y="20628"/>
                    <a:pt x="41516" y="21175"/>
                    <a:pt x="42702" y="21175"/>
                  </a:cubicBezTo>
                  <a:cubicBezTo>
                    <a:pt x="43121" y="21175"/>
                    <a:pt x="43625" y="21107"/>
                    <a:pt x="44256" y="20995"/>
                  </a:cubicBezTo>
                  <a:cubicBezTo>
                    <a:pt x="45696" y="20745"/>
                    <a:pt x="47173" y="20685"/>
                    <a:pt x="48625" y="20530"/>
                  </a:cubicBezTo>
                  <a:cubicBezTo>
                    <a:pt x="49530" y="20447"/>
                    <a:pt x="50435" y="20411"/>
                    <a:pt x="51328" y="20233"/>
                  </a:cubicBezTo>
                  <a:cubicBezTo>
                    <a:pt x="52388" y="20019"/>
                    <a:pt x="53590" y="19768"/>
                    <a:pt x="53816" y="18506"/>
                  </a:cubicBezTo>
                  <a:cubicBezTo>
                    <a:pt x="54090" y="17018"/>
                    <a:pt x="53983" y="15566"/>
                    <a:pt x="52364" y="14708"/>
                  </a:cubicBezTo>
                  <a:cubicBezTo>
                    <a:pt x="51840" y="14435"/>
                    <a:pt x="51364" y="14065"/>
                    <a:pt x="50959" y="13613"/>
                  </a:cubicBezTo>
                  <a:cubicBezTo>
                    <a:pt x="50613" y="13220"/>
                    <a:pt x="50423" y="12684"/>
                    <a:pt x="50018" y="11958"/>
                  </a:cubicBezTo>
                  <a:lnTo>
                    <a:pt x="50018" y="11958"/>
                  </a:lnTo>
                  <a:cubicBezTo>
                    <a:pt x="51030" y="12601"/>
                    <a:pt x="51661" y="13256"/>
                    <a:pt x="52388" y="13422"/>
                  </a:cubicBezTo>
                  <a:cubicBezTo>
                    <a:pt x="54769" y="13958"/>
                    <a:pt x="55852" y="15613"/>
                    <a:pt x="55495" y="19018"/>
                  </a:cubicBezTo>
                  <a:cubicBezTo>
                    <a:pt x="55495" y="19090"/>
                    <a:pt x="55495" y="19173"/>
                    <a:pt x="55483" y="19328"/>
                  </a:cubicBezTo>
                  <a:cubicBezTo>
                    <a:pt x="57293" y="20340"/>
                    <a:pt x="59186" y="21376"/>
                    <a:pt x="58805" y="24329"/>
                  </a:cubicBezTo>
                  <a:cubicBezTo>
                    <a:pt x="58055" y="22638"/>
                    <a:pt x="56924" y="21673"/>
                    <a:pt x="55436" y="21495"/>
                  </a:cubicBezTo>
                  <a:cubicBezTo>
                    <a:pt x="54918" y="21433"/>
                    <a:pt x="54399" y="21403"/>
                    <a:pt x="53880" y="21403"/>
                  </a:cubicBezTo>
                  <a:cubicBezTo>
                    <a:pt x="52991" y="21403"/>
                    <a:pt x="52105" y="21493"/>
                    <a:pt x="51233" y="21673"/>
                  </a:cubicBezTo>
                  <a:cubicBezTo>
                    <a:pt x="50280" y="21864"/>
                    <a:pt x="49387" y="22543"/>
                    <a:pt x="49375" y="23936"/>
                  </a:cubicBezTo>
                  <a:cubicBezTo>
                    <a:pt x="49787" y="23779"/>
                    <a:pt x="50167" y="23710"/>
                    <a:pt x="50526" y="23710"/>
                  </a:cubicBezTo>
                  <a:cubicBezTo>
                    <a:pt x="51309" y="23710"/>
                    <a:pt x="51995" y="24038"/>
                    <a:pt x="52697" y="24495"/>
                  </a:cubicBezTo>
                  <a:cubicBezTo>
                    <a:pt x="53638" y="25102"/>
                    <a:pt x="54733" y="25472"/>
                    <a:pt x="55769" y="25948"/>
                  </a:cubicBezTo>
                  <a:cubicBezTo>
                    <a:pt x="55375" y="26302"/>
                    <a:pt x="54910" y="26574"/>
                    <a:pt x="54364" y="26574"/>
                  </a:cubicBezTo>
                  <a:cubicBezTo>
                    <a:pt x="54101" y="26574"/>
                    <a:pt x="53820" y="26511"/>
                    <a:pt x="53519" y="26365"/>
                  </a:cubicBezTo>
                  <a:cubicBezTo>
                    <a:pt x="53126" y="26174"/>
                    <a:pt x="52745" y="25984"/>
                    <a:pt x="52364" y="25757"/>
                  </a:cubicBezTo>
                  <a:cubicBezTo>
                    <a:pt x="51756" y="25389"/>
                    <a:pt x="51253" y="25200"/>
                    <a:pt x="50846" y="25200"/>
                  </a:cubicBezTo>
                  <a:cubicBezTo>
                    <a:pt x="50123" y="25200"/>
                    <a:pt x="49706" y="25801"/>
                    <a:pt x="49554" y="27067"/>
                  </a:cubicBezTo>
                  <a:cubicBezTo>
                    <a:pt x="49399" y="28341"/>
                    <a:pt x="49220" y="29722"/>
                    <a:pt x="49530" y="30925"/>
                  </a:cubicBezTo>
                  <a:cubicBezTo>
                    <a:pt x="50173" y="33389"/>
                    <a:pt x="52340" y="34008"/>
                    <a:pt x="54543" y="34270"/>
                  </a:cubicBezTo>
                  <a:cubicBezTo>
                    <a:pt x="55271" y="34359"/>
                    <a:pt x="55997" y="34402"/>
                    <a:pt x="56718" y="34402"/>
                  </a:cubicBezTo>
                  <a:cubicBezTo>
                    <a:pt x="59283" y="34402"/>
                    <a:pt x="61794" y="33858"/>
                    <a:pt x="64210" y="32901"/>
                  </a:cubicBezTo>
                  <a:cubicBezTo>
                    <a:pt x="65199" y="32508"/>
                    <a:pt x="66092" y="31722"/>
                    <a:pt x="66854" y="30960"/>
                  </a:cubicBezTo>
                  <a:cubicBezTo>
                    <a:pt x="67175" y="30639"/>
                    <a:pt x="67211" y="29817"/>
                    <a:pt x="67056" y="29329"/>
                  </a:cubicBezTo>
                  <a:cubicBezTo>
                    <a:pt x="66937" y="29008"/>
                    <a:pt x="66270" y="28746"/>
                    <a:pt x="65818" y="28686"/>
                  </a:cubicBezTo>
                  <a:cubicBezTo>
                    <a:pt x="65566" y="28649"/>
                    <a:pt x="65311" y="28636"/>
                    <a:pt x="65052" y="28636"/>
                  </a:cubicBezTo>
                  <a:cubicBezTo>
                    <a:pt x="64576" y="28636"/>
                    <a:pt x="64084" y="28679"/>
                    <a:pt x="63567" y="28686"/>
                  </a:cubicBezTo>
                  <a:cubicBezTo>
                    <a:pt x="64360" y="27874"/>
                    <a:pt x="65180" y="27475"/>
                    <a:pt x="66092" y="27475"/>
                  </a:cubicBezTo>
                  <a:cubicBezTo>
                    <a:pt x="66892" y="27475"/>
                    <a:pt x="67762" y="27782"/>
                    <a:pt x="68747" y="28389"/>
                  </a:cubicBezTo>
                  <a:cubicBezTo>
                    <a:pt x="72247" y="25698"/>
                    <a:pt x="73640" y="21090"/>
                    <a:pt x="71676" y="18304"/>
                  </a:cubicBezTo>
                  <a:lnTo>
                    <a:pt x="71676" y="18304"/>
                  </a:lnTo>
                  <a:cubicBezTo>
                    <a:pt x="70610" y="19060"/>
                    <a:pt x="69726" y="20274"/>
                    <a:pt x="68111" y="20274"/>
                  </a:cubicBezTo>
                  <a:cubicBezTo>
                    <a:pt x="67921" y="20274"/>
                    <a:pt x="67720" y="20257"/>
                    <a:pt x="67508" y="20221"/>
                  </a:cubicBezTo>
                  <a:cubicBezTo>
                    <a:pt x="69783" y="18780"/>
                    <a:pt x="71009" y="16994"/>
                    <a:pt x="69973" y="14423"/>
                  </a:cubicBezTo>
                  <a:cubicBezTo>
                    <a:pt x="69453" y="13107"/>
                    <a:pt x="68461" y="12569"/>
                    <a:pt x="66653" y="12569"/>
                  </a:cubicBezTo>
                  <a:cubicBezTo>
                    <a:pt x="66350" y="12569"/>
                    <a:pt x="66025" y="12584"/>
                    <a:pt x="65675" y="12613"/>
                  </a:cubicBezTo>
                  <a:lnTo>
                    <a:pt x="66342" y="11898"/>
                  </a:lnTo>
                  <a:cubicBezTo>
                    <a:pt x="65555" y="10698"/>
                    <a:pt x="63177" y="10036"/>
                    <a:pt x="59846" y="10036"/>
                  </a:cubicBezTo>
                  <a:cubicBezTo>
                    <a:pt x="59247" y="10036"/>
                    <a:pt x="58617" y="10057"/>
                    <a:pt x="57960" y="10101"/>
                  </a:cubicBezTo>
                  <a:cubicBezTo>
                    <a:pt x="58186" y="12315"/>
                    <a:pt x="58400" y="14518"/>
                    <a:pt x="58614" y="16720"/>
                  </a:cubicBezTo>
                  <a:lnTo>
                    <a:pt x="58436" y="16887"/>
                  </a:lnTo>
                  <a:cubicBezTo>
                    <a:pt x="57983" y="16101"/>
                    <a:pt x="57531" y="15316"/>
                    <a:pt x="57114" y="14518"/>
                  </a:cubicBezTo>
                  <a:cubicBezTo>
                    <a:pt x="57007" y="14256"/>
                    <a:pt x="56960" y="13970"/>
                    <a:pt x="56960" y="13696"/>
                  </a:cubicBezTo>
                  <a:cubicBezTo>
                    <a:pt x="56721" y="10482"/>
                    <a:pt x="55245" y="9065"/>
                    <a:pt x="51590" y="8624"/>
                  </a:cubicBezTo>
                  <a:cubicBezTo>
                    <a:pt x="51223" y="8579"/>
                    <a:pt x="50861" y="8558"/>
                    <a:pt x="50505" y="8558"/>
                  </a:cubicBezTo>
                  <a:cubicBezTo>
                    <a:pt x="46724" y="8558"/>
                    <a:pt x="43696" y="10998"/>
                    <a:pt x="43184" y="13577"/>
                  </a:cubicBezTo>
                  <a:cubicBezTo>
                    <a:pt x="42982" y="14577"/>
                    <a:pt x="43136" y="15708"/>
                    <a:pt x="43386" y="16720"/>
                  </a:cubicBezTo>
                  <a:cubicBezTo>
                    <a:pt x="43611" y="17585"/>
                    <a:pt x="44447" y="17713"/>
                    <a:pt x="45219" y="17713"/>
                  </a:cubicBezTo>
                  <a:cubicBezTo>
                    <a:pt x="45308" y="17713"/>
                    <a:pt x="45396" y="17711"/>
                    <a:pt x="45482" y="17709"/>
                  </a:cubicBezTo>
                  <a:cubicBezTo>
                    <a:pt x="46470" y="17661"/>
                    <a:pt x="47494" y="17649"/>
                    <a:pt x="47982" y="16482"/>
                  </a:cubicBezTo>
                  <a:cubicBezTo>
                    <a:pt x="48220" y="15935"/>
                    <a:pt x="48601" y="15447"/>
                    <a:pt x="49066" y="15077"/>
                  </a:cubicBezTo>
                  <a:lnTo>
                    <a:pt x="49066" y="15077"/>
                  </a:lnTo>
                  <a:cubicBezTo>
                    <a:pt x="48518" y="16613"/>
                    <a:pt x="48828" y="17756"/>
                    <a:pt x="50340" y="18649"/>
                  </a:cubicBezTo>
                  <a:cubicBezTo>
                    <a:pt x="50052" y="18742"/>
                    <a:pt x="49852" y="18861"/>
                    <a:pt x="49734" y="18861"/>
                  </a:cubicBezTo>
                  <a:cubicBezTo>
                    <a:pt x="49716" y="18861"/>
                    <a:pt x="49699" y="18858"/>
                    <a:pt x="49685" y="18852"/>
                  </a:cubicBezTo>
                  <a:cubicBezTo>
                    <a:pt x="49279" y="18664"/>
                    <a:pt x="48881" y="18596"/>
                    <a:pt x="48487" y="18596"/>
                  </a:cubicBezTo>
                  <a:cubicBezTo>
                    <a:pt x="47758" y="18596"/>
                    <a:pt x="47042" y="18828"/>
                    <a:pt x="46315" y="18959"/>
                  </a:cubicBezTo>
                  <a:cubicBezTo>
                    <a:pt x="45872" y="19040"/>
                    <a:pt x="45456" y="19080"/>
                    <a:pt x="45069" y="19080"/>
                  </a:cubicBezTo>
                  <a:cubicBezTo>
                    <a:pt x="42827" y="19080"/>
                    <a:pt x="41534" y="17734"/>
                    <a:pt x="41219" y="15125"/>
                  </a:cubicBezTo>
                  <a:cubicBezTo>
                    <a:pt x="40997" y="13183"/>
                    <a:pt x="38655" y="11199"/>
                    <a:pt x="36660" y="11199"/>
                  </a:cubicBezTo>
                  <a:cubicBezTo>
                    <a:pt x="36515" y="11199"/>
                    <a:pt x="36371" y="11210"/>
                    <a:pt x="36231" y="11232"/>
                  </a:cubicBezTo>
                  <a:cubicBezTo>
                    <a:pt x="34350" y="11506"/>
                    <a:pt x="32492" y="11946"/>
                    <a:pt x="30611" y="12208"/>
                  </a:cubicBezTo>
                  <a:cubicBezTo>
                    <a:pt x="29643" y="12346"/>
                    <a:pt x="28646" y="12485"/>
                    <a:pt x="27664" y="12485"/>
                  </a:cubicBezTo>
                  <a:cubicBezTo>
                    <a:pt x="27379" y="12485"/>
                    <a:pt x="27095" y="12473"/>
                    <a:pt x="26813" y="12446"/>
                  </a:cubicBezTo>
                  <a:cubicBezTo>
                    <a:pt x="26583" y="12422"/>
                    <a:pt x="26360" y="12409"/>
                    <a:pt x="26146" y="12409"/>
                  </a:cubicBezTo>
                  <a:cubicBezTo>
                    <a:pt x="24782" y="12409"/>
                    <a:pt x="23723" y="12918"/>
                    <a:pt x="22931" y="14173"/>
                  </a:cubicBezTo>
                  <a:lnTo>
                    <a:pt x="22598" y="14089"/>
                  </a:lnTo>
                  <a:cubicBezTo>
                    <a:pt x="22693" y="13339"/>
                    <a:pt x="22777" y="12601"/>
                    <a:pt x="22884" y="11779"/>
                  </a:cubicBezTo>
                  <a:lnTo>
                    <a:pt x="21407" y="10172"/>
                  </a:lnTo>
                  <a:lnTo>
                    <a:pt x="21586" y="9898"/>
                  </a:lnTo>
                  <a:cubicBezTo>
                    <a:pt x="23441" y="10645"/>
                    <a:pt x="25340" y="10986"/>
                    <a:pt x="27264" y="10986"/>
                  </a:cubicBezTo>
                  <a:cubicBezTo>
                    <a:pt x="28192" y="10986"/>
                    <a:pt x="29126" y="10907"/>
                    <a:pt x="30063" y="10755"/>
                  </a:cubicBezTo>
                  <a:cubicBezTo>
                    <a:pt x="31599" y="10505"/>
                    <a:pt x="33135" y="10279"/>
                    <a:pt x="34623" y="9874"/>
                  </a:cubicBezTo>
                  <a:cubicBezTo>
                    <a:pt x="35306" y="9689"/>
                    <a:pt x="35961" y="9592"/>
                    <a:pt x="36593" y="9592"/>
                  </a:cubicBezTo>
                  <a:cubicBezTo>
                    <a:pt x="37911" y="9592"/>
                    <a:pt x="39132" y="10016"/>
                    <a:pt x="40315" y="10958"/>
                  </a:cubicBezTo>
                  <a:cubicBezTo>
                    <a:pt x="40785" y="11334"/>
                    <a:pt x="41168" y="11513"/>
                    <a:pt x="41522" y="11513"/>
                  </a:cubicBezTo>
                  <a:cubicBezTo>
                    <a:pt x="41975" y="11513"/>
                    <a:pt x="42381" y="11220"/>
                    <a:pt x="42863" y="10672"/>
                  </a:cubicBezTo>
                  <a:cubicBezTo>
                    <a:pt x="43315" y="10172"/>
                    <a:pt x="43732" y="9660"/>
                    <a:pt x="44125" y="9196"/>
                  </a:cubicBezTo>
                  <a:cubicBezTo>
                    <a:pt x="42886" y="8684"/>
                    <a:pt x="41648" y="8184"/>
                    <a:pt x="40422" y="7660"/>
                  </a:cubicBezTo>
                  <a:cubicBezTo>
                    <a:pt x="40231" y="7600"/>
                    <a:pt x="40065" y="7493"/>
                    <a:pt x="39922" y="7350"/>
                  </a:cubicBezTo>
                  <a:cubicBezTo>
                    <a:pt x="38169" y="5346"/>
                    <a:pt x="35888" y="4752"/>
                    <a:pt x="33365" y="4752"/>
                  </a:cubicBezTo>
                  <a:cubicBezTo>
                    <a:pt x="33265" y="4752"/>
                    <a:pt x="33164" y="4753"/>
                    <a:pt x="33064" y="4755"/>
                  </a:cubicBezTo>
                  <a:cubicBezTo>
                    <a:pt x="33041" y="4755"/>
                    <a:pt x="33018" y="4755"/>
                    <a:pt x="32996" y="4755"/>
                  </a:cubicBezTo>
                  <a:cubicBezTo>
                    <a:pt x="31624" y="4755"/>
                    <a:pt x="30560" y="4048"/>
                    <a:pt x="29647" y="3076"/>
                  </a:cubicBezTo>
                  <a:cubicBezTo>
                    <a:pt x="29444" y="2897"/>
                    <a:pt x="29230" y="2743"/>
                    <a:pt x="28992" y="2600"/>
                  </a:cubicBezTo>
                  <a:lnTo>
                    <a:pt x="28992" y="2600"/>
                  </a:lnTo>
                  <a:cubicBezTo>
                    <a:pt x="27801" y="3540"/>
                    <a:pt x="28170" y="6195"/>
                    <a:pt x="29623" y="6624"/>
                  </a:cubicBezTo>
                  <a:cubicBezTo>
                    <a:pt x="30897" y="6981"/>
                    <a:pt x="32242" y="7053"/>
                    <a:pt x="33457" y="7231"/>
                  </a:cubicBezTo>
                  <a:cubicBezTo>
                    <a:pt x="32553" y="7783"/>
                    <a:pt x="31667" y="8052"/>
                    <a:pt x="30773" y="8052"/>
                  </a:cubicBezTo>
                  <a:cubicBezTo>
                    <a:pt x="29698" y="8052"/>
                    <a:pt x="28611" y="7664"/>
                    <a:pt x="27468" y="6910"/>
                  </a:cubicBezTo>
                  <a:cubicBezTo>
                    <a:pt x="26813" y="6481"/>
                    <a:pt x="25896" y="6422"/>
                    <a:pt x="25098" y="6291"/>
                  </a:cubicBezTo>
                  <a:cubicBezTo>
                    <a:pt x="23455" y="6017"/>
                    <a:pt x="21812" y="5648"/>
                    <a:pt x="20157" y="5624"/>
                  </a:cubicBezTo>
                  <a:cubicBezTo>
                    <a:pt x="20121" y="5623"/>
                    <a:pt x="20084" y="5623"/>
                    <a:pt x="20048" y="5623"/>
                  </a:cubicBezTo>
                  <a:cubicBezTo>
                    <a:pt x="16474" y="5623"/>
                    <a:pt x="14513" y="8516"/>
                    <a:pt x="15657" y="11946"/>
                  </a:cubicBezTo>
                  <a:cubicBezTo>
                    <a:pt x="15990" y="12934"/>
                    <a:pt x="16347" y="13911"/>
                    <a:pt x="16562" y="14554"/>
                  </a:cubicBezTo>
                  <a:cubicBezTo>
                    <a:pt x="15478" y="13863"/>
                    <a:pt x="14549" y="12506"/>
                    <a:pt x="14026" y="10696"/>
                  </a:cubicBezTo>
                  <a:cubicBezTo>
                    <a:pt x="13316" y="11146"/>
                    <a:pt x="12615" y="11327"/>
                    <a:pt x="11929" y="11327"/>
                  </a:cubicBezTo>
                  <a:cubicBezTo>
                    <a:pt x="10856" y="11327"/>
                    <a:pt x="9820" y="10884"/>
                    <a:pt x="8846" y="10339"/>
                  </a:cubicBezTo>
                  <a:cubicBezTo>
                    <a:pt x="8481" y="10133"/>
                    <a:pt x="8166" y="10044"/>
                    <a:pt x="7895" y="10044"/>
                  </a:cubicBezTo>
                  <a:cubicBezTo>
                    <a:pt x="7146" y="10044"/>
                    <a:pt x="6725" y="10716"/>
                    <a:pt x="6489" y="11458"/>
                  </a:cubicBezTo>
                  <a:cubicBezTo>
                    <a:pt x="6406" y="11791"/>
                    <a:pt x="6346" y="12125"/>
                    <a:pt x="6310" y="12458"/>
                  </a:cubicBezTo>
                  <a:lnTo>
                    <a:pt x="5953" y="12446"/>
                  </a:lnTo>
                  <a:cubicBezTo>
                    <a:pt x="5953" y="11803"/>
                    <a:pt x="5858" y="11148"/>
                    <a:pt x="5977" y="10529"/>
                  </a:cubicBezTo>
                  <a:cubicBezTo>
                    <a:pt x="6191" y="9398"/>
                    <a:pt x="6144" y="8446"/>
                    <a:pt x="5477" y="7374"/>
                  </a:cubicBezTo>
                  <a:cubicBezTo>
                    <a:pt x="4715" y="6148"/>
                    <a:pt x="4405" y="4648"/>
                    <a:pt x="3870" y="3278"/>
                  </a:cubicBezTo>
                  <a:cubicBezTo>
                    <a:pt x="3489" y="2326"/>
                    <a:pt x="3179" y="1338"/>
                    <a:pt x="2643" y="480"/>
                  </a:cubicBezTo>
                  <a:cubicBezTo>
                    <a:pt x="2448" y="164"/>
                    <a:pt x="2172" y="1"/>
                    <a:pt x="1897" y="1"/>
                  </a:cubicBezTo>
                  <a:close/>
                </a:path>
              </a:pathLst>
            </a:custGeom>
            <a:gradFill>
              <a:gsLst>
                <a:gs pos="0">
                  <a:schemeClr val="accen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2321400" y="903250"/>
              <a:ext cx="695950" cy="1142725"/>
            </a:xfrm>
            <a:custGeom>
              <a:avLst/>
              <a:gdLst/>
              <a:ahLst/>
              <a:cxnLst/>
              <a:rect l="l" t="t" r="r" b="b"/>
              <a:pathLst>
                <a:path w="27838" h="45709" extrusionOk="0">
                  <a:moveTo>
                    <a:pt x="16455" y="24921"/>
                  </a:moveTo>
                  <a:cubicBezTo>
                    <a:pt x="15015" y="22051"/>
                    <a:pt x="12514" y="20575"/>
                    <a:pt x="9669" y="19396"/>
                  </a:cubicBezTo>
                  <a:cubicBezTo>
                    <a:pt x="8085" y="18741"/>
                    <a:pt x="6621" y="17706"/>
                    <a:pt x="5287" y="16622"/>
                  </a:cubicBezTo>
                  <a:cubicBezTo>
                    <a:pt x="4168" y="15717"/>
                    <a:pt x="3918" y="14110"/>
                    <a:pt x="4466" y="13157"/>
                  </a:cubicBezTo>
                  <a:cubicBezTo>
                    <a:pt x="5156" y="11967"/>
                    <a:pt x="6335" y="11919"/>
                    <a:pt x="7514" y="12050"/>
                  </a:cubicBezTo>
                  <a:cubicBezTo>
                    <a:pt x="9395" y="12264"/>
                    <a:pt x="11276" y="12550"/>
                    <a:pt x="13157" y="12776"/>
                  </a:cubicBezTo>
                  <a:cubicBezTo>
                    <a:pt x="13753" y="12848"/>
                    <a:pt x="14348" y="12860"/>
                    <a:pt x="14943" y="12800"/>
                  </a:cubicBezTo>
                  <a:cubicBezTo>
                    <a:pt x="16789" y="12633"/>
                    <a:pt x="17729" y="10693"/>
                    <a:pt x="16467" y="9324"/>
                  </a:cubicBezTo>
                  <a:cubicBezTo>
                    <a:pt x="15217" y="7966"/>
                    <a:pt x="13669" y="6930"/>
                    <a:pt x="12181" y="5823"/>
                  </a:cubicBezTo>
                  <a:cubicBezTo>
                    <a:pt x="11359" y="5216"/>
                    <a:pt x="10419" y="4763"/>
                    <a:pt x="9609" y="4085"/>
                  </a:cubicBezTo>
                  <a:cubicBezTo>
                    <a:pt x="11300" y="4502"/>
                    <a:pt x="12907" y="4942"/>
                    <a:pt x="14848" y="4061"/>
                  </a:cubicBezTo>
                  <a:cubicBezTo>
                    <a:pt x="12943" y="1942"/>
                    <a:pt x="10538" y="1037"/>
                    <a:pt x="8216" y="1"/>
                  </a:cubicBezTo>
                  <a:cubicBezTo>
                    <a:pt x="8216" y="1668"/>
                    <a:pt x="8240" y="3239"/>
                    <a:pt x="8216" y="4799"/>
                  </a:cubicBezTo>
                  <a:cubicBezTo>
                    <a:pt x="8180" y="6764"/>
                    <a:pt x="7061" y="7835"/>
                    <a:pt x="5252" y="8335"/>
                  </a:cubicBezTo>
                  <a:cubicBezTo>
                    <a:pt x="3728" y="8752"/>
                    <a:pt x="2215" y="9228"/>
                    <a:pt x="1882" y="11109"/>
                  </a:cubicBezTo>
                  <a:cubicBezTo>
                    <a:pt x="1787" y="11645"/>
                    <a:pt x="1834" y="12229"/>
                    <a:pt x="1703" y="12753"/>
                  </a:cubicBezTo>
                  <a:cubicBezTo>
                    <a:pt x="1501" y="13574"/>
                    <a:pt x="1299" y="14443"/>
                    <a:pt x="894" y="15170"/>
                  </a:cubicBezTo>
                  <a:cubicBezTo>
                    <a:pt x="156" y="16491"/>
                    <a:pt x="632" y="18396"/>
                    <a:pt x="2061" y="19015"/>
                  </a:cubicBezTo>
                  <a:cubicBezTo>
                    <a:pt x="3954" y="19837"/>
                    <a:pt x="5823" y="20765"/>
                    <a:pt x="7799" y="21289"/>
                  </a:cubicBezTo>
                  <a:cubicBezTo>
                    <a:pt x="10407" y="21980"/>
                    <a:pt x="12360" y="23492"/>
                    <a:pt x="14038" y="25456"/>
                  </a:cubicBezTo>
                  <a:cubicBezTo>
                    <a:pt x="15050" y="26623"/>
                    <a:pt x="16181" y="27814"/>
                    <a:pt x="16765" y="29195"/>
                  </a:cubicBezTo>
                  <a:cubicBezTo>
                    <a:pt x="17682" y="31350"/>
                    <a:pt x="19432" y="31719"/>
                    <a:pt x="21337" y="31957"/>
                  </a:cubicBezTo>
                  <a:cubicBezTo>
                    <a:pt x="24230" y="32303"/>
                    <a:pt x="24813" y="31564"/>
                    <a:pt x="23968" y="28766"/>
                  </a:cubicBezTo>
                  <a:cubicBezTo>
                    <a:pt x="23420" y="26980"/>
                    <a:pt x="22206" y="25707"/>
                    <a:pt x="20884" y="24468"/>
                  </a:cubicBezTo>
                  <a:cubicBezTo>
                    <a:pt x="20146" y="23778"/>
                    <a:pt x="19479" y="23016"/>
                    <a:pt x="18920" y="22170"/>
                  </a:cubicBezTo>
                  <a:cubicBezTo>
                    <a:pt x="18348" y="21289"/>
                    <a:pt x="17944" y="20313"/>
                    <a:pt x="17705" y="19277"/>
                  </a:cubicBezTo>
                  <a:cubicBezTo>
                    <a:pt x="18372" y="20170"/>
                    <a:pt x="19003" y="21087"/>
                    <a:pt x="19706" y="21932"/>
                  </a:cubicBezTo>
                  <a:cubicBezTo>
                    <a:pt x="20301" y="22647"/>
                    <a:pt x="20896" y="23444"/>
                    <a:pt x="21658" y="23909"/>
                  </a:cubicBezTo>
                  <a:cubicBezTo>
                    <a:pt x="24159" y="25397"/>
                    <a:pt x="25421" y="27623"/>
                    <a:pt x="25826" y="30386"/>
                  </a:cubicBezTo>
                  <a:cubicBezTo>
                    <a:pt x="26076" y="32041"/>
                    <a:pt x="25099" y="33279"/>
                    <a:pt x="23420" y="33493"/>
                  </a:cubicBezTo>
                  <a:cubicBezTo>
                    <a:pt x="22611" y="33588"/>
                    <a:pt x="21765" y="33517"/>
                    <a:pt x="20956" y="33422"/>
                  </a:cubicBezTo>
                  <a:cubicBezTo>
                    <a:pt x="20134" y="33338"/>
                    <a:pt x="19313" y="33112"/>
                    <a:pt x="18384" y="32922"/>
                  </a:cubicBezTo>
                  <a:cubicBezTo>
                    <a:pt x="18265" y="33207"/>
                    <a:pt x="18110" y="33517"/>
                    <a:pt x="18003" y="33838"/>
                  </a:cubicBezTo>
                  <a:cubicBezTo>
                    <a:pt x="17182" y="36184"/>
                    <a:pt x="15896" y="37017"/>
                    <a:pt x="13383" y="36886"/>
                  </a:cubicBezTo>
                  <a:cubicBezTo>
                    <a:pt x="11395" y="36791"/>
                    <a:pt x="9395" y="36744"/>
                    <a:pt x="7573" y="36672"/>
                  </a:cubicBezTo>
                  <a:cubicBezTo>
                    <a:pt x="8550" y="35720"/>
                    <a:pt x="10038" y="35493"/>
                    <a:pt x="11598" y="35482"/>
                  </a:cubicBezTo>
                  <a:cubicBezTo>
                    <a:pt x="12550" y="35470"/>
                    <a:pt x="13514" y="35505"/>
                    <a:pt x="14443" y="35327"/>
                  </a:cubicBezTo>
                  <a:cubicBezTo>
                    <a:pt x="16193" y="35017"/>
                    <a:pt x="17074" y="33612"/>
                    <a:pt x="16455" y="31981"/>
                  </a:cubicBezTo>
                  <a:cubicBezTo>
                    <a:pt x="15419" y="29195"/>
                    <a:pt x="13812" y="26742"/>
                    <a:pt x="11038" y="25397"/>
                  </a:cubicBezTo>
                  <a:cubicBezTo>
                    <a:pt x="9597" y="24706"/>
                    <a:pt x="8728" y="24552"/>
                    <a:pt x="6787" y="25778"/>
                  </a:cubicBezTo>
                  <a:cubicBezTo>
                    <a:pt x="6633" y="24540"/>
                    <a:pt x="6752" y="24385"/>
                    <a:pt x="8621" y="23290"/>
                  </a:cubicBezTo>
                  <a:lnTo>
                    <a:pt x="1656" y="20801"/>
                  </a:lnTo>
                  <a:cubicBezTo>
                    <a:pt x="1120" y="22551"/>
                    <a:pt x="465" y="24337"/>
                    <a:pt x="108" y="26183"/>
                  </a:cubicBezTo>
                  <a:cubicBezTo>
                    <a:pt x="1" y="26754"/>
                    <a:pt x="608" y="27600"/>
                    <a:pt x="1096" y="28112"/>
                  </a:cubicBezTo>
                  <a:cubicBezTo>
                    <a:pt x="1358" y="28385"/>
                    <a:pt x="2073" y="28302"/>
                    <a:pt x="2585" y="28278"/>
                  </a:cubicBezTo>
                  <a:cubicBezTo>
                    <a:pt x="2811" y="28266"/>
                    <a:pt x="3025" y="28004"/>
                    <a:pt x="3501" y="27707"/>
                  </a:cubicBezTo>
                  <a:cubicBezTo>
                    <a:pt x="3144" y="29147"/>
                    <a:pt x="2156" y="29469"/>
                    <a:pt x="1084" y="29874"/>
                  </a:cubicBezTo>
                  <a:cubicBezTo>
                    <a:pt x="1953" y="30814"/>
                    <a:pt x="3073" y="30814"/>
                    <a:pt x="4120" y="30826"/>
                  </a:cubicBezTo>
                  <a:cubicBezTo>
                    <a:pt x="5180" y="30826"/>
                    <a:pt x="6359" y="30886"/>
                    <a:pt x="7287" y="30493"/>
                  </a:cubicBezTo>
                  <a:cubicBezTo>
                    <a:pt x="8204" y="30088"/>
                    <a:pt x="8895" y="29136"/>
                    <a:pt x="9943" y="28219"/>
                  </a:cubicBezTo>
                  <a:cubicBezTo>
                    <a:pt x="8978" y="30136"/>
                    <a:pt x="9919" y="31183"/>
                    <a:pt x="11276" y="32088"/>
                  </a:cubicBezTo>
                  <a:lnTo>
                    <a:pt x="965" y="31791"/>
                  </a:lnTo>
                  <a:cubicBezTo>
                    <a:pt x="1215" y="32112"/>
                    <a:pt x="1370" y="32469"/>
                    <a:pt x="1632" y="32624"/>
                  </a:cubicBezTo>
                  <a:cubicBezTo>
                    <a:pt x="3418" y="33636"/>
                    <a:pt x="4549" y="35112"/>
                    <a:pt x="5168" y="37077"/>
                  </a:cubicBezTo>
                  <a:cubicBezTo>
                    <a:pt x="5502" y="38137"/>
                    <a:pt x="6025" y="39137"/>
                    <a:pt x="6549" y="40125"/>
                  </a:cubicBezTo>
                  <a:cubicBezTo>
                    <a:pt x="6942" y="40851"/>
                    <a:pt x="7549" y="41280"/>
                    <a:pt x="8490" y="41268"/>
                  </a:cubicBezTo>
                  <a:cubicBezTo>
                    <a:pt x="13324" y="41244"/>
                    <a:pt x="17705" y="39899"/>
                    <a:pt x="21468" y="36767"/>
                  </a:cubicBezTo>
                  <a:lnTo>
                    <a:pt x="21694" y="36970"/>
                  </a:lnTo>
                  <a:cubicBezTo>
                    <a:pt x="20849" y="38018"/>
                    <a:pt x="20015" y="39053"/>
                    <a:pt x="19075" y="40196"/>
                  </a:cubicBezTo>
                  <a:cubicBezTo>
                    <a:pt x="21158" y="40435"/>
                    <a:pt x="22647" y="39363"/>
                    <a:pt x="24135" y="38184"/>
                  </a:cubicBezTo>
                  <a:cubicBezTo>
                    <a:pt x="23837" y="40006"/>
                    <a:pt x="22361" y="41399"/>
                    <a:pt x="20539" y="41613"/>
                  </a:cubicBezTo>
                  <a:cubicBezTo>
                    <a:pt x="19170" y="41780"/>
                    <a:pt x="17777" y="41708"/>
                    <a:pt x="16384" y="41756"/>
                  </a:cubicBezTo>
                  <a:cubicBezTo>
                    <a:pt x="15800" y="41756"/>
                    <a:pt x="15229" y="41899"/>
                    <a:pt x="14705" y="42161"/>
                  </a:cubicBezTo>
                  <a:lnTo>
                    <a:pt x="16491" y="43792"/>
                  </a:lnTo>
                  <a:cubicBezTo>
                    <a:pt x="15717" y="43721"/>
                    <a:pt x="14848" y="43899"/>
                    <a:pt x="14443" y="43554"/>
                  </a:cubicBezTo>
                  <a:cubicBezTo>
                    <a:pt x="13050" y="42328"/>
                    <a:pt x="11467" y="42840"/>
                    <a:pt x="9954" y="42804"/>
                  </a:cubicBezTo>
                  <a:cubicBezTo>
                    <a:pt x="9228" y="42780"/>
                    <a:pt x="8502" y="42851"/>
                    <a:pt x="7776" y="42875"/>
                  </a:cubicBezTo>
                  <a:lnTo>
                    <a:pt x="7621" y="43375"/>
                  </a:lnTo>
                  <a:cubicBezTo>
                    <a:pt x="8252" y="43744"/>
                    <a:pt x="8847" y="44280"/>
                    <a:pt x="9526" y="44435"/>
                  </a:cubicBezTo>
                  <a:cubicBezTo>
                    <a:pt x="12991" y="45233"/>
                    <a:pt x="16503" y="45709"/>
                    <a:pt x="19932" y="44364"/>
                  </a:cubicBezTo>
                  <a:cubicBezTo>
                    <a:pt x="22944" y="43185"/>
                    <a:pt x="25075" y="40994"/>
                    <a:pt x="26147" y="37982"/>
                  </a:cubicBezTo>
                  <a:cubicBezTo>
                    <a:pt x="26778" y="36220"/>
                    <a:pt x="27028" y="34303"/>
                    <a:pt x="27314" y="32434"/>
                  </a:cubicBezTo>
                  <a:cubicBezTo>
                    <a:pt x="27397" y="31874"/>
                    <a:pt x="27016" y="31243"/>
                    <a:pt x="26766" y="30398"/>
                  </a:cubicBezTo>
                  <a:cubicBezTo>
                    <a:pt x="27361" y="29362"/>
                    <a:pt x="27838" y="27873"/>
                    <a:pt x="26945" y="26540"/>
                  </a:cubicBezTo>
                  <a:cubicBezTo>
                    <a:pt x="26183" y="25397"/>
                    <a:pt x="25016" y="24540"/>
                    <a:pt x="24206" y="23730"/>
                  </a:cubicBezTo>
                  <a:cubicBezTo>
                    <a:pt x="24575" y="23551"/>
                    <a:pt x="25623" y="23361"/>
                    <a:pt x="25730" y="22932"/>
                  </a:cubicBezTo>
                  <a:cubicBezTo>
                    <a:pt x="25897" y="22242"/>
                    <a:pt x="25695" y="21123"/>
                    <a:pt x="25206" y="20682"/>
                  </a:cubicBezTo>
                  <a:cubicBezTo>
                    <a:pt x="23623" y="19265"/>
                    <a:pt x="21980" y="17825"/>
                    <a:pt x="20111" y="16884"/>
                  </a:cubicBezTo>
                  <a:cubicBezTo>
                    <a:pt x="16360" y="14991"/>
                    <a:pt x="12300" y="13919"/>
                    <a:pt x="8097" y="13538"/>
                  </a:cubicBezTo>
                  <a:cubicBezTo>
                    <a:pt x="7740" y="13503"/>
                    <a:pt x="7371" y="13395"/>
                    <a:pt x="7037" y="13479"/>
                  </a:cubicBezTo>
                  <a:cubicBezTo>
                    <a:pt x="6645" y="13562"/>
                    <a:pt x="6085" y="13717"/>
                    <a:pt x="5978" y="14003"/>
                  </a:cubicBezTo>
                  <a:cubicBezTo>
                    <a:pt x="5835" y="14372"/>
                    <a:pt x="5883" y="15074"/>
                    <a:pt x="6144" y="15312"/>
                  </a:cubicBezTo>
                  <a:cubicBezTo>
                    <a:pt x="7014" y="16086"/>
                    <a:pt x="7930" y="16908"/>
                    <a:pt x="8990" y="17396"/>
                  </a:cubicBezTo>
                  <a:cubicBezTo>
                    <a:pt x="11443" y="18503"/>
                    <a:pt x="13812" y="19694"/>
                    <a:pt x="15336" y="22039"/>
                  </a:cubicBezTo>
                  <a:cubicBezTo>
                    <a:pt x="15884" y="22897"/>
                    <a:pt x="16277" y="23849"/>
                    <a:pt x="16741" y="24754"/>
                  </a:cubicBezTo>
                  <a:close/>
                </a:path>
              </a:pathLst>
            </a:custGeom>
            <a:gradFill>
              <a:gsLst>
                <a:gs pos="0">
                  <a:schemeClr val="accen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1735625" y="605900"/>
              <a:ext cx="608125" cy="1073075"/>
            </a:xfrm>
            <a:custGeom>
              <a:avLst/>
              <a:gdLst/>
              <a:ahLst/>
              <a:cxnLst/>
              <a:rect l="l" t="t" r="r" b="b"/>
              <a:pathLst>
                <a:path w="24325" h="42923" extrusionOk="0">
                  <a:moveTo>
                    <a:pt x="0" y="84"/>
                  </a:moveTo>
                  <a:cubicBezTo>
                    <a:pt x="1417" y="1132"/>
                    <a:pt x="2715" y="2060"/>
                    <a:pt x="2024" y="3954"/>
                  </a:cubicBezTo>
                  <a:cubicBezTo>
                    <a:pt x="3560" y="4930"/>
                    <a:pt x="5061" y="5799"/>
                    <a:pt x="6489" y="6787"/>
                  </a:cubicBezTo>
                  <a:cubicBezTo>
                    <a:pt x="7787" y="7680"/>
                    <a:pt x="8609" y="8942"/>
                    <a:pt x="9275" y="10407"/>
                  </a:cubicBezTo>
                  <a:cubicBezTo>
                    <a:pt x="9799" y="11574"/>
                    <a:pt x="10787" y="12538"/>
                    <a:pt x="11633" y="13669"/>
                  </a:cubicBezTo>
                  <a:cubicBezTo>
                    <a:pt x="9835" y="13883"/>
                    <a:pt x="7978" y="11931"/>
                    <a:pt x="5775" y="13288"/>
                  </a:cubicBezTo>
                  <a:cubicBezTo>
                    <a:pt x="7120" y="14074"/>
                    <a:pt x="8406" y="14860"/>
                    <a:pt x="9728" y="15574"/>
                  </a:cubicBezTo>
                  <a:cubicBezTo>
                    <a:pt x="11954" y="16777"/>
                    <a:pt x="14145" y="18003"/>
                    <a:pt x="14919" y="20658"/>
                  </a:cubicBezTo>
                  <a:cubicBezTo>
                    <a:pt x="15109" y="21349"/>
                    <a:pt x="15252" y="22039"/>
                    <a:pt x="15324" y="22742"/>
                  </a:cubicBezTo>
                  <a:cubicBezTo>
                    <a:pt x="15502" y="24432"/>
                    <a:pt x="15812" y="24778"/>
                    <a:pt x="17467" y="24920"/>
                  </a:cubicBezTo>
                  <a:cubicBezTo>
                    <a:pt x="18919" y="25039"/>
                    <a:pt x="19408" y="24682"/>
                    <a:pt x="19634" y="23277"/>
                  </a:cubicBezTo>
                  <a:cubicBezTo>
                    <a:pt x="20539" y="24099"/>
                    <a:pt x="20527" y="25170"/>
                    <a:pt x="19515" y="25742"/>
                  </a:cubicBezTo>
                  <a:cubicBezTo>
                    <a:pt x="18919" y="26075"/>
                    <a:pt x="18145" y="26361"/>
                    <a:pt x="17491" y="26278"/>
                  </a:cubicBezTo>
                  <a:cubicBezTo>
                    <a:pt x="15240" y="26004"/>
                    <a:pt x="14240" y="27468"/>
                    <a:pt x="13454" y="29099"/>
                  </a:cubicBezTo>
                  <a:cubicBezTo>
                    <a:pt x="12633" y="30790"/>
                    <a:pt x="12109" y="32576"/>
                    <a:pt x="12669" y="34541"/>
                  </a:cubicBezTo>
                  <a:cubicBezTo>
                    <a:pt x="12800" y="34981"/>
                    <a:pt x="12419" y="35767"/>
                    <a:pt x="12038" y="36124"/>
                  </a:cubicBezTo>
                  <a:cubicBezTo>
                    <a:pt x="10490" y="37565"/>
                    <a:pt x="10478" y="37874"/>
                    <a:pt x="11966" y="39339"/>
                  </a:cubicBezTo>
                  <a:cubicBezTo>
                    <a:pt x="13871" y="41220"/>
                    <a:pt x="16288" y="41696"/>
                    <a:pt x="18800" y="42053"/>
                  </a:cubicBezTo>
                  <a:cubicBezTo>
                    <a:pt x="20193" y="42244"/>
                    <a:pt x="21563" y="42625"/>
                    <a:pt x="22968" y="42923"/>
                  </a:cubicBezTo>
                  <a:cubicBezTo>
                    <a:pt x="22979" y="42792"/>
                    <a:pt x="22979" y="42661"/>
                    <a:pt x="22968" y="42542"/>
                  </a:cubicBezTo>
                  <a:cubicBezTo>
                    <a:pt x="22741" y="40148"/>
                    <a:pt x="22491" y="39982"/>
                    <a:pt x="20301" y="40827"/>
                  </a:cubicBezTo>
                  <a:cubicBezTo>
                    <a:pt x="20027" y="40922"/>
                    <a:pt x="19753" y="40994"/>
                    <a:pt x="19479" y="41053"/>
                  </a:cubicBezTo>
                  <a:cubicBezTo>
                    <a:pt x="20443" y="39577"/>
                    <a:pt x="21444" y="38220"/>
                    <a:pt x="22277" y="36779"/>
                  </a:cubicBezTo>
                  <a:cubicBezTo>
                    <a:pt x="23253" y="35100"/>
                    <a:pt x="23372" y="33231"/>
                    <a:pt x="23110" y="31350"/>
                  </a:cubicBezTo>
                  <a:cubicBezTo>
                    <a:pt x="23051" y="30969"/>
                    <a:pt x="22717" y="30445"/>
                    <a:pt x="22420" y="30362"/>
                  </a:cubicBezTo>
                  <a:cubicBezTo>
                    <a:pt x="22122" y="30290"/>
                    <a:pt x="21574" y="30635"/>
                    <a:pt x="21396" y="30945"/>
                  </a:cubicBezTo>
                  <a:cubicBezTo>
                    <a:pt x="20646" y="32159"/>
                    <a:pt x="20074" y="33469"/>
                    <a:pt x="19312" y="34684"/>
                  </a:cubicBezTo>
                  <a:cubicBezTo>
                    <a:pt x="18741" y="35565"/>
                    <a:pt x="18038" y="36362"/>
                    <a:pt x="17217" y="37029"/>
                  </a:cubicBezTo>
                  <a:cubicBezTo>
                    <a:pt x="17645" y="35838"/>
                    <a:pt x="18145" y="34648"/>
                    <a:pt x="18491" y="33421"/>
                  </a:cubicBezTo>
                  <a:cubicBezTo>
                    <a:pt x="18955" y="31731"/>
                    <a:pt x="19812" y="30183"/>
                    <a:pt x="20991" y="28873"/>
                  </a:cubicBezTo>
                  <a:cubicBezTo>
                    <a:pt x="21872" y="27861"/>
                    <a:pt x="22646" y="26766"/>
                    <a:pt x="23301" y="25587"/>
                  </a:cubicBezTo>
                  <a:cubicBezTo>
                    <a:pt x="24325" y="23801"/>
                    <a:pt x="23599" y="22111"/>
                    <a:pt x="22527" y="20682"/>
                  </a:cubicBezTo>
                  <a:cubicBezTo>
                    <a:pt x="21825" y="19741"/>
                    <a:pt x="20765" y="18955"/>
                    <a:pt x="19705" y="18443"/>
                  </a:cubicBezTo>
                  <a:cubicBezTo>
                    <a:pt x="17610" y="17431"/>
                    <a:pt x="15657" y="15824"/>
                    <a:pt x="16229" y="13157"/>
                  </a:cubicBezTo>
                  <a:cubicBezTo>
                    <a:pt x="16300" y="12788"/>
                    <a:pt x="15907" y="12145"/>
                    <a:pt x="15550" y="11883"/>
                  </a:cubicBezTo>
                  <a:cubicBezTo>
                    <a:pt x="14752" y="11300"/>
                    <a:pt x="13895" y="10800"/>
                    <a:pt x="12990" y="10395"/>
                  </a:cubicBezTo>
                  <a:cubicBezTo>
                    <a:pt x="11383" y="9692"/>
                    <a:pt x="10883" y="8978"/>
                    <a:pt x="11037" y="7263"/>
                  </a:cubicBezTo>
                  <a:cubicBezTo>
                    <a:pt x="11085" y="6835"/>
                    <a:pt x="11168" y="6406"/>
                    <a:pt x="11192" y="5978"/>
                  </a:cubicBezTo>
                  <a:cubicBezTo>
                    <a:pt x="11240" y="4239"/>
                    <a:pt x="10323" y="3275"/>
                    <a:pt x="8573" y="3037"/>
                  </a:cubicBezTo>
                  <a:cubicBezTo>
                    <a:pt x="7811" y="2930"/>
                    <a:pt x="7073" y="2644"/>
                    <a:pt x="6346" y="2394"/>
                  </a:cubicBezTo>
                  <a:cubicBezTo>
                    <a:pt x="6156" y="2322"/>
                    <a:pt x="5882" y="2072"/>
                    <a:pt x="5882" y="1906"/>
                  </a:cubicBezTo>
                  <a:cubicBezTo>
                    <a:pt x="5858" y="167"/>
                    <a:pt x="4537" y="179"/>
                    <a:pt x="3394" y="84"/>
                  </a:cubicBezTo>
                  <a:cubicBezTo>
                    <a:pt x="2263" y="1"/>
                    <a:pt x="1120" y="84"/>
                    <a:pt x="0" y="84"/>
                  </a:cubicBezTo>
                  <a:close/>
                </a:path>
              </a:pathLst>
            </a:custGeom>
            <a:gradFill>
              <a:gsLst>
                <a:gs pos="0">
                  <a:schemeClr val="accen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1914225" y="620500"/>
              <a:ext cx="577475" cy="488175"/>
            </a:xfrm>
            <a:custGeom>
              <a:avLst/>
              <a:gdLst/>
              <a:ahLst/>
              <a:cxnLst/>
              <a:rect l="l" t="t" r="r" b="b"/>
              <a:pathLst>
                <a:path w="23099" h="19527" extrusionOk="0">
                  <a:moveTo>
                    <a:pt x="16252" y="8989"/>
                  </a:moveTo>
                  <a:cubicBezTo>
                    <a:pt x="17669" y="10966"/>
                    <a:pt x="16836" y="13276"/>
                    <a:pt x="16252" y="15597"/>
                  </a:cubicBezTo>
                  <a:cubicBezTo>
                    <a:pt x="16109" y="16169"/>
                    <a:pt x="15919" y="16752"/>
                    <a:pt x="15919" y="17324"/>
                  </a:cubicBezTo>
                  <a:cubicBezTo>
                    <a:pt x="15907" y="18848"/>
                    <a:pt x="16812" y="19526"/>
                    <a:pt x="18252" y="19133"/>
                  </a:cubicBezTo>
                  <a:cubicBezTo>
                    <a:pt x="19133" y="18883"/>
                    <a:pt x="20003" y="18598"/>
                    <a:pt x="20884" y="18348"/>
                  </a:cubicBezTo>
                  <a:cubicBezTo>
                    <a:pt x="22420" y="17919"/>
                    <a:pt x="23098" y="16824"/>
                    <a:pt x="23015" y="15323"/>
                  </a:cubicBezTo>
                  <a:cubicBezTo>
                    <a:pt x="22932" y="13752"/>
                    <a:pt x="22872" y="12133"/>
                    <a:pt x="22431" y="10632"/>
                  </a:cubicBezTo>
                  <a:cubicBezTo>
                    <a:pt x="21610" y="7822"/>
                    <a:pt x="19181" y="6751"/>
                    <a:pt x="16597" y="6394"/>
                  </a:cubicBezTo>
                  <a:cubicBezTo>
                    <a:pt x="14407" y="6096"/>
                    <a:pt x="12156" y="6358"/>
                    <a:pt x="9906" y="6370"/>
                  </a:cubicBezTo>
                  <a:lnTo>
                    <a:pt x="11811" y="5084"/>
                  </a:lnTo>
                  <a:lnTo>
                    <a:pt x="12883" y="2072"/>
                  </a:lnTo>
                  <a:cubicBezTo>
                    <a:pt x="8930" y="0"/>
                    <a:pt x="4501" y="60"/>
                    <a:pt x="95" y="107"/>
                  </a:cubicBezTo>
                  <a:cubicBezTo>
                    <a:pt x="60" y="274"/>
                    <a:pt x="24" y="429"/>
                    <a:pt x="0" y="583"/>
                  </a:cubicBezTo>
                  <a:cubicBezTo>
                    <a:pt x="607" y="714"/>
                    <a:pt x="1215" y="881"/>
                    <a:pt x="1834" y="964"/>
                  </a:cubicBezTo>
                  <a:cubicBezTo>
                    <a:pt x="4203" y="1274"/>
                    <a:pt x="5870" y="2869"/>
                    <a:pt x="5560" y="5167"/>
                  </a:cubicBezTo>
                  <a:cubicBezTo>
                    <a:pt x="5275" y="7275"/>
                    <a:pt x="5929" y="8323"/>
                    <a:pt x="7775" y="9120"/>
                  </a:cubicBezTo>
                  <a:cubicBezTo>
                    <a:pt x="9668" y="9942"/>
                    <a:pt x="11394" y="11156"/>
                    <a:pt x="13680" y="11251"/>
                  </a:cubicBezTo>
                  <a:cubicBezTo>
                    <a:pt x="13061" y="11561"/>
                    <a:pt x="12454" y="11930"/>
                    <a:pt x="11799" y="12168"/>
                  </a:cubicBezTo>
                  <a:cubicBezTo>
                    <a:pt x="10656" y="12561"/>
                    <a:pt x="10275" y="13359"/>
                    <a:pt x="11085" y="14204"/>
                  </a:cubicBezTo>
                  <a:cubicBezTo>
                    <a:pt x="11728" y="14883"/>
                    <a:pt x="12752" y="15776"/>
                    <a:pt x="13478" y="15669"/>
                  </a:cubicBezTo>
                  <a:cubicBezTo>
                    <a:pt x="14276" y="15550"/>
                    <a:pt x="15300" y="14526"/>
                    <a:pt x="15562" y="13692"/>
                  </a:cubicBezTo>
                  <a:cubicBezTo>
                    <a:pt x="16062" y="12133"/>
                    <a:pt x="16074" y="10418"/>
                    <a:pt x="16252" y="8989"/>
                  </a:cubicBezTo>
                  <a:close/>
                </a:path>
              </a:pathLst>
            </a:custGeom>
            <a:gradFill>
              <a:gsLst>
                <a:gs pos="0">
                  <a:schemeClr val="accen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2256825" y="697275"/>
              <a:ext cx="821250" cy="1029025"/>
            </a:xfrm>
            <a:custGeom>
              <a:avLst/>
              <a:gdLst/>
              <a:ahLst/>
              <a:cxnLst/>
              <a:rect l="l" t="t" r="r" b="b"/>
              <a:pathLst>
                <a:path w="32850" h="41161" extrusionOk="0">
                  <a:moveTo>
                    <a:pt x="25849" y="20896"/>
                  </a:moveTo>
                  <a:cubicBezTo>
                    <a:pt x="23944" y="18979"/>
                    <a:pt x="23765" y="15872"/>
                    <a:pt x="20467" y="15372"/>
                  </a:cubicBezTo>
                  <a:cubicBezTo>
                    <a:pt x="22217" y="14765"/>
                    <a:pt x="24075" y="15777"/>
                    <a:pt x="24991" y="17051"/>
                  </a:cubicBezTo>
                  <a:cubicBezTo>
                    <a:pt x="26194" y="18694"/>
                    <a:pt x="27516" y="20253"/>
                    <a:pt x="28932" y="21730"/>
                  </a:cubicBezTo>
                  <a:cubicBezTo>
                    <a:pt x="28647" y="18932"/>
                    <a:pt x="25372" y="14800"/>
                    <a:pt x="24289" y="15158"/>
                  </a:cubicBezTo>
                  <a:cubicBezTo>
                    <a:pt x="23265" y="13741"/>
                    <a:pt x="22420" y="12288"/>
                    <a:pt x="21277" y="11109"/>
                  </a:cubicBezTo>
                  <a:cubicBezTo>
                    <a:pt x="19967" y="9752"/>
                    <a:pt x="18431" y="8597"/>
                    <a:pt x="16919" y="7466"/>
                  </a:cubicBezTo>
                  <a:cubicBezTo>
                    <a:pt x="15240" y="6228"/>
                    <a:pt x="13323" y="5823"/>
                    <a:pt x="11264" y="6347"/>
                  </a:cubicBezTo>
                  <a:cubicBezTo>
                    <a:pt x="11240" y="6216"/>
                    <a:pt x="11192" y="6144"/>
                    <a:pt x="11204" y="6085"/>
                  </a:cubicBezTo>
                  <a:cubicBezTo>
                    <a:pt x="11430" y="5502"/>
                    <a:pt x="12014" y="4680"/>
                    <a:pt x="11823" y="4394"/>
                  </a:cubicBezTo>
                  <a:cubicBezTo>
                    <a:pt x="11216" y="3501"/>
                    <a:pt x="10228" y="2977"/>
                    <a:pt x="8954" y="3108"/>
                  </a:cubicBezTo>
                  <a:cubicBezTo>
                    <a:pt x="9001" y="3477"/>
                    <a:pt x="9037" y="3811"/>
                    <a:pt x="9108" y="4501"/>
                  </a:cubicBezTo>
                  <a:cubicBezTo>
                    <a:pt x="8323" y="3680"/>
                    <a:pt x="7704" y="3120"/>
                    <a:pt x="7180" y="2477"/>
                  </a:cubicBezTo>
                  <a:cubicBezTo>
                    <a:pt x="5656" y="596"/>
                    <a:pt x="3513" y="191"/>
                    <a:pt x="1310" y="60"/>
                  </a:cubicBezTo>
                  <a:cubicBezTo>
                    <a:pt x="286" y="1"/>
                    <a:pt x="0" y="501"/>
                    <a:pt x="60" y="1620"/>
                  </a:cubicBezTo>
                  <a:cubicBezTo>
                    <a:pt x="1858" y="1930"/>
                    <a:pt x="3667" y="2108"/>
                    <a:pt x="5394" y="2573"/>
                  </a:cubicBezTo>
                  <a:cubicBezTo>
                    <a:pt x="7073" y="3013"/>
                    <a:pt x="8418" y="4061"/>
                    <a:pt x="9513" y="5466"/>
                  </a:cubicBezTo>
                  <a:cubicBezTo>
                    <a:pt x="9954" y="6014"/>
                    <a:pt x="10704" y="6323"/>
                    <a:pt x="11359" y="6692"/>
                  </a:cubicBezTo>
                  <a:cubicBezTo>
                    <a:pt x="13478" y="7919"/>
                    <a:pt x="15621" y="9121"/>
                    <a:pt x="17764" y="10312"/>
                  </a:cubicBezTo>
                  <a:cubicBezTo>
                    <a:pt x="18098" y="10478"/>
                    <a:pt x="18455" y="10597"/>
                    <a:pt x="18824" y="10645"/>
                  </a:cubicBezTo>
                  <a:cubicBezTo>
                    <a:pt x="20348" y="10859"/>
                    <a:pt x="21205" y="11621"/>
                    <a:pt x="21586" y="13074"/>
                  </a:cubicBezTo>
                  <a:cubicBezTo>
                    <a:pt x="20860" y="12764"/>
                    <a:pt x="20098" y="12431"/>
                    <a:pt x="19336" y="12121"/>
                  </a:cubicBezTo>
                  <a:cubicBezTo>
                    <a:pt x="19229" y="12086"/>
                    <a:pt x="19110" y="12086"/>
                    <a:pt x="19003" y="12110"/>
                  </a:cubicBezTo>
                  <a:cubicBezTo>
                    <a:pt x="18645" y="12836"/>
                    <a:pt x="18324" y="13467"/>
                    <a:pt x="17967" y="14181"/>
                  </a:cubicBezTo>
                  <a:cubicBezTo>
                    <a:pt x="18586" y="14800"/>
                    <a:pt x="19288" y="15479"/>
                    <a:pt x="19979" y="16193"/>
                  </a:cubicBezTo>
                  <a:cubicBezTo>
                    <a:pt x="21134" y="17396"/>
                    <a:pt x="21455" y="18777"/>
                    <a:pt x="20908" y="20372"/>
                  </a:cubicBezTo>
                  <a:cubicBezTo>
                    <a:pt x="20419" y="21837"/>
                    <a:pt x="20538" y="22015"/>
                    <a:pt x="21967" y="22754"/>
                  </a:cubicBezTo>
                  <a:cubicBezTo>
                    <a:pt x="24527" y="24099"/>
                    <a:pt x="27158" y="25349"/>
                    <a:pt x="28932" y="27790"/>
                  </a:cubicBezTo>
                  <a:cubicBezTo>
                    <a:pt x="29825" y="29016"/>
                    <a:pt x="30314" y="30362"/>
                    <a:pt x="30278" y="31898"/>
                  </a:cubicBezTo>
                  <a:cubicBezTo>
                    <a:pt x="30254" y="32386"/>
                    <a:pt x="30361" y="32862"/>
                    <a:pt x="30587" y="33291"/>
                  </a:cubicBezTo>
                  <a:cubicBezTo>
                    <a:pt x="31385" y="34696"/>
                    <a:pt x="31718" y="36101"/>
                    <a:pt x="31385" y="37756"/>
                  </a:cubicBezTo>
                  <a:cubicBezTo>
                    <a:pt x="31171" y="38839"/>
                    <a:pt x="31397" y="40006"/>
                    <a:pt x="31552" y="41161"/>
                  </a:cubicBezTo>
                  <a:cubicBezTo>
                    <a:pt x="32421" y="39601"/>
                    <a:pt x="32635" y="37898"/>
                    <a:pt x="32766" y="36172"/>
                  </a:cubicBezTo>
                  <a:cubicBezTo>
                    <a:pt x="32802" y="35827"/>
                    <a:pt x="32742" y="35458"/>
                    <a:pt x="32778" y="35112"/>
                  </a:cubicBezTo>
                  <a:cubicBezTo>
                    <a:pt x="32850" y="34434"/>
                    <a:pt x="32814" y="33946"/>
                    <a:pt x="31992" y="33660"/>
                  </a:cubicBezTo>
                  <a:cubicBezTo>
                    <a:pt x="31492" y="33481"/>
                    <a:pt x="31171" y="32826"/>
                    <a:pt x="30611" y="32207"/>
                  </a:cubicBezTo>
                  <a:cubicBezTo>
                    <a:pt x="32266" y="32291"/>
                    <a:pt x="32516" y="32064"/>
                    <a:pt x="32540" y="30719"/>
                  </a:cubicBezTo>
                  <a:cubicBezTo>
                    <a:pt x="32623" y="27195"/>
                    <a:pt x="30433" y="23956"/>
                    <a:pt x="27135" y="22813"/>
                  </a:cubicBezTo>
                  <a:cubicBezTo>
                    <a:pt x="25837" y="22361"/>
                    <a:pt x="24491" y="22039"/>
                    <a:pt x="23146" y="21646"/>
                  </a:cubicBezTo>
                  <a:close/>
                </a:path>
              </a:pathLst>
            </a:custGeom>
            <a:gradFill>
              <a:gsLst>
                <a:gs pos="0">
                  <a:schemeClr val="accen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711100" y="1013400"/>
              <a:ext cx="208075" cy="404525"/>
            </a:xfrm>
            <a:custGeom>
              <a:avLst/>
              <a:gdLst/>
              <a:ahLst/>
              <a:cxnLst/>
              <a:rect l="l" t="t" r="r" b="b"/>
              <a:pathLst>
                <a:path w="8323" h="16181" extrusionOk="0">
                  <a:moveTo>
                    <a:pt x="7465" y="0"/>
                  </a:moveTo>
                  <a:cubicBezTo>
                    <a:pt x="5179" y="1989"/>
                    <a:pt x="3798" y="4501"/>
                    <a:pt x="2631" y="7096"/>
                  </a:cubicBezTo>
                  <a:cubicBezTo>
                    <a:pt x="1703" y="9192"/>
                    <a:pt x="1000" y="11406"/>
                    <a:pt x="298" y="13597"/>
                  </a:cubicBezTo>
                  <a:cubicBezTo>
                    <a:pt x="0" y="14526"/>
                    <a:pt x="155" y="15490"/>
                    <a:pt x="1048" y="16181"/>
                  </a:cubicBezTo>
                  <a:cubicBezTo>
                    <a:pt x="1976" y="14597"/>
                    <a:pt x="3727" y="13311"/>
                    <a:pt x="2762" y="10954"/>
                  </a:cubicBezTo>
                  <a:cubicBezTo>
                    <a:pt x="2572" y="11478"/>
                    <a:pt x="2441" y="11871"/>
                    <a:pt x="2262" y="12359"/>
                  </a:cubicBezTo>
                  <a:cubicBezTo>
                    <a:pt x="1512" y="11383"/>
                    <a:pt x="1584" y="10478"/>
                    <a:pt x="2381" y="9763"/>
                  </a:cubicBezTo>
                  <a:cubicBezTo>
                    <a:pt x="4012" y="8287"/>
                    <a:pt x="4679" y="6203"/>
                    <a:pt x="5846" y="4429"/>
                  </a:cubicBezTo>
                  <a:cubicBezTo>
                    <a:pt x="6465" y="3477"/>
                    <a:pt x="7001" y="2441"/>
                    <a:pt x="7727" y="1560"/>
                  </a:cubicBezTo>
                  <a:cubicBezTo>
                    <a:pt x="8323" y="858"/>
                    <a:pt x="8096" y="488"/>
                    <a:pt x="7465" y="0"/>
                  </a:cubicBezTo>
                  <a:close/>
                </a:path>
              </a:pathLst>
            </a:custGeom>
            <a:gradFill>
              <a:gsLst>
                <a:gs pos="0">
                  <a:schemeClr val="accen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a:off x="627150" y="569675"/>
              <a:ext cx="2497950" cy="1938600"/>
            </a:xfrm>
            <a:custGeom>
              <a:avLst/>
              <a:gdLst/>
              <a:ahLst/>
              <a:cxnLst/>
              <a:rect l="l" t="t" r="r" b="b"/>
              <a:pathLst>
                <a:path w="99918" h="77544" extrusionOk="0">
                  <a:moveTo>
                    <a:pt x="53627" y="2125"/>
                  </a:moveTo>
                  <a:cubicBezTo>
                    <a:pt x="57351" y="2125"/>
                    <a:pt x="61024" y="2354"/>
                    <a:pt x="64366" y="4105"/>
                  </a:cubicBezTo>
                  <a:lnTo>
                    <a:pt x="63294" y="7117"/>
                  </a:lnTo>
                  <a:lnTo>
                    <a:pt x="61389" y="8415"/>
                  </a:lnTo>
                  <a:cubicBezTo>
                    <a:pt x="62814" y="8400"/>
                    <a:pt x="64239" y="8294"/>
                    <a:pt x="65646" y="8294"/>
                  </a:cubicBezTo>
                  <a:cubicBezTo>
                    <a:pt x="66461" y="8294"/>
                    <a:pt x="67269" y="8329"/>
                    <a:pt x="68069" y="8439"/>
                  </a:cubicBezTo>
                  <a:cubicBezTo>
                    <a:pt x="70664" y="8784"/>
                    <a:pt x="73081" y="9867"/>
                    <a:pt x="73914" y="12677"/>
                  </a:cubicBezTo>
                  <a:cubicBezTo>
                    <a:pt x="74355" y="14166"/>
                    <a:pt x="74415" y="15785"/>
                    <a:pt x="74498" y="17356"/>
                  </a:cubicBezTo>
                  <a:cubicBezTo>
                    <a:pt x="74581" y="18857"/>
                    <a:pt x="73903" y="19952"/>
                    <a:pt x="72367" y="20381"/>
                  </a:cubicBezTo>
                  <a:cubicBezTo>
                    <a:pt x="71486" y="20631"/>
                    <a:pt x="70616" y="20928"/>
                    <a:pt x="69735" y="21166"/>
                  </a:cubicBezTo>
                  <a:cubicBezTo>
                    <a:pt x="69463" y="21241"/>
                    <a:pt x="69210" y="21277"/>
                    <a:pt x="68979" y="21277"/>
                  </a:cubicBezTo>
                  <a:cubicBezTo>
                    <a:pt x="67986" y="21277"/>
                    <a:pt x="67392" y="20605"/>
                    <a:pt x="67402" y="19369"/>
                  </a:cubicBezTo>
                  <a:cubicBezTo>
                    <a:pt x="67402" y="18785"/>
                    <a:pt x="67592" y="18202"/>
                    <a:pt x="67735" y="17630"/>
                  </a:cubicBezTo>
                  <a:cubicBezTo>
                    <a:pt x="68319" y="15320"/>
                    <a:pt x="69152" y="12999"/>
                    <a:pt x="67735" y="11022"/>
                  </a:cubicBezTo>
                  <a:cubicBezTo>
                    <a:pt x="67557" y="12463"/>
                    <a:pt x="67533" y="14177"/>
                    <a:pt x="67045" y="15737"/>
                  </a:cubicBezTo>
                  <a:cubicBezTo>
                    <a:pt x="66783" y="16571"/>
                    <a:pt x="65759" y="17595"/>
                    <a:pt x="64961" y="17702"/>
                  </a:cubicBezTo>
                  <a:cubicBezTo>
                    <a:pt x="64920" y="17708"/>
                    <a:pt x="64879" y="17711"/>
                    <a:pt x="64836" y="17711"/>
                  </a:cubicBezTo>
                  <a:cubicBezTo>
                    <a:pt x="64121" y="17711"/>
                    <a:pt x="63175" y="16889"/>
                    <a:pt x="62568" y="16237"/>
                  </a:cubicBezTo>
                  <a:cubicBezTo>
                    <a:pt x="61758" y="15380"/>
                    <a:pt x="62151" y="14606"/>
                    <a:pt x="63282" y="14201"/>
                  </a:cubicBezTo>
                  <a:cubicBezTo>
                    <a:pt x="63937" y="13975"/>
                    <a:pt x="64544" y="13594"/>
                    <a:pt x="65175" y="13284"/>
                  </a:cubicBezTo>
                  <a:cubicBezTo>
                    <a:pt x="62877" y="13189"/>
                    <a:pt x="61151" y="11975"/>
                    <a:pt x="59258" y="11165"/>
                  </a:cubicBezTo>
                  <a:cubicBezTo>
                    <a:pt x="57412" y="10367"/>
                    <a:pt x="56758" y="9308"/>
                    <a:pt x="57043" y="7212"/>
                  </a:cubicBezTo>
                  <a:cubicBezTo>
                    <a:pt x="57365" y="4914"/>
                    <a:pt x="55686" y="3319"/>
                    <a:pt x="53329" y="2997"/>
                  </a:cubicBezTo>
                  <a:cubicBezTo>
                    <a:pt x="52709" y="2914"/>
                    <a:pt x="52102" y="2747"/>
                    <a:pt x="51483" y="2616"/>
                  </a:cubicBezTo>
                  <a:cubicBezTo>
                    <a:pt x="51519" y="2462"/>
                    <a:pt x="51555" y="2307"/>
                    <a:pt x="51578" y="2140"/>
                  </a:cubicBezTo>
                  <a:cubicBezTo>
                    <a:pt x="52262" y="2133"/>
                    <a:pt x="52945" y="2125"/>
                    <a:pt x="53627" y="2125"/>
                  </a:cubicBezTo>
                  <a:close/>
                  <a:moveTo>
                    <a:pt x="10823" y="17749"/>
                  </a:moveTo>
                  <a:cubicBezTo>
                    <a:pt x="11454" y="18226"/>
                    <a:pt x="11681" y="18607"/>
                    <a:pt x="11097" y="19309"/>
                  </a:cubicBezTo>
                  <a:cubicBezTo>
                    <a:pt x="10359" y="20190"/>
                    <a:pt x="9835" y="21226"/>
                    <a:pt x="9204" y="22178"/>
                  </a:cubicBezTo>
                  <a:cubicBezTo>
                    <a:pt x="8037" y="23952"/>
                    <a:pt x="7382" y="26036"/>
                    <a:pt x="5739" y="27512"/>
                  </a:cubicBezTo>
                  <a:cubicBezTo>
                    <a:pt x="4942" y="28227"/>
                    <a:pt x="4870" y="29132"/>
                    <a:pt x="5620" y="30108"/>
                  </a:cubicBezTo>
                  <a:cubicBezTo>
                    <a:pt x="5799" y="29620"/>
                    <a:pt x="5930" y="29227"/>
                    <a:pt x="6120" y="28703"/>
                  </a:cubicBezTo>
                  <a:lnTo>
                    <a:pt x="6120" y="28703"/>
                  </a:lnTo>
                  <a:cubicBezTo>
                    <a:pt x="7073" y="31060"/>
                    <a:pt x="5334" y="32346"/>
                    <a:pt x="4406" y="33930"/>
                  </a:cubicBezTo>
                  <a:cubicBezTo>
                    <a:pt x="3513" y="33239"/>
                    <a:pt x="3370" y="32275"/>
                    <a:pt x="3668" y="31346"/>
                  </a:cubicBezTo>
                  <a:cubicBezTo>
                    <a:pt x="4358" y="29155"/>
                    <a:pt x="5061" y="26941"/>
                    <a:pt x="6001" y="24845"/>
                  </a:cubicBezTo>
                  <a:cubicBezTo>
                    <a:pt x="7156" y="22250"/>
                    <a:pt x="8537" y="19738"/>
                    <a:pt x="10823" y="17749"/>
                  </a:cubicBezTo>
                  <a:close/>
                  <a:moveTo>
                    <a:pt x="46549" y="1500"/>
                  </a:moveTo>
                  <a:cubicBezTo>
                    <a:pt x="46941" y="1500"/>
                    <a:pt x="47332" y="1512"/>
                    <a:pt x="47721" y="1545"/>
                  </a:cubicBezTo>
                  <a:cubicBezTo>
                    <a:pt x="48876" y="1640"/>
                    <a:pt x="50197" y="1628"/>
                    <a:pt x="50221" y="3367"/>
                  </a:cubicBezTo>
                  <a:cubicBezTo>
                    <a:pt x="50221" y="3533"/>
                    <a:pt x="50483" y="3783"/>
                    <a:pt x="50685" y="3855"/>
                  </a:cubicBezTo>
                  <a:cubicBezTo>
                    <a:pt x="51412" y="4105"/>
                    <a:pt x="52162" y="4391"/>
                    <a:pt x="52912" y="4498"/>
                  </a:cubicBezTo>
                  <a:cubicBezTo>
                    <a:pt x="54662" y="4736"/>
                    <a:pt x="55567" y="5700"/>
                    <a:pt x="55519" y="7438"/>
                  </a:cubicBezTo>
                  <a:cubicBezTo>
                    <a:pt x="55507" y="7867"/>
                    <a:pt x="55424" y="8296"/>
                    <a:pt x="55376" y="8724"/>
                  </a:cubicBezTo>
                  <a:cubicBezTo>
                    <a:pt x="55222" y="10439"/>
                    <a:pt x="55722" y="11141"/>
                    <a:pt x="57317" y="11856"/>
                  </a:cubicBezTo>
                  <a:cubicBezTo>
                    <a:pt x="58222" y="12261"/>
                    <a:pt x="59079" y="12749"/>
                    <a:pt x="59877" y="13344"/>
                  </a:cubicBezTo>
                  <a:cubicBezTo>
                    <a:pt x="60246" y="13606"/>
                    <a:pt x="60639" y="14249"/>
                    <a:pt x="60556" y="14618"/>
                  </a:cubicBezTo>
                  <a:cubicBezTo>
                    <a:pt x="59984" y="17285"/>
                    <a:pt x="61949" y="18880"/>
                    <a:pt x="64044" y="19904"/>
                  </a:cubicBezTo>
                  <a:cubicBezTo>
                    <a:pt x="65104" y="20416"/>
                    <a:pt x="66164" y="21202"/>
                    <a:pt x="66866" y="22143"/>
                  </a:cubicBezTo>
                  <a:cubicBezTo>
                    <a:pt x="67926" y="23560"/>
                    <a:pt x="68652" y="25262"/>
                    <a:pt x="67628" y="27048"/>
                  </a:cubicBezTo>
                  <a:cubicBezTo>
                    <a:pt x="66973" y="28227"/>
                    <a:pt x="66199" y="29334"/>
                    <a:pt x="65318" y="30346"/>
                  </a:cubicBezTo>
                  <a:cubicBezTo>
                    <a:pt x="64139" y="31644"/>
                    <a:pt x="63294" y="33204"/>
                    <a:pt x="62830" y="34894"/>
                  </a:cubicBezTo>
                  <a:cubicBezTo>
                    <a:pt x="62473" y="36121"/>
                    <a:pt x="61984" y="37299"/>
                    <a:pt x="61556" y="38502"/>
                  </a:cubicBezTo>
                  <a:cubicBezTo>
                    <a:pt x="62365" y="37835"/>
                    <a:pt x="63080" y="37037"/>
                    <a:pt x="63651" y="36144"/>
                  </a:cubicBezTo>
                  <a:cubicBezTo>
                    <a:pt x="64401" y="34942"/>
                    <a:pt x="64985" y="33632"/>
                    <a:pt x="65723" y="32418"/>
                  </a:cubicBezTo>
                  <a:cubicBezTo>
                    <a:pt x="65896" y="32136"/>
                    <a:pt x="66365" y="31825"/>
                    <a:pt x="66673" y="31825"/>
                  </a:cubicBezTo>
                  <a:cubicBezTo>
                    <a:pt x="66703" y="31825"/>
                    <a:pt x="66732" y="31828"/>
                    <a:pt x="66759" y="31834"/>
                  </a:cubicBezTo>
                  <a:cubicBezTo>
                    <a:pt x="67045" y="31906"/>
                    <a:pt x="67378" y="32442"/>
                    <a:pt x="67437" y="32823"/>
                  </a:cubicBezTo>
                  <a:cubicBezTo>
                    <a:pt x="67711" y="34704"/>
                    <a:pt x="67580" y="36573"/>
                    <a:pt x="66616" y="38252"/>
                  </a:cubicBezTo>
                  <a:cubicBezTo>
                    <a:pt x="65771" y="39692"/>
                    <a:pt x="64770" y="41050"/>
                    <a:pt x="63806" y="42526"/>
                  </a:cubicBezTo>
                  <a:cubicBezTo>
                    <a:pt x="64080" y="42467"/>
                    <a:pt x="64354" y="42395"/>
                    <a:pt x="64628" y="42300"/>
                  </a:cubicBezTo>
                  <a:cubicBezTo>
                    <a:pt x="65388" y="42006"/>
                    <a:pt x="65915" y="41833"/>
                    <a:pt x="66288" y="41833"/>
                  </a:cubicBezTo>
                  <a:cubicBezTo>
                    <a:pt x="66989" y="41833"/>
                    <a:pt x="67147" y="42445"/>
                    <a:pt x="67295" y="44014"/>
                  </a:cubicBezTo>
                  <a:cubicBezTo>
                    <a:pt x="67307" y="44133"/>
                    <a:pt x="67307" y="44264"/>
                    <a:pt x="67295" y="44395"/>
                  </a:cubicBezTo>
                  <a:cubicBezTo>
                    <a:pt x="65890" y="44098"/>
                    <a:pt x="64520" y="43717"/>
                    <a:pt x="63127" y="43526"/>
                  </a:cubicBezTo>
                  <a:cubicBezTo>
                    <a:pt x="60627" y="43169"/>
                    <a:pt x="58210" y="42693"/>
                    <a:pt x="56293" y="40812"/>
                  </a:cubicBezTo>
                  <a:cubicBezTo>
                    <a:pt x="54805" y="39347"/>
                    <a:pt x="54817" y="39026"/>
                    <a:pt x="56365" y="37597"/>
                  </a:cubicBezTo>
                  <a:cubicBezTo>
                    <a:pt x="56758" y="37240"/>
                    <a:pt x="57127" y="36454"/>
                    <a:pt x="57008" y="36013"/>
                  </a:cubicBezTo>
                  <a:cubicBezTo>
                    <a:pt x="56448" y="34049"/>
                    <a:pt x="56972" y="32263"/>
                    <a:pt x="57782" y="30572"/>
                  </a:cubicBezTo>
                  <a:cubicBezTo>
                    <a:pt x="58503" y="29075"/>
                    <a:pt x="59405" y="27717"/>
                    <a:pt x="61299" y="27717"/>
                  </a:cubicBezTo>
                  <a:cubicBezTo>
                    <a:pt x="61468" y="27717"/>
                    <a:pt x="61645" y="27728"/>
                    <a:pt x="61830" y="27751"/>
                  </a:cubicBezTo>
                  <a:cubicBezTo>
                    <a:pt x="61897" y="27758"/>
                    <a:pt x="61966" y="27762"/>
                    <a:pt x="62036" y="27762"/>
                  </a:cubicBezTo>
                  <a:cubicBezTo>
                    <a:pt x="62633" y="27762"/>
                    <a:pt x="63309" y="27501"/>
                    <a:pt x="63842" y="27203"/>
                  </a:cubicBezTo>
                  <a:cubicBezTo>
                    <a:pt x="64866" y="26643"/>
                    <a:pt x="64866" y="25572"/>
                    <a:pt x="63961" y="24750"/>
                  </a:cubicBezTo>
                  <a:lnTo>
                    <a:pt x="63961" y="24750"/>
                  </a:lnTo>
                  <a:cubicBezTo>
                    <a:pt x="63751" y="25991"/>
                    <a:pt x="63364" y="26415"/>
                    <a:pt x="62267" y="26415"/>
                  </a:cubicBezTo>
                  <a:cubicBezTo>
                    <a:pt x="62122" y="26415"/>
                    <a:pt x="61965" y="26407"/>
                    <a:pt x="61794" y="26393"/>
                  </a:cubicBezTo>
                  <a:cubicBezTo>
                    <a:pt x="60151" y="26250"/>
                    <a:pt x="59829" y="25905"/>
                    <a:pt x="59651" y="24214"/>
                  </a:cubicBezTo>
                  <a:cubicBezTo>
                    <a:pt x="59579" y="23512"/>
                    <a:pt x="59448" y="22809"/>
                    <a:pt x="59246" y="22131"/>
                  </a:cubicBezTo>
                  <a:cubicBezTo>
                    <a:pt x="58472" y="19476"/>
                    <a:pt x="56281" y="18249"/>
                    <a:pt x="54067" y="17047"/>
                  </a:cubicBezTo>
                  <a:cubicBezTo>
                    <a:pt x="52733" y="16332"/>
                    <a:pt x="51447" y="15547"/>
                    <a:pt x="50102" y="14761"/>
                  </a:cubicBezTo>
                  <a:cubicBezTo>
                    <a:pt x="50679" y="14405"/>
                    <a:pt x="51232" y="14277"/>
                    <a:pt x="51767" y="14277"/>
                  </a:cubicBezTo>
                  <a:cubicBezTo>
                    <a:pt x="53159" y="14277"/>
                    <a:pt x="54426" y="15148"/>
                    <a:pt x="55658" y="15148"/>
                  </a:cubicBezTo>
                  <a:cubicBezTo>
                    <a:pt x="55759" y="15148"/>
                    <a:pt x="55859" y="15143"/>
                    <a:pt x="55960" y="15130"/>
                  </a:cubicBezTo>
                  <a:cubicBezTo>
                    <a:pt x="55126" y="14011"/>
                    <a:pt x="54126" y="13046"/>
                    <a:pt x="53602" y="11880"/>
                  </a:cubicBezTo>
                  <a:cubicBezTo>
                    <a:pt x="52948" y="10415"/>
                    <a:pt x="52114" y="9153"/>
                    <a:pt x="50816" y="8248"/>
                  </a:cubicBezTo>
                  <a:cubicBezTo>
                    <a:pt x="49388" y="7272"/>
                    <a:pt x="47887" y="6391"/>
                    <a:pt x="46352" y="5426"/>
                  </a:cubicBezTo>
                  <a:cubicBezTo>
                    <a:pt x="47042" y="3521"/>
                    <a:pt x="45744" y="2593"/>
                    <a:pt x="44327" y="1557"/>
                  </a:cubicBezTo>
                  <a:cubicBezTo>
                    <a:pt x="45066" y="1541"/>
                    <a:pt x="45810" y="1500"/>
                    <a:pt x="46549" y="1500"/>
                  </a:cubicBezTo>
                  <a:close/>
                  <a:moveTo>
                    <a:pt x="39386" y="2405"/>
                  </a:moveTo>
                  <a:cubicBezTo>
                    <a:pt x="40826" y="2405"/>
                    <a:pt x="42262" y="2690"/>
                    <a:pt x="43685" y="3367"/>
                  </a:cubicBezTo>
                  <a:cubicBezTo>
                    <a:pt x="44220" y="3617"/>
                    <a:pt x="44589" y="4224"/>
                    <a:pt x="45018" y="4676"/>
                  </a:cubicBezTo>
                  <a:cubicBezTo>
                    <a:pt x="44530" y="4950"/>
                    <a:pt x="44054" y="5260"/>
                    <a:pt x="43542" y="5486"/>
                  </a:cubicBezTo>
                  <a:cubicBezTo>
                    <a:pt x="42803" y="5831"/>
                    <a:pt x="42030" y="6117"/>
                    <a:pt x="41279" y="6426"/>
                  </a:cubicBezTo>
                  <a:cubicBezTo>
                    <a:pt x="43327" y="6462"/>
                    <a:pt x="45399" y="6676"/>
                    <a:pt x="47137" y="7736"/>
                  </a:cubicBezTo>
                  <a:cubicBezTo>
                    <a:pt x="48661" y="8629"/>
                    <a:pt x="50066" y="9724"/>
                    <a:pt x="51305" y="10987"/>
                  </a:cubicBezTo>
                  <a:cubicBezTo>
                    <a:pt x="52495" y="12237"/>
                    <a:pt x="52245" y="12594"/>
                    <a:pt x="50602" y="12868"/>
                  </a:cubicBezTo>
                  <a:cubicBezTo>
                    <a:pt x="49721" y="13023"/>
                    <a:pt x="48768" y="13261"/>
                    <a:pt x="48554" y="14261"/>
                  </a:cubicBezTo>
                  <a:cubicBezTo>
                    <a:pt x="48352" y="15225"/>
                    <a:pt x="48983" y="15892"/>
                    <a:pt x="49804" y="16356"/>
                  </a:cubicBezTo>
                  <a:cubicBezTo>
                    <a:pt x="51424" y="17261"/>
                    <a:pt x="53043" y="18178"/>
                    <a:pt x="54686" y="19059"/>
                  </a:cubicBezTo>
                  <a:cubicBezTo>
                    <a:pt x="57686" y="20619"/>
                    <a:pt x="58984" y="24214"/>
                    <a:pt x="57662" y="27322"/>
                  </a:cubicBezTo>
                  <a:cubicBezTo>
                    <a:pt x="56948" y="29001"/>
                    <a:pt x="56174" y="30668"/>
                    <a:pt x="55329" y="32275"/>
                  </a:cubicBezTo>
                  <a:cubicBezTo>
                    <a:pt x="54966" y="32972"/>
                    <a:pt x="54371" y="33372"/>
                    <a:pt x="53646" y="33372"/>
                  </a:cubicBezTo>
                  <a:cubicBezTo>
                    <a:pt x="53443" y="33372"/>
                    <a:pt x="53229" y="33340"/>
                    <a:pt x="53007" y="33275"/>
                  </a:cubicBezTo>
                  <a:cubicBezTo>
                    <a:pt x="52019" y="33001"/>
                    <a:pt x="51912" y="32239"/>
                    <a:pt x="52067" y="31358"/>
                  </a:cubicBezTo>
                  <a:cubicBezTo>
                    <a:pt x="52150" y="30929"/>
                    <a:pt x="52221" y="30501"/>
                    <a:pt x="52317" y="30072"/>
                  </a:cubicBezTo>
                  <a:cubicBezTo>
                    <a:pt x="52638" y="28703"/>
                    <a:pt x="52590" y="27417"/>
                    <a:pt x="51626" y="26453"/>
                  </a:cubicBezTo>
                  <a:cubicBezTo>
                    <a:pt x="51305" y="27786"/>
                    <a:pt x="50971" y="29144"/>
                    <a:pt x="50650" y="30513"/>
                  </a:cubicBezTo>
                  <a:cubicBezTo>
                    <a:pt x="50185" y="32465"/>
                    <a:pt x="50781" y="34180"/>
                    <a:pt x="52293" y="34644"/>
                  </a:cubicBezTo>
                  <a:cubicBezTo>
                    <a:pt x="52699" y="34763"/>
                    <a:pt x="53133" y="34794"/>
                    <a:pt x="53577" y="34794"/>
                  </a:cubicBezTo>
                  <a:cubicBezTo>
                    <a:pt x="54039" y="34794"/>
                    <a:pt x="54513" y="34761"/>
                    <a:pt x="54979" y="34761"/>
                  </a:cubicBezTo>
                  <a:cubicBezTo>
                    <a:pt x="55048" y="34761"/>
                    <a:pt x="55117" y="34762"/>
                    <a:pt x="55186" y="34763"/>
                  </a:cubicBezTo>
                  <a:cubicBezTo>
                    <a:pt x="55423" y="36467"/>
                    <a:pt x="55042" y="37267"/>
                    <a:pt x="53854" y="37267"/>
                  </a:cubicBezTo>
                  <a:cubicBezTo>
                    <a:pt x="53548" y="37267"/>
                    <a:pt x="53187" y="37214"/>
                    <a:pt x="52769" y="37109"/>
                  </a:cubicBezTo>
                  <a:cubicBezTo>
                    <a:pt x="51447" y="36764"/>
                    <a:pt x="50852" y="35632"/>
                    <a:pt x="50150" y="34620"/>
                  </a:cubicBezTo>
                  <a:cubicBezTo>
                    <a:pt x="48971" y="32918"/>
                    <a:pt x="47768" y="31215"/>
                    <a:pt x="46542" y="29477"/>
                  </a:cubicBezTo>
                  <a:cubicBezTo>
                    <a:pt x="48614" y="27762"/>
                    <a:pt x="49542" y="25417"/>
                    <a:pt x="48947" y="22536"/>
                  </a:cubicBezTo>
                  <a:lnTo>
                    <a:pt x="48947" y="22536"/>
                  </a:lnTo>
                  <a:cubicBezTo>
                    <a:pt x="48709" y="23119"/>
                    <a:pt x="48518" y="23738"/>
                    <a:pt x="48399" y="24357"/>
                  </a:cubicBezTo>
                  <a:cubicBezTo>
                    <a:pt x="47887" y="26798"/>
                    <a:pt x="46268" y="28489"/>
                    <a:pt x="44125" y="28798"/>
                  </a:cubicBezTo>
                  <a:cubicBezTo>
                    <a:pt x="43648" y="28869"/>
                    <a:pt x="43175" y="28904"/>
                    <a:pt x="42711" y="28904"/>
                  </a:cubicBezTo>
                  <a:cubicBezTo>
                    <a:pt x="40210" y="28904"/>
                    <a:pt x="38003" y="27887"/>
                    <a:pt x="37219" y="25988"/>
                  </a:cubicBezTo>
                  <a:cubicBezTo>
                    <a:pt x="36600" y="24500"/>
                    <a:pt x="36600" y="22762"/>
                    <a:pt x="36398" y="21119"/>
                  </a:cubicBezTo>
                  <a:cubicBezTo>
                    <a:pt x="36207" y="19559"/>
                    <a:pt x="36291" y="17940"/>
                    <a:pt x="35945" y="16416"/>
                  </a:cubicBezTo>
                  <a:cubicBezTo>
                    <a:pt x="35687" y="15255"/>
                    <a:pt x="34624" y="14636"/>
                    <a:pt x="33367" y="14636"/>
                  </a:cubicBezTo>
                  <a:cubicBezTo>
                    <a:pt x="33000" y="14636"/>
                    <a:pt x="32616" y="14689"/>
                    <a:pt x="32231" y="14797"/>
                  </a:cubicBezTo>
                  <a:cubicBezTo>
                    <a:pt x="30314" y="15344"/>
                    <a:pt x="29409" y="16511"/>
                    <a:pt x="29826" y="18130"/>
                  </a:cubicBezTo>
                  <a:cubicBezTo>
                    <a:pt x="30147" y="19321"/>
                    <a:pt x="30695" y="20464"/>
                    <a:pt x="31135" y="21619"/>
                  </a:cubicBezTo>
                  <a:cubicBezTo>
                    <a:pt x="31385" y="21369"/>
                    <a:pt x="31409" y="21178"/>
                    <a:pt x="31385" y="20988"/>
                  </a:cubicBezTo>
                  <a:cubicBezTo>
                    <a:pt x="31278" y="20000"/>
                    <a:pt x="31088" y="19023"/>
                    <a:pt x="31076" y="18035"/>
                  </a:cubicBezTo>
                  <a:cubicBezTo>
                    <a:pt x="31040" y="16963"/>
                    <a:pt x="31814" y="16392"/>
                    <a:pt x="33159" y="16201"/>
                  </a:cubicBezTo>
                  <a:cubicBezTo>
                    <a:pt x="33274" y="16184"/>
                    <a:pt x="33380" y="16176"/>
                    <a:pt x="33479" y="16176"/>
                  </a:cubicBezTo>
                  <a:cubicBezTo>
                    <a:pt x="34329" y="16176"/>
                    <a:pt x="34636" y="16789"/>
                    <a:pt x="34743" y="17535"/>
                  </a:cubicBezTo>
                  <a:cubicBezTo>
                    <a:pt x="34898" y="18559"/>
                    <a:pt x="34957" y="19583"/>
                    <a:pt x="34898" y="20619"/>
                  </a:cubicBezTo>
                  <a:cubicBezTo>
                    <a:pt x="34612" y="24202"/>
                    <a:pt x="35052" y="27465"/>
                    <a:pt x="38481" y="29501"/>
                  </a:cubicBezTo>
                  <a:cubicBezTo>
                    <a:pt x="37701" y="30638"/>
                    <a:pt x="36969" y="31198"/>
                    <a:pt x="36184" y="31198"/>
                  </a:cubicBezTo>
                  <a:cubicBezTo>
                    <a:pt x="35580" y="31198"/>
                    <a:pt x="34945" y="30867"/>
                    <a:pt x="34231" y="30215"/>
                  </a:cubicBezTo>
                  <a:cubicBezTo>
                    <a:pt x="33695" y="29739"/>
                    <a:pt x="33231" y="29191"/>
                    <a:pt x="32838" y="28596"/>
                  </a:cubicBezTo>
                  <a:cubicBezTo>
                    <a:pt x="32195" y="27596"/>
                    <a:pt x="31647" y="26536"/>
                    <a:pt x="30981" y="25345"/>
                  </a:cubicBezTo>
                  <a:lnTo>
                    <a:pt x="30981" y="25345"/>
                  </a:lnTo>
                  <a:cubicBezTo>
                    <a:pt x="31016" y="27631"/>
                    <a:pt x="31612" y="29536"/>
                    <a:pt x="33064" y="31120"/>
                  </a:cubicBezTo>
                  <a:cubicBezTo>
                    <a:pt x="34189" y="32337"/>
                    <a:pt x="35056" y="32946"/>
                    <a:pt x="36007" y="32946"/>
                  </a:cubicBezTo>
                  <a:cubicBezTo>
                    <a:pt x="36787" y="32946"/>
                    <a:pt x="37624" y="32536"/>
                    <a:pt x="38708" y="31715"/>
                  </a:cubicBezTo>
                  <a:cubicBezTo>
                    <a:pt x="39838" y="30868"/>
                    <a:pt x="41155" y="30430"/>
                    <a:pt x="42471" y="30430"/>
                  </a:cubicBezTo>
                  <a:cubicBezTo>
                    <a:pt x="44483" y="30430"/>
                    <a:pt x="46494" y="31452"/>
                    <a:pt x="47840" y="33596"/>
                  </a:cubicBezTo>
                  <a:cubicBezTo>
                    <a:pt x="49280" y="35894"/>
                    <a:pt x="51233" y="37883"/>
                    <a:pt x="53067" y="39919"/>
                  </a:cubicBezTo>
                  <a:cubicBezTo>
                    <a:pt x="54043" y="41026"/>
                    <a:pt x="55234" y="41943"/>
                    <a:pt x="56329" y="42931"/>
                  </a:cubicBezTo>
                  <a:cubicBezTo>
                    <a:pt x="54749" y="42278"/>
                    <a:pt x="53157" y="41915"/>
                    <a:pt x="51562" y="41915"/>
                  </a:cubicBezTo>
                  <a:cubicBezTo>
                    <a:pt x="50452" y="41915"/>
                    <a:pt x="49341" y="42091"/>
                    <a:pt x="48233" y="42467"/>
                  </a:cubicBezTo>
                  <a:cubicBezTo>
                    <a:pt x="47744" y="42631"/>
                    <a:pt x="47277" y="42697"/>
                    <a:pt x="46825" y="42697"/>
                  </a:cubicBezTo>
                  <a:cubicBezTo>
                    <a:pt x="45834" y="42697"/>
                    <a:pt x="44910" y="42380"/>
                    <a:pt x="43970" y="42086"/>
                  </a:cubicBezTo>
                  <a:cubicBezTo>
                    <a:pt x="43542" y="41943"/>
                    <a:pt x="43256" y="41359"/>
                    <a:pt x="42911" y="40978"/>
                  </a:cubicBezTo>
                  <a:cubicBezTo>
                    <a:pt x="43399" y="40693"/>
                    <a:pt x="43911" y="40431"/>
                    <a:pt x="44435" y="40204"/>
                  </a:cubicBezTo>
                  <a:cubicBezTo>
                    <a:pt x="44459" y="40195"/>
                    <a:pt x="44485" y="40191"/>
                    <a:pt x="44512" y="40191"/>
                  </a:cubicBezTo>
                  <a:cubicBezTo>
                    <a:pt x="44687" y="40191"/>
                    <a:pt x="44919" y="40361"/>
                    <a:pt x="45125" y="40371"/>
                  </a:cubicBezTo>
                  <a:cubicBezTo>
                    <a:pt x="46304" y="40407"/>
                    <a:pt x="47483" y="40407"/>
                    <a:pt x="48935" y="40431"/>
                  </a:cubicBezTo>
                  <a:cubicBezTo>
                    <a:pt x="47185" y="39597"/>
                    <a:pt x="45590" y="39169"/>
                    <a:pt x="44423" y="38216"/>
                  </a:cubicBezTo>
                  <a:cubicBezTo>
                    <a:pt x="43256" y="37252"/>
                    <a:pt x="42458" y="35752"/>
                    <a:pt x="41506" y="34489"/>
                  </a:cubicBezTo>
                  <a:lnTo>
                    <a:pt x="41327" y="34489"/>
                  </a:lnTo>
                  <a:cubicBezTo>
                    <a:pt x="41756" y="35966"/>
                    <a:pt x="42184" y="37442"/>
                    <a:pt x="42661" y="39061"/>
                  </a:cubicBezTo>
                  <a:cubicBezTo>
                    <a:pt x="42359" y="39061"/>
                    <a:pt x="42089" y="39083"/>
                    <a:pt x="41830" y="39083"/>
                  </a:cubicBezTo>
                  <a:cubicBezTo>
                    <a:pt x="41700" y="39083"/>
                    <a:pt x="41573" y="39077"/>
                    <a:pt x="41446" y="39061"/>
                  </a:cubicBezTo>
                  <a:cubicBezTo>
                    <a:pt x="39065" y="38740"/>
                    <a:pt x="36684" y="38335"/>
                    <a:pt x="34279" y="38097"/>
                  </a:cubicBezTo>
                  <a:cubicBezTo>
                    <a:pt x="32600" y="37918"/>
                    <a:pt x="31493" y="37228"/>
                    <a:pt x="30838" y="35621"/>
                  </a:cubicBezTo>
                  <a:cubicBezTo>
                    <a:pt x="30385" y="34525"/>
                    <a:pt x="29671" y="33537"/>
                    <a:pt x="29028" y="32525"/>
                  </a:cubicBezTo>
                  <a:cubicBezTo>
                    <a:pt x="25682" y="27191"/>
                    <a:pt x="24873" y="21678"/>
                    <a:pt x="27754" y="15844"/>
                  </a:cubicBezTo>
                  <a:cubicBezTo>
                    <a:pt x="29004" y="13320"/>
                    <a:pt x="28742" y="11772"/>
                    <a:pt x="27313" y="10475"/>
                  </a:cubicBezTo>
                  <a:cubicBezTo>
                    <a:pt x="27123" y="11725"/>
                    <a:pt x="27254" y="13296"/>
                    <a:pt x="26647" y="14511"/>
                  </a:cubicBezTo>
                  <a:cubicBezTo>
                    <a:pt x="24992" y="17714"/>
                    <a:pt x="24277" y="21333"/>
                    <a:pt x="24611" y="24929"/>
                  </a:cubicBezTo>
                  <a:cubicBezTo>
                    <a:pt x="24765" y="26917"/>
                    <a:pt x="23992" y="28322"/>
                    <a:pt x="22837" y="29632"/>
                  </a:cubicBezTo>
                  <a:cubicBezTo>
                    <a:pt x="21831" y="30777"/>
                    <a:pt x="20626" y="31322"/>
                    <a:pt x="19473" y="31322"/>
                  </a:cubicBezTo>
                  <a:cubicBezTo>
                    <a:pt x="17868" y="31322"/>
                    <a:pt x="16366" y="30266"/>
                    <a:pt x="15645" y="28298"/>
                  </a:cubicBezTo>
                  <a:cubicBezTo>
                    <a:pt x="15371" y="27548"/>
                    <a:pt x="15121" y="26774"/>
                    <a:pt x="14764" y="26060"/>
                  </a:cubicBezTo>
                  <a:cubicBezTo>
                    <a:pt x="14359" y="25286"/>
                    <a:pt x="14002" y="24393"/>
                    <a:pt x="12752" y="24369"/>
                  </a:cubicBezTo>
                  <a:lnTo>
                    <a:pt x="12752" y="24369"/>
                  </a:lnTo>
                  <a:cubicBezTo>
                    <a:pt x="13919" y="25572"/>
                    <a:pt x="12978" y="26512"/>
                    <a:pt x="12550" y="27548"/>
                  </a:cubicBezTo>
                  <a:cubicBezTo>
                    <a:pt x="11942" y="29036"/>
                    <a:pt x="11204" y="30513"/>
                    <a:pt x="10942" y="32061"/>
                  </a:cubicBezTo>
                  <a:cubicBezTo>
                    <a:pt x="10740" y="33204"/>
                    <a:pt x="10657" y="34228"/>
                    <a:pt x="9835" y="35144"/>
                  </a:cubicBezTo>
                  <a:cubicBezTo>
                    <a:pt x="9073" y="36013"/>
                    <a:pt x="9180" y="36859"/>
                    <a:pt x="9918" y="37597"/>
                  </a:cubicBezTo>
                  <a:cubicBezTo>
                    <a:pt x="10157" y="37156"/>
                    <a:pt x="10407" y="36728"/>
                    <a:pt x="10740" y="36109"/>
                  </a:cubicBezTo>
                  <a:cubicBezTo>
                    <a:pt x="11990" y="37526"/>
                    <a:pt x="11835" y="39300"/>
                    <a:pt x="12621" y="40776"/>
                  </a:cubicBezTo>
                  <a:cubicBezTo>
                    <a:pt x="12824" y="39454"/>
                    <a:pt x="12895" y="38121"/>
                    <a:pt x="12824" y="36787"/>
                  </a:cubicBezTo>
                  <a:cubicBezTo>
                    <a:pt x="12752" y="35251"/>
                    <a:pt x="12466" y="33716"/>
                    <a:pt x="12454" y="32180"/>
                  </a:cubicBezTo>
                  <a:cubicBezTo>
                    <a:pt x="12431" y="30810"/>
                    <a:pt x="12609" y="29429"/>
                    <a:pt x="13836" y="28536"/>
                  </a:cubicBezTo>
                  <a:cubicBezTo>
                    <a:pt x="14490" y="29560"/>
                    <a:pt x="14979" y="30656"/>
                    <a:pt x="15764" y="31465"/>
                  </a:cubicBezTo>
                  <a:cubicBezTo>
                    <a:pt x="16479" y="32215"/>
                    <a:pt x="16931" y="32834"/>
                    <a:pt x="16919" y="33954"/>
                  </a:cubicBezTo>
                  <a:cubicBezTo>
                    <a:pt x="16907" y="34680"/>
                    <a:pt x="17515" y="35430"/>
                    <a:pt x="17848" y="36156"/>
                  </a:cubicBezTo>
                  <a:lnTo>
                    <a:pt x="18146" y="36002"/>
                  </a:lnTo>
                  <a:cubicBezTo>
                    <a:pt x="18158" y="35216"/>
                    <a:pt x="18098" y="34430"/>
                    <a:pt x="18229" y="33656"/>
                  </a:cubicBezTo>
                  <a:cubicBezTo>
                    <a:pt x="18277" y="33358"/>
                    <a:pt x="18705" y="32906"/>
                    <a:pt x="19003" y="32882"/>
                  </a:cubicBezTo>
                  <a:cubicBezTo>
                    <a:pt x="21075" y="32668"/>
                    <a:pt x="22849" y="31930"/>
                    <a:pt x="24254" y="30346"/>
                  </a:cubicBezTo>
                  <a:cubicBezTo>
                    <a:pt x="24514" y="30052"/>
                    <a:pt x="24770" y="29908"/>
                    <a:pt x="25016" y="29908"/>
                  </a:cubicBezTo>
                  <a:cubicBezTo>
                    <a:pt x="25297" y="29908"/>
                    <a:pt x="25565" y="30097"/>
                    <a:pt x="25813" y="30465"/>
                  </a:cubicBezTo>
                  <a:cubicBezTo>
                    <a:pt x="26492" y="31501"/>
                    <a:pt x="27290" y="32465"/>
                    <a:pt x="27802" y="33573"/>
                  </a:cubicBezTo>
                  <a:cubicBezTo>
                    <a:pt x="28147" y="34323"/>
                    <a:pt x="28254" y="35263"/>
                    <a:pt x="28183" y="36097"/>
                  </a:cubicBezTo>
                  <a:cubicBezTo>
                    <a:pt x="28075" y="37347"/>
                    <a:pt x="27718" y="38573"/>
                    <a:pt x="27456" y="39859"/>
                  </a:cubicBezTo>
                  <a:cubicBezTo>
                    <a:pt x="26813" y="39728"/>
                    <a:pt x="26087" y="39561"/>
                    <a:pt x="25349" y="39442"/>
                  </a:cubicBezTo>
                  <a:cubicBezTo>
                    <a:pt x="23991" y="39224"/>
                    <a:pt x="22634" y="38929"/>
                    <a:pt x="21270" y="38929"/>
                  </a:cubicBezTo>
                  <a:cubicBezTo>
                    <a:pt x="20552" y="38929"/>
                    <a:pt x="19832" y="39011"/>
                    <a:pt x="19110" y="39228"/>
                  </a:cubicBezTo>
                  <a:cubicBezTo>
                    <a:pt x="18893" y="39294"/>
                    <a:pt x="18693" y="39331"/>
                    <a:pt x="18511" y="39331"/>
                  </a:cubicBezTo>
                  <a:cubicBezTo>
                    <a:pt x="18133" y="39331"/>
                    <a:pt x="17827" y="39173"/>
                    <a:pt x="17586" y="38788"/>
                  </a:cubicBezTo>
                  <a:cubicBezTo>
                    <a:pt x="16669" y="37347"/>
                    <a:pt x="15800" y="35871"/>
                    <a:pt x="15002" y="34561"/>
                  </a:cubicBezTo>
                  <a:lnTo>
                    <a:pt x="15002" y="34561"/>
                  </a:lnTo>
                  <a:cubicBezTo>
                    <a:pt x="14633" y="36549"/>
                    <a:pt x="15693" y="38395"/>
                    <a:pt x="16741" y="40038"/>
                  </a:cubicBezTo>
                  <a:cubicBezTo>
                    <a:pt x="16133" y="41085"/>
                    <a:pt x="15598" y="41978"/>
                    <a:pt x="15074" y="42907"/>
                  </a:cubicBezTo>
                  <a:cubicBezTo>
                    <a:pt x="14562" y="43800"/>
                    <a:pt x="13484" y="44482"/>
                    <a:pt x="12502" y="44482"/>
                  </a:cubicBezTo>
                  <a:cubicBezTo>
                    <a:pt x="12319" y="44482"/>
                    <a:pt x="12139" y="44458"/>
                    <a:pt x="11966" y="44407"/>
                  </a:cubicBezTo>
                  <a:cubicBezTo>
                    <a:pt x="9847" y="43776"/>
                    <a:pt x="7918" y="42788"/>
                    <a:pt x="7120" y="40550"/>
                  </a:cubicBezTo>
                  <a:cubicBezTo>
                    <a:pt x="6585" y="39061"/>
                    <a:pt x="6216" y="37514"/>
                    <a:pt x="6025" y="35942"/>
                  </a:cubicBezTo>
                  <a:cubicBezTo>
                    <a:pt x="5930" y="35132"/>
                    <a:pt x="6299" y="34168"/>
                    <a:pt x="6728" y="33430"/>
                  </a:cubicBezTo>
                  <a:cubicBezTo>
                    <a:pt x="7513" y="32096"/>
                    <a:pt x="8109" y="30775"/>
                    <a:pt x="7942" y="29167"/>
                  </a:cubicBezTo>
                  <a:cubicBezTo>
                    <a:pt x="7882" y="28548"/>
                    <a:pt x="7966" y="27905"/>
                    <a:pt x="8204" y="27334"/>
                  </a:cubicBezTo>
                  <a:cubicBezTo>
                    <a:pt x="8823" y="25953"/>
                    <a:pt x="9537" y="24619"/>
                    <a:pt x="10347" y="23345"/>
                  </a:cubicBezTo>
                  <a:cubicBezTo>
                    <a:pt x="11478" y="21583"/>
                    <a:pt x="12693" y="19869"/>
                    <a:pt x="13978" y="18226"/>
                  </a:cubicBezTo>
                  <a:cubicBezTo>
                    <a:pt x="14343" y="17754"/>
                    <a:pt x="14740" y="17513"/>
                    <a:pt x="15126" y="17513"/>
                  </a:cubicBezTo>
                  <a:cubicBezTo>
                    <a:pt x="15511" y="17513"/>
                    <a:pt x="15884" y="17751"/>
                    <a:pt x="16205" y="18237"/>
                  </a:cubicBezTo>
                  <a:cubicBezTo>
                    <a:pt x="17134" y="19559"/>
                    <a:pt x="17896" y="21000"/>
                    <a:pt x="18491" y="22500"/>
                  </a:cubicBezTo>
                  <a:cubicBezTo>
                    <a:pt x="19050" y="23976"/>
                    <a:pt x="19574" y="25607"/>
                    <a:pt x="18193" y="27036"/>
                  </a:cubicBezTo>
                  <a:cubicBezTo>
                    <a:pt x="18123" y="27115"/>
                    <a:pt x="18111" y="27252"/>
                    <a:pt x="18124" y="27252"/>
                  </a:cubicBezTo>
                  <a:cubicBezTo>
                    <a:pt x="18128" y="27252"/>
                    <a:pt x="18136" y="27235"/>
                    <a:pt x="18146" y="27191"/>
                  </a:cubicBezTo>
                  <a:lnTo>
                    <a:pt x="22122" y="27239"/>
                  </a:lnTo>
                  <a:cubicBezTo>
                    <a:pt x="21837" y="26965"/>
                    <a:pt x="21503" y="26691"/>
                    <a:pt x="21229" y="26346"/>
                  </a:cubicBezTo>
                  <a:cubicBezTo>
                    <a:pt x="20277" y="25238"/>
                    <a:pt x="20193" y="23345"/>
                    <a:pt x="21027" y="22226"/>
                  </a:cubicBezTo>
                  <a:cubicBezTo>
                    <a:pt x="22539" y="20202"/>
                    <a:pt x="22765" y="18392"/>
                    <a:pt x="21753" y="16868"/>
                  </a:cubicBezTo>
                  <a:lnTo>
                    <a:pt x="21753" y="16868"/>
                  </a:lnTo>
                  <a:cubicBezTo>
                    <a:pt x="21539" y="17785"/>
                    <a:pt x="21372" y="18797"/>
                    <a:pt x="21039" y="19750"/>
                  </a:cubicBezTo>
                  <a:cubicBezTo>
                    <a:pt x="20884" y="20202"/>
                    <a:pt x="20408" y="20559"/>
                    <a:pt x="20074" y="20952"/>
                  </a:cubicBezTo>
                  <a:cubicBezTo>
                    <a:pt x="19753" y="20583"/>
                    <a:pt x="19372" y="20262"/>
                    <a:pt x="19122" y="19845"/>
                  </a:cubicBezTo>
                  <a:cubicBezTo>
                    <a:pt x="18765" y="19273"/>
                    <a:pt x="18574" y="18607"/>
                    <a:pt x="18229" y="18023"/>
                  </a:cubicBezTo>
                  <a:cubicBezTo>
                    <a:pt x="17488" y="16765"/>
                    <a:pt x="16478" y="16129"/>
                    <a:pt x="15345" y="16129"/>
                  </a:cubicBezTo>
                  <a:cubicBezTo>
                    <a:pt x="14676" y="16129"/>
                    <a:pt x="13965" y="16351"/>
                    <a:pt x="13240" y="16797"/>
                  </a:cubicBezTo>
                  <a:cubicBezTo>
                    <a:pt x="13002" y="16952"/>
                    <a:pt x="12764" y="17094"/>
                    <a:pt x="12514" y="17237"/>
                  </a:cubicBezTo>
                  <a:lnTo>
                    <a:pt x="12192" y="16975"/>
                  </a:lnTo>
                  <a:cubicBezTo>
                    <a:pt x="12740" y="16023"/>
                    <a:pt x="13169" y="14939"/>
                    <a:pt x="13895" y="14130"/>
                  </a:cubicBezTo>
                  <a:cubicBezTo>
                    <a:pt x="15802" y="11979"/>
                    <a:pt x="18060" y="10437"/>
                    <a:pt x="21006" y="10437"/>
                  </a:cubicBezTo>
                  <a:cubicBezTo>
                    <a:pt x="21223" y="10437"/>
                    <a:pt x="21445" y="10445"/>
                    <a:pt x="21670" y="10463"/>
                  </a:cubicBezTo>
                  <a:cubicBezTo>
                    <a:pt x="22956" y="10558"/>
                    <a:pt x="23241" y="11248"/>
                    <a:pt x="22551" y="12296"/>
                  </a:cubicBezTo>
                  <a:cubicBezTo>
                    <a:pt x="21884" y="13308"/>
                    <a:pt x="20908" y="13570"/>
                    <a:pt x="19801" y="13749"/>
                  </a:cubicBezTo>
                  <a:cubicBezTo>
                    <a:pt x="18920" y="13892"/>
                    <a:pt x="18062" y="14225"/>
                    <a:pt x="17205" y="14475"/>
                  </a:cubicBezTo>
                  <a:lnTo>
                    <a:pt x="17300" y="14832"/>
                  </a:lnTo>
                  <a:cubicBezTo>
                    <a:pt x="18943" y="14666"/>
                    <a:pt x="20574" y="14582"/>
                    <a:pt x="22194" y="14308"/>
                  </a:cubicBezTo>
                  <a:cubicBezTo>
                    <a:pt x="23492" y="14094"/>
                    <a:pt x="24504" y="12725"/>
                    <a:pt x="24527" y="11332"/>
                  </a:cubicBezTo>
                  <a:cubicBezTo>
                    <a:pt x="24551" y="10034"/>
                    <a:pt x="23682" y="9451"/>
                    <a:pt x="22563" y="9117"/>
                  </a:cubicBezTo>
                  <a:cubicBezTo>
                    <a:pt x="22301" y="9010"/>
                    <a:pt x="22051" y="8903"/>
                    <a:pt x="21801" y="8772"/>
                  </a:cubicBezTo>
                  <a:cubicBezTo>
                    <a:pt x="23265" y="7379"/>
                    <a:pt x="25051" y="6367"/>
                    <a:pt x="27016" y="5843"/>
                  </a:cubicBezTo>
                  <a:cubicBezTo>
                    <a:pt x="27147" y="5809"/>
                    <a:pt x="27257" y="5793"/>
                    <a:pt x="27350" y="5793"/>
                  </a:cubicBezTo>
                  <a:cubicBezTo>
                    <a:pt x="27900" y="5793"/>
                    <a:pt x="27848" y="6341"/>
                    <a:pt x="27909" y="6819"/>
                  </a:cubicBezTo>
                  <a:cubicBezTo>
                    <a:pt x="28004" y="7629"/>
                    <a:pt x="27956" y="8546"/>
                    <a:pt x="28314" y="9236"/>
                  </a:cubicBezTo>
                  <a:cubicBezTo>
                    <a:pt x="29588" y="11689"/>
                    <a:pt x="31743" y="13130"/>
                    <a:pt x="34457" y="13415"/>
                  </a:cubicBezTo>
                  <a:cubicBezTo>
                    <a:pt x="36565" y="13642"/>
                    <a:pt x="37946" y="14344"/>
                    <a:pt x="38458" y="16571"/>
                  </a:cubicBezTo>
                  <a:cubicBezTo>
                    <a:pt x="38743" y="17785"/>
                    <a:pt x="39136" y="19178"/>
                    <a:pt x="40589" y="19392"/>
                  </a:cubicBezTo>
                  <a:cubicBezTo>
                    <a:pt x="40196" y="18237"/>
                    <a:pt x="39660" y="17047"/>
                    <a:pt x="39410" y="15785"/>
                  </a:cubicBezTo>
                  <a:cubicBezTo>
                    <a:pt x="38936" y="13284"/>
                    <a:pt x="38072" y="11951"/>
                    <a:pt x="35069" y="11951"/>
                  </a:cubicBezTo>
                  <a:cubicBezTo>
                    <a:pt x="35055" y="11951"/>
                    <a:pt x="35042" y="11951"/>
                    <a:pt x="35029" y="11951"/>
                  </a:cubicBezTo>
                  <a:cubicBezTo>
                    <a:pt x="33481" y="11951"/>
                    <a:pt x="32052" y="11439"/>
                    <a:pt x="30957" y="10272"/>
                  </a:cubicBezTo>
                  <a:cubicBezTo>
                    <a:pt x="29409" y="8629"/>
                    <a:pt x="28992" y="5867"/>
                    <a:pt x="31850" y="4438"/>
                  </a:cubicBezTo>
                  <a:cubicBezTo>
                    <a:pt x="32778" y="3974"/>
                    <a:pt x="33743" y="3581"/>
                    <a:pt x="34731" y="3259"/>
                  </a:cubicBezTo>
                  <a:cubicBezTo>
                    <a:pt x="36280" y="2735"/>
                    <a:pt x="37835" y="2405"/>
                    <a:pt x="39386" y="2405"/>
                  </a:cubicBezTo>
                  <a:close/>
                  <a:moveTo>
                    <a:pt x="66340" y="5148"/>
                  </a:moveTo>
                  <a:cubicBezTo>
                    <a:pt x="66390" y="5148"/>
                    <a:pt x="66443" y="5149"/>
                    <a:pt x="66497" y="5153"/>
                  </a:cubicBezTo>
                  <a:cubicBezTo>
                    <a:pt x="68700" y="5295"/>
                    <a:pt x="70831" y="5688"/>
                    <a:pt x="72355" y="7569"/>
                  </a:cubicBezTo>
                  <a:cubicBezTo>
                    <a:pt x="72879" y="8224"/>
                    <a:pt x="73510" y="8784"/>
                    <a:pt x="74295" y="9594"/>
                  </a:cubicBezTo>
                  <a:cubicBezTo>
                    <a:pt x="74212" y="8903"/>
                    <a:pt x="74176" y="8581"/>
                    <a:pt x="74141" y="8200"/>
                  </a:cubicBezTo>
                  <a:cubicBezTo>
                    <a:pt x="74271" y="8187"/>
                    <a:pt x="74398" y="8181"/>
                    <a:pt x="74522" y="8181"/>
                  </a:cubicBezTo>
                  <a:cubicBezTo>
                    <a:pt x="75611" y="8181"/>
                    <a:pt x="76453" y="8685"/>
                    <a:pt x="76998" y="9486"/>
                  </a:cubicBezTo>
                  <a:cubicBezTo>
                    <a:pt x="77201" y="9784"/>
                    <a:pt x="76605" y="10606"/>
                    <a:pt x="76391" y="11189"/>
                  </a:cubicBezTo>
                  <a:cubicBezTo>
                    <a:pt x="76367" y="11237"/>
                    <a:pt x="76415" y="11320"/>
                    <a:pt x="76451" y="11439"/>
                  </a:cubicBezTo>
                  <a:cubicBezTo>
                    <a:pt x="77038" y="11293"/>
                    <a:pt x="77613" y="11221"/>
                    <a:pt x="78175" y="11221"/>
                  </a:cubicBezTo>
                  <a:cubicBezTo>
                    <a:pt x="79583" y="11221"/>
                    <a:pt x="80902" y="11676"/>
                    <a:pt x="82094" y="12570"/>
                  </a:cubicBezTo>
                  <a:cubicBezTo>
                    <a:pt x="83618" y="13701"/>
                    <a:pt x="85154" y="14856"/>
                    <a:pt x="86464" y="16201"/>
                  </a:cubicBezTo>
                  <a:cubicBezTo>
                    <a:pt x="87607" y="17380"/>
                    <a:pt x="88440" y="18845"/>
                    <a:pt x="89464" y="20250"/>
                  </a:cubicBezTo>
                  <a:cubicBezTo>
                    <a:pt x="89508" y="20236"/>
                    <a:pt x="89554" y="20229"/>
                    <a:pt x="89604" y="20229"/>
                  </a:cubicBezTo>
                  <a:cubicBezTo>
                    <a:pt x="90815" y="20229"/>
                    <a:pt x="93844" y="24135"/>
                    <a:pt x="94107" y="26822"/>
                  </a:cubicBezTo>
                  <a:cubicBezTo>
                    <a:pt x="92691" y="25345"/>
                    <a:pt x="91381" y="23786"/>
                    <a:pt x="90167" y="22143"/>
                  </a:cubicBezTo>
                  <a:cubicBezTo>
                    <a:pt x="89447" y="21140"/>
                    <a:pt x="88127" y="20295"/>
                    <a:pt x="86737" y="20295"/>
                  </a:cubicBezTo>
                  <a:cubicBezTo>
                    <a:pt x="86377" y="20295"/>
                    <a:pt x="86013" y="20351"/>
                    <a:pt x="85654" y="20476"/>
                  </a:cubicBezTo>
                  <a:cubicBezTo>
                    <a:pt x="88940" y="20976"/>
                    <a:pt x="89131" y="24083"/>
                    <a:pt x="91036" y="26000"/>
                  </a:cubicBezTo>
                  <a:lnTo>
                    <a:pt x="88321" y="26738"/>
                  </a:lnTo>
                  <a:cubicBezTo>
                    <a:pt x="89678" y="27131"/>
                    <a:pt x="91024" y="27453"/>
                    <a:pt x="92322" y="27905"/>
                  </a:cubicBezTo>
                  <a:cubicBezTo>
                    <a:pt x="95620" y="29060"/>
                    <a:pt x="97798" y="32299"/>
                    <a:pt x="97727" y="35823"/>
                  </a:cubicBezTo>
                  <a:cubicBezTo>
                    <a:pt x="97695" y="37011"/>
                    <a:pt x="97506" y="37326"/>
                    <a:pt x="96314" y="37326"/>
                  </a:cubicBezTo>
                  <a:cubicBezTo>
                    <a:pt x="96156" y="37326"/>
                    <a:pt x="95981" y="37321"/>
                    <a:pt x="95786" y="37311"/>
                  </a:cubicBezTo>
                  <a:lnTo>
                    <a:pt x="95786" y="37311"/>
                  </a:lnTo>
                  <a:cubicBezTo>
                    <a:pt x="96346" y="37930"/>
                    <a:pt x="96667" y="38585"/>
                    <a:pt x="97167" y="38752"/>
                  </a:cubicBezTo>
                  <a:cubicBezTo>
                    <a:pt x="98001" y="39050"/>
                    <a:pt x="98037" y="39538"/>
                    <a:pt x="97965" y="40204"/>
                  </a:cubicBezTo>
                  <a:cubicBezTo>
                    <a:pt x="97929" y="40562"/>
                    <a:pt x="97977" y="40919"/>
                    <a:pt x="97953" y="41276"/>
                  </a:cubicBezTo>
                  <a:cubicBezTo>
                    <a:pt x="97810" y="42990"/>
                    <a:pt x="97608" y="44693"/>
                    <a:pt x="96739" y="46253"/>
                  </a:cubicBezTo>
                  <a:cubicBezTo>
                    <a:pt x="96572" y="45110"/>
                    <a:pt x="96346" y="43931"/>
                    <a:pt x="96572" y="42848"/>
                  </a:cubicBezTo>
                  <a:cubicBezTo>
                    <a:pt x="96894" y="41205"/>
                    <a:pt x="96572" y="39800"/>
                    <a:pt x="95774" y="38395"/>
                  </a:cubicBezTo>
                  <a:cubicBezTo>
                    <a:pt x="95548" y="37966"/>
                    <a:pt x="95441" y="37478"/>
                    <a:pt x="95465" y="36990"/>
                  </a:cubicBezTo>
                  <a:cubicBezTo>
                    <a:pt x="95501" y="35454"/>
                    <a:pt x="95012" y="34120"/>
                    <a:pt x="94119" y="32894"/>
                  </a:cubicBezTo>
                  <a:cubicBezTo>
                    <a:pt x="92333" y="30453"/>
                    <a:pt x="89714" y="29191"/>
                    <a:pt x="87142" y="27858"/>
                  </a:cubicBezTo>
                  <a:cubicBezTo>
                    <a:pt x="85725" y="27108"/>
                    <a:pt x="85595" y="26941"/>
                    <a:pt x="86095" y="25476"/>
                  </a:cubicBezTo>
                  <a:cubicBezTo>
                    <a:pt x="86630" y="23869"/>
                    <a:pt x="86321" y="22500"/>
                    <a:pt x="85166" y="21285"/>
                  </a:cubicBezTo>
                  <a:cubicBezTo>
                    <a:pt x="84475" y="20583"/>
                    <a:pt x="83773" y="19892"/>
                    <a:pt x="83142" y="19273"/>
                  </a:cubicBezTo>
                  <a:cubicBezTo>
                    <a:pt x="83499" y="18571"/>
                    <a:pt x="83820" y="17940"/>
                    <a:pt x="84190" y="17214"/>
                  </a:cubicBezTo>
                  <a:cubicBezTo>
                    <a:pt x="84238" y="17203"/>
                    <a:pt x="84288" y="17197"/>
                    <a:pt x="84339" y="17197"/>
                  </a:cubicBezTo>
                  <a:cubicBezTo>
                    <a:pt x="84401" y="17197"/>
                    <a:pt x="84464" y="17206"/>
                    <a:pt x="84523" y="17225"/>
                  </a:cubicBezTo>
                  <a:cubicBezTo>
                    <a:pt x="85285" y="17535"/>
                    <a:pt x="86047" y="17868"/>
                    <a:pt x="86773" y="18178"/>
                  </a:cubicBezTo>
                  <a:cubicBezTo>
                    <a:pt x="86392" y="16713"/>
                    <a:pt x="85523" y="15951"/>
                    <a:pt x="84011" y="15737"/>
                  </a:cubicBezTo>
                  <a:cubicBezTo>
                    <a:pt x="83642" y="15690"/>
                    <a:pt x="83285" y="15582"/>
                    <a:pt x="82951" y="15404"/>
                  </a:cubicBezTo>
                  <a:cubicBezTo>
                    <a:pt x="80808" y="14213"/>
                    <a:pt x="78665" y="13011"/>
                    <a:pt x="76534" y="11796"/>
                  </a:cubicBezTo>
                  <a:cubicBezTo>
                    <a:pt x="75891" y="11427"/>
                    <a:pt x="75141" y="11106"/>
                    <a:pt x="74700" y="10558"/>
                  </a:cubicBezTo>
                  <a:cubicBezTo>
                    <a:pt x="73593" y="9165"/>
                    <a:pt x="72248" y="8117"/>
                    <a:pt x="70581" y="7665"/>
                  </a:cubicBezTo>
                  <a:cubicBezTo>
                    <a:pt x="68842" y="7200"/>
                    <a:pt x="67033" y="7022"/>
                    <a:pt x="65235" y="6724"/>
                  </a:cubicBezTo>
                  <a:cubicBezTo>
                    <a:pt x="65190" y="5653"/>
                    <a:pt x="65444" y="5148"/>
                    <a:pt x="66340" y="5148"/>
                  </a:cubicBezTo>
                  <a:close/>
                  <a:moveTo>
                    <a:pt x="17353" y="53721"/>
                  </a:moveTo>
                  <a:cubicBezTo>
                    <a:pt x="19874" y="53721"/>
                    <a:pt x="21818" y="54148"/>
                    <a:pt x="23337" y="55123"/>
                  </a:cubicBezTo>
                  <a:lnTo>
                    <a:pt x="16098" y="53754"/>
                  </a:lnTo>
                  <a:cubicBezTo>
                    <a:pt x="16531" y="53732"/>
                    <a:pt x="16950" y="53721"/>
                    <a:pt x="17353" y="53721"/>
                  </a:cubicBezTo>
                  <a:close/>
                  <a:moveTo>
                    <a:pt x="9835" y="54147"/>
                  </a:moveTo>
                  <a:lnTo>
                    <a:pt x="9835" y="54147"/>
                  </a:lnTo>
                  <a:cubicBezTo>
                    <a:pt x="15812" y="54528"/>
                    <a:pt x="21670" y="55444"/>
                    <a:pt x="27385" y="57195"/>
                  </a:cubicBezTo>
                  <a:lnTo>
                    <a:pt x="9835" y="54147"/>
                  </a:lnTo>
                  <a:close/>
                  <a:moveTo>
                    <a:pt x="75986" y="13344"/>
                  </a:moveTo>
                  <a:lnTo>
                    <a:pt x="75986" y="13344"/>
                  </a:lnTo>
                  <a:cubicBezTo>
                    <a:pt x="78320" y="14368"/>
                    <a:pt x="80713" y="15273"/>
                    <a:pt x="82630" y="17404"/>
                  </a:cubicBezTo>
                  <a:cubicBezTo>
                    <a:pt x="81807" y="17775"/>
                    <a:pt x="81045" y="17910"/>
                    <a:pt x="80312" y="17910"/>
                  </a:cubicBezTo>
                  <a:cubicBezTo>
                    <a:pt x="79307" y="17910"/>
                    <a:pt x="78357" y="17657"/>
                    <a:pt x="77379" y="17416"/>
                  </a:cubicBezTo>
                  <a:lnTo>
                    <a:pt x="77379" y="17416"/>
                  </a:lnTo>
                  <a:cubicBezTo>
                    <a:pt x="78189" y="18106"/>
                    <a:pt x="79141" y="18547"/>
                    <a:pt x="79963" y="19166"/>
                  </a:cubicBezTo>
                  <a:cubicBezTo>
                    <a:pt x="81451" y="20262"/>
                    <a:pt x="82999" y="21321"/>
                    <a:pt x="84249" y="22667"/>
                  </a:cubicBezTo>
                  <a:cubicBezTo>
                    <a:pt x="85487" y="24012"/>
                    <a:pt x="84559" y="25965"/>
                    <a:pt x="82713" y="26143"/>
                  </a:cubicBezTo>
                  <a:cubicBezTo>
                    <a:pt x="82457" y="26164"/>
                    <a:pt x="82198" y="26175"/>
                    <a:pt x="81941" y="26175"/>
                  </a:cubicBezTo>
                  <a:cubicBezTo>
                    <a:pt x="81599" y="26175"/>
                    <a:pt x="81260" y="26155"/>
                    <a:pt x="80927" y="26107"/>
                  </a:cubicBezTo>
                  <a:cubicBezTo>
                    <a:pt x="79034" y="25893"/>
                    <a:pt x="77165" y="25607"/>
                    <a:pt x="75284" y="25393"/>
                  </a:cubicBezTo>
                  <a:cubicBezTo>
                    <a:pt x="75015" y="25363"/>
                    <a:pt x="74746" y="25343"/>
                    <a:pt x="74483" y="25343"/>
                  </a:cubicBezTo>
                  <a:cubicBezTo>
                    <a:pt x="73593" y="25343"/>
                    <a:pt x="72769" y="25579"/>
                    <a:pt x="72236" y="26488"/>
                  </a:cubicBezTo>
                  <a:cubicBezTo>
                    <a:pt x="71676" y="27441"/>
                    <a:pt x="71926" y="29048"/>
                    <a:pt x="73045" y="29953"/>
                  </a:cubicBezTo>
                  <a:cubicBezTo>
                    <a:pt x="74391" y="31037"/>
                    <a:pt x="75855" y="32084"/>
                    <a:pt x="77427" y="32727"/>
                  </a:cubicBezTo>
                  <a:cubicBezTo>
                    <a:pt x="80284" y="33906"/>
                    <a:pt x="82773" y="35382"/>
                    <a:pt x="84213" y="38264"/>
                  </a:cubicBezTo>
                  <a:lnTo>
                    <a:pt x="84511" y="38085"/>
                  </a:lnTo>
                  <a:cubicBezTo>
                    <a:pt x="84047" y="37180"/>
                    <a:pt x="83654" y="36228"/>
                    <a:pt x="83106" y="35371"/>
                  </a:cubicBezTo>
                  <a:cubicBezTo>
                    <a:pt x="81582" y="33025"/>
                    <a:pt x="79213" y="31834"/>
                    <a:pt x="76760" y="30715"/>
                  </a:cubicBezTo>
                  <a:cubicBezTo>
                    <a:pt x="75700" y="30239"/>
                    <a:pt x="74784" y="29429"/>
                    <a:pt x="73914" y="28632"/>
                  </a:cubicBezTo>
                  <a:cubicBezTo>
                    <a:pt x="73653" y="28405"/>
                    <a:pt x="73617" y="27703"/>
                    <a:pt x="73748" y="27322"/>
                  </a:cubicBezTo>
                  <a:cubicBezTo>
                    <a:pt x="73855" y="27048"/>
                    <a:pt x="74415" y="26881"/>
                    <a:pt x="74807" y="26798"/>
                  </a:cubicBezTo>
                  <a:cubicBezTo>
                    <a:pt x="74889" y="26781"/>
                    <a:pt x="74972" y="26774"/>
                    <a:pt x="75057" y="26774"/>
                  </a:cubicBezTo>
                  <a:cubicBezTo>
                    <a:pt x="75320" y="26774"/>
                    <a:pt x="75597" y="26840"/>
                    <a:pt x="75867" y="26858"/>
                  </a:cubicBezTo>
                  <a:cubicBezTo>
                    <a:pt x="80070" y="27250"/>
                    <a:pt x="84130" y="28322"/>
                    <a:pt x="87892" y="30203"/>
                  </a:cubicBezTo>
                  <a:cubicBezTo>
                    <a:pt x="89750" y="31144"/>
                    <a:pt x="91405" y="32596"/>
                    <a:pt x="92976" y="34001"/>
                  </a:cubicBezTo>
                  <a:cubicBezTo>
                    <a:pt x="93465" y="34454"/>
                    <a:pt x="93667" y="35573"/>
                    <a:pt x="93500" y="36263"/>
                  </a:cubicBezTo>
                  <a:cubicBezTo>
                    <a:pt x="93393" y="36692"/>
                    <a:pt x="92345" y="36883"/>
                    <a:pt x="91976" y="37061"/>
                  </a:cubicBezTo>
                  <a:cubicBezTo>
                    <a:pt x="92786" y="37883"/>
                    <a:pt x="93965" y="38740"/>
                    <a:pt x="94727" y="39883"/>
                  </a:cubicBezTo>
                  <a:cubicBezTo>
                    <a:pt x="95620" y="41216"/>
                    <a:pt x="95143" y="42705"/>
                    <a:pt x="94536" y="43729"/>
                  </a:cubicBezTo>
                  <a:cubicBezTo>
                    <a:pt x="94786" y="44586"/>
                    <a:pt x="95179" y="45217"/>
                    <a:pt x="95096" y="45765"/>
                  </a:cubicBezTo>
                  <a:cubicBezTo>
                    <a:pt x="94810" y="47634"/>
                    <a:pt x="94548" y="49551"/>
                    <a:pt x="93929" y="51325"/>
                  </a:cubicBezTo>
                  <a:cubicBezTo>
                    <a:pt x="92845" y="54337"/>
                    <a:pt x="90726" y="56528"/>
                    <a:pt x="87714" y="57695"/>
                  </a:cubicBezTo>
                  <a:cubicBezTo>
                    <a:pt x="86142" y="58309"/>
                    <a:pt x="84558" y="58546"/>
                    <a:pt x="82970" y="58546"/>
                  </a:cubicBezTo>
                  <a:cubicBezTo>
                    <a:pt x="81082" y="58546"/>
                    <a:pt x="79190" y="58211"/>
                    <a:pt x="77308" y="57778"/>
                  </a:cubicBezTo>
                  <a:cubicBezTo>
                    <a:pt x="76617" y="57611"/>
                    <a:pt x="76022" y="57076"/>
                    <a:pt x="75391" y="56718"/>
                  </a:cubicBezTo>
                  <a:lnTo>
                    <a:pt x="75558" y="56218"/>
                  </a:lnTo>
                  <a:cubicBezTo>
                    <a:pt x="76158" y="56188"/>
                    <a:pt x="76776" y="56141"/>
                    <a:pt x="77382" y="56141"/>
                  </a:cubicBezTo>
                  <a:cubicBezTo>
                    <a:pt x="77497" y="56141"/>
                    <a:pt x="77611" y="56143"/>
                    <a:pt x="77724" y="56147"/>
                  </a:cubicBezTo>
                  <a:cubicBezTo>
                    <a:pt x="77778" y="56148"/>
                    <a:pt x="77832" y="56149"/>
                    <a:pt x="77885" y="56149"/>
                  </a:cubicBezTo>
                  <a:cubicBezTo>
                    <a:pt x="78514" y="56149"/>
                    <a:pt x="79148" y="56070"/>
                    <a:pt x="79774" y="56070"/>
                  </a:cubicBezTo>
                  <a:cubicBezTo>
                    <a:pt x="80616" y="56070"/>
                    <a:pt x="81442" y="56213"/>
                    <a:pt x="82213" y="56885"/>
                  </a:cubicBezTo>
                  <a:cubicBezTo>
                    <a:pt x="82435" y="57081"/>
                    <a:pt x="82800" y="57112"/>
                    <a:pt x="83212" y="57112"/>
                  </a:cubicBezTo>
                  <a:cubicBezTo>
                    <a:pt x="83405" y="57112"/>
                    <a:pt x="83608" y="57105"/>
                    <a:pt x="83811" y="57105"/>
                  </a:cubicBezTo>
                  <a:cubicBezTo>
                    <a:pt x="83966" y="57105"/>
                    <a:pt x="84122" y="57109"/>
                    <a:pt x="84273" y="57123"/>
                  </a:cubicBezTo>
                  <a:lnTo>
                    <a:pt x="82487" y="55492"/>
                  </a:lnTo>
                  <a:cubicBezTo>
                    <a:pt x="82999" y="55230"/>
                    <a:pt x="83582" y="55099"/>
                    <a:pt x="84166" y="55087"/>
                  </a:cubicBezTo>
                  <a:cubicBezTo>
                    <a:pt x="85547" y="55040"/>
                    <a:pt x="86940" y="55123"/>
                    <a:pt x="88309" y="54944"/>
                  </a:cubicBezTo>
                  <a:cubicBezTo>
                    <a:pt x="90143" y="54742"/>
                    <a:pt x="91619" y="53337"/>
                    <a:pt x="91917" y="51515"/>
                  </a:cubicBezTo>
                  <a:lnTo>
                    <a:pt x="91917" y="51515"/>
                  </a:lnTo>
                  <a:cubicBezTo>
                    <a:pt x="90553" y="52587"/>
                    <a:pt x="89189" y="53570"/>
                    <a:pt x="87405" y="53570"/>
                  </a:cubicBezTo>
                  <a:cubicBezTo>
                    <a:pt x="87227" y="53570"/>
                    <a:pt x="87044" y="53560"/>
                    <a:pt x="86857" y="53539"/>
                  </a:cubicBezTo>
                  <a:cubicBezTo>
                    <a:pt x="87785" y="52384"/>
                    <a:pt x="88631" y="51349"/>
                    <a:pt x="89464" y="50313"/>
                  </a:cubicBezTo>
                  <a:lnTo>
                    <a:pt x="89250" y="50099"/>
                  </a:lnTo>
                  <a:cubicBezTo>
                    <a:pt x="85475" y="53230"/>
                    <a:pt x="81106" y="54575"/>
                    <a:pt x="76260" y="54611"/>
                  </a:cubicBezTo>
                  <a:cubicBezTo>
                    <a:pt x="75319" y="54611"/>
                    <a:pt x="74724" y="54194"/>
                    <a:pt x="74331" y="53456"/>
                  </a:cubicBezTo>
                  <a:cubicBezTo>
                    <a:pt x="73807" y="52468"/>
                    <a:pt x="73272" y="51468"/>
                    <a:pt x="72938" y="50408"/>
                  </a:cubicBezTo>
                  <a:cubicBezTo>
                    <a:pt x="72331" y="48444"/>
                    <a:pt x="71188" y="46967"/>
                    <a:pt x="69402" y="45955"/>
                  </a:cubicBezTo>
                  <a:cubicBezTo>
                    <a:pt x="69140" y="45812"/>
                    <a:pt x="68997" y="45455"/>
                    <a:pt x="68735" y="45122"/>
                  </a:cubicBezTo>
                  <a:lnTo>
                    <a:pt x="68735" y="45122"/>
                  </a:lnTo>
                  <a:lnTo>
                    <a:pt x="79058" y="45419"/>
                  </a:lnTo>
                  <a:cubicBezTo>
                    <a:pt x="77689" y="44514"/>
                    <a:pt x="76760" y="43467"/>
                    <a:pt x="77713" y="41550"/>
                  </a:cubicBezTo>
                  <a:lnTo>
                    <a:pt x="77713" y="41550"/>
                  </a:lnTo>
                  <a:cubicBezTo>
                    <a:pt x="76677" y="42479"/>
                    <a:pt x="75986" y="43419"/>
                    <a:pt x="75057" y="43824"/>
                  </a:cubicBezTo>
                  <a:cubicBezTo>
                    <a:pt x="74371" y="44123"/>
                    <a:pt x="73555" y="44162"/>
                    <a:pt x="72747" y="44162"/>
                  </a:cubicBezTo>
                  <a:cubicBezTo>
                    <a:pt x="72462" y="44162"/>
                    <a:pt x="72179" y="44157"/>
                    <a:pt x="71902" y="44157"/>
                  </a:cubicBezTo>
                  <a:cubicBezTo>
                    <a:pt x="70831" y="44157"/>
                    <a:pt x="69723" y="44157"/>
                    <a:pt x="68866" y="43205"/>
                  </a:cubicBezTo>
                  <a:cubicBezTo>
                    <a:pt x="69926" y="42812"/>
                    <a:pt x="70914" y="42490"/>
                    <a:pt x="71271" y="41050"/>
                  </a:cubicBezTo>
                  <a:lnTo>
                    <a:pt x="71271" y="41050"/>
                  </a:lnTo>
                  <a:cubicBezTo>
                    <a:pt x="70807" y="41347"/>
                    <a:pt x="70581" y="41597"/>
                    <a:pt x="70355" y="41609"/>
                  </a:cubicBezTo>
                  <a:cubicBezTo>
                    <a:pt x="70136" y="41620"/>
                    <a:pt x="69875" y="41644"/>
                    <a:pt x="69628" y="41644"/>
                  </a:cubicBezTo>
                  <a:cubicBezTo>
                    <a:pt x="69309" y="41644"/>
                    <a:pt x="69014" y="41604"/>
                    <a:pt x="68866" y="41443"/>
                  </a:cubicBezTo>
                  <a:cubicBezTo>
                    <a:pt x="68378" y="40931"/>
                    <a:pt x="67771" y="40085"/>
                    <a:pt x="67890" y="39514"/>
                  </a:cubicBezTo>
                  <a:cubicBezTo>
                    <a:pt x="68235" y="37668"/>
                    <a:pt x="68902" y="35894"/>
                    <a:pt x="69426" y="34144"/>
                  </a:cubicBezTo>
                  <a:lnTo>
                    <a:pt x="76391" y="36633"/>
                  </a:lnTo>
                  <a:cubicBezTo>
                    <a:pt x="74522" y="37716"/>
                    <a:pt x="74415" y="37871"/>
                    <a:pt x="74557" y="39109"/>
                  </a:cubicBezTo>
                  <a:cubicBezTo>
                    <a:pt x="75583" y="38467"/>
                    <a:pt x="76313" y="38208"/>
                    <a:pt x="76985" y="38208"/>
                  </a:cubicBezTo>
                  <a:cubicBezTo>
                    <a:pt x="77586" y="38208"/>
                    <a:pt x="78141" y="38414"/>
                    <a:pt x="78820" y="38740"/>
                  </a:cubicBezTo>
                  <a:cubicBezTo>
                    <a:pt x="81582" y="40073"/>
                    <a:pt x="83189" y="42526"/>
                    <a:pt x="84225" y="45312"/>
                  </a:cubicBezTo>
                  <a:cubicBezTo>
                    <a:pt x="84844" y="46955"/>
                    <a:pt x="83963" y="48360"/>
                    <a:pt x="82213" y="48670"/>
                  </a:cubicBezTo>
                  <a:cubicBezTo>
                    <a:pt x="81284" y="48836"/>
                    <a:pt x="80320" y="48801"/>
                    <a:pt x="79368" y="48813"/>
                  </a:cubicBezTo>
                  <a:cubicBezTo>
                    <a:pt x="77808" y="48836"/>
                    <a:pt x="76320" y="49063"/>
                    <a:pt x="75343" y="50003"/>
                  </a:cubicBezTo>
                  <a:cubicBezTo>
                    <a:pt x="77177" y="50075"/>
                    <a:pt x="79165" y="50122"/>
                    <a:pt x="81165" y="50229"/>
                  </a:cubicBezTo>
                  <a:cubicBezTo>
                    <a:pt x="81320" y="50237"/>
                    <a:pt x="81469" y="50241"/>
                    <a:pt x="81614" y="50241"/>
                  </a:cubicBezTo>
                  <a:cubicBezTo>
                    <a:pt x="83834" y="50241"/>
                    <a:pt x="85013" y="49371"/>
                    <a:pt x="85773" y="47170"/>
                  </a:cubicBezTo>
                  <a:cubicBezTo>
                    <a:pt x="85892" y="46848"/>
                    <a:pt x="86035" y="46539"/>
                    <a:pt x="86154" y="46253"/>
                  </a:cubicBezTo>
                  <a:cubicBezTo>
                    <a:pt x="87095" y="46443"/>
                    <a:pt x="87904" y="46670"/>
                    <a:pt x="88726" y="46765"/>
                  </a:cubicBezTo>
                  <a:cubicBezTo>
                    <a:pt x="89256" y="46826"/>
                    <a:pt x="89796" y="46878"/>
                    <a:pt x="90331" y="46878"/>
                  </a:cubicBezTo>
                  <a:cubicBezTo>
                    <a:pt x="90624" y="46878"/>
                    <a:pt x="90915" y="46862"/>
                    <a:pt x="91202" y="46824"/>
                  </a:cubicBezTo>
                  <a:cubicBezTo>
                    <a:pt x="92881" y="46610"/>
                    <a:pt x="93857" y="45384"/>
                    <a:pt x="93607" y="43729"/>
                  </a:cubicBezTo>
                  <a:cubicBezTo>
                    <a:pt x="93179" y="40966"/>
                    <a:pt x="91929" y="38728"/>
                    <a:pt x="89440" y="37240"/>
                  </a:cubicBezTo>
                  <a:cubicBezTo>
                    <a:pt x="88666" y="36787"/>
                    <a:pt x="88083" y="35978"/>
                    <a:pt x="87488" y="35263"/>
                  </a:cubicBezTo>
                  <a:cubicBezTo>
                    <a:pt x="86773" y="34418"/>
                    <a:pt x="86142" y="33501"/>
                    <a:pt x="85487" y="32620"/>
                  </a:cubicBezTo>
                  <a:lnTo>
                    <a:pt x="85487" y="32620"/>
                  </a:lnTo>
                  <a:cubicBezTo>
                    <a:pt x="85714" y="33644"/>
                    <a:pt x="86130" y="34620"/>
                    <a:pt x="86702" y="35513"/>
                  </a:cubicBezTo>
                  <a:cubicBezTo>
                    <a:pt x="87261" y="36347"/>
                    <a:pt x="87916" y="37121"/>
                    <a:pt x="88654" y="37811"/>
                  </a:cubicBezTo>
                  <a:cubicBezTo>
                    <a:pt x="89988" y="39038"/>
                    <a:pt x="91202" y="40323"/>
                    <a:pt x="91738" y="42109"/>
                  </a:cubicBezTo>
                  <a:cubicBezTo>
                    <a:pt x="92467" y="44479"/>
                    <a:pt x="92154" y="45367"/>
                    <a:pt x="90264" y="45367"/>
                  </a:cubicBezTo>
                  <a:cubicBezTo>
                    <a:pt x="89932" y="45367"/>
                    <a:pt x="89551" y="45340"/>
                    <a:pt x="89119" y="45288"/>
                  </a:cubicBezTo>
                  <a:cubicBezTo>
                    <a:pt x="87202" y="45062"/>
                    <a:pt x="85464" y="44681"/>
                    <a:pt x="84547" y="42526"/>
                  </a:cubicBezTo>
                  <a:cubicBezTo>
                    <a:pt x="83951" y="41145"/>
                    <a:pt x="82820" y="39966"/>
                    <a:pt x="81820" y="38788"/>
                  </a:cubicBezTo>
                  <a:cubicBezTo>
                    <a:pt x="80141" y="36823"/>
                    <a:pt x="78189" y="35311"/>
                    <a:pt x="75581" y="34620"/>
                  </a:cubicBezTo>
                  <a:cubicBezTo>
                    <a:pt x="73605" y="34097"/>
                    <a:pt x="71724" y="33168"/>
                    <a:pt x="69831" y="32358"/>
                  </a:cubicBezTo>
                  <a:cubicBezTo>
                    <a:pt x="68414" y="31739"/>
                    <a:pt x="67938" y="29834"/>
                    <a:pt x="68664" y="28513"/>
                  </a:cubicBezTo>
                  <a:cubicBezTo>
                    <a:pt x="69069" y="27774"/>
                    <a:pt x="69271" y="26917"/>
                    <a:pt x="69485" y="26084"/>
                  </a:cubicBezTo>
                  <a:cubicBezTo>
                    <a:pt x="69616" y="25560"/>
                    <a:pt x="69557" y="24988"/>
                    <a:pt x="69652" y="24441"/>
                  </a:cubicBezTo>
                  <a:cubicBezTo>
                    <a:pt x="69985" y="22571"/>
                    <a:pt x="71498" y="22083"/>
                    <a:pt x="73022" y="21666"/>
                  </a:cubicBezTo>
                  <a:cubicBezTo>
                    <a:pt x="74843" y="21166"/>
                    <a:pt x="75962" y="20095"/>
                    <a:pt x="75986" y="18142"/>
                  </a:cubicBezTo>
                  <a:cubicBezTo>
                    <a:pt x="76022" y="16571"/>
                    <a:pt x="75986" y="15011"/>
                    <a:pt x="75986" y="13344"/>
                  </a:cubicBezTo>
                  <a:close/>
                  <a:moveTo>
                    <a:pt x="9716" y="55361"/>
                  </a:moveTo>
                  <a:cubicBezTo>
                    <a:pt x="14145" y="55409"/>
                    <a:pt x="31766" y="58457"/>
                    <a:pt x="34576" y="60516"/>
                  </a:cubicBezTo>
                  <a:cubicBezTo>
                    <a:pt x="33290" y="60243"/>
                    <a:pt x="31969" y="59945"/>
                    <a:pt x="30647" y="59707"/>
                  </a:cubicBezTo>
                  <a:cubicBezTo>
                    <a:pt x="24015" y="58516"/>
                    <a:pt x="17384" y="57337"/>
                    <a:pt x="10752" y="56147"/>
                  </a:cubicBezTo>
                  <a:cubicBezTo>
                    <a:pt x="10359" y="56075"/>
                    <a:pt x="9978" y="55885"/>
                    <a:pt x="9597" y="55742"/>
                  </a:cubicBezTo>
                  <a:lnTo>
                    <a:pt x="9716" y="55361"/>
                  </a:lnTo>
                  <a:close/>
                  <a:moveTo>
                    <a:pt x="10109" y="57016"/>
                  </a:moveTo>
                  <a:cubicBezTo>
                    <a:pt x="10418" y="57016"/>
                    <a:pt x="10740" y="57028"/>
                    <a:pt x="11049" y="57064"/>
                  </a:cubicBezTo>
                  <a:cubicBezTo>
                    <a:pt x="14336" y="57552"/>
                    <a:pt x="17622" y="57992"/>
                    <a:pt x="20884" y="58588"/>
                  </a:cubicBezTo>
                  <a:cubicBezTo>
                    <a:pt x="24337" y="59207"/>
                    <a:pt x="27754" y="59933"/>
                    <a:pt x="31171" y="60671"/>
                  </a:cubicBezTo>
                  <a:cubicBezTo>
                    <a:pt x="34243" y="61326"/>
                    <a:pt x="37315" y="62052"/>
                    <a:pt x="40363" y="62779"/>
                  </a:cubicBezTo>
                  <a:cubicBezTo>
                    <a:pt x="40791" y="62886"/>
                    <a:pt x="41160" y="63243"/>
                    <a:pt x="41553" y="63481"/>
                  </a:cubicBezTo>
                  <a:cubicBezTo>
                    <a:pt x="38517" y="63052"/>
                    <a:pt x="35636" y="62374"/>
                    <a:pt x="32743" y="61743"/>
                  </a:cubicBezTo>
                  <a:cubicBezTo>
                    <a:pt x="29588" y="61064"/>
                    <a:pt x="26444" y="60374"/>
                    <a:pt x="23265" y="59814"/>
                  </a:cubicBezTo>
                  <a:cubicBezTo>
                    <a:pt x="19098" y="59064"/>
                    <a:pt x="14907" y="58457"/>
                    <a:pt x="10728" y="57778"/>
                  </a:cubicBezTo>
                  <a:cubicBezTo>
                    <a:pt x="10466" y="57730"/>
                    <a:pt x="10240" y="57480"/>
                    <a:pt x="9990" y="57326"/>
                  </a:cubicBezTo>
                  <a:lnTo>
                    <a:pt x="10109" y="57016"/>
                  </a:lnTo>
                  <a:close/>
                  <a:moveTo>
                    <a:pt x="11454" y="59016"/>
                  </a:moveTo>
                  <a:lnTo>
                    <a:pt x="11454" y="59016"/>
                  </a:lnTo>
                  <a:cubicBezTo>
                    <a:pt x="21467" y="60159"/>
                    <a:pt x="31302" y="62195"/>
                    <a:pt x="41041" y="64707"/>
                  </a:cubicBezTo>
                  <a:cubicBezTo>
                    <a:pt x="40422" y="64934"/>
                    <a:pt x="39803" y="65017"/>
                    <a:pt x="39220" y="65196"/>
                  </a:cubicBezTo>
                  <a:cubicBezTo>
                    <a:pt x="36588" y="65993"/>
                    <a:pt x="33993" y="66922"/>
                    <a:pt x="31338" y="67589"/>
                  </a:cubicBezTo>
                  <a:cubicBezTo>
                    <a:pt x="30545" y="67790"/>
                    <a:pt x="29806" y="67884"/>
                    <a:pt x="29114" y="67884"/>
                  </a:cubicBezTo>
                  <a:cubicBezTo>
                    <a:pt x="27802" y="67884"/>
                    <a:pt x="26660" y="67547"/>
                    <a:pt x="25647" y="66970"/>
                  </a:cubicBezTo>
                  <a:cubicBezTo>
                    <a:pt x="26030" y="66953"/>
                    <a:pt x="26412" y="66947"/>
                    <a:pt x="26794" y="66947"/>
                  </a:cubicBezTo>
                  <a:cubicBezTo>
                    <a:pt x="27700" y="66947"/>
                    <a:pt x="28600" y="66980"/>
                    <a:pt x="29491" y="66980"/>
                  </a:cubicBezTo>
                  <a:cubicBezTo>
                    <a:pt x="31169" y="66980"/>
                    <a:pt x="32814" y="66863"/>
                    <a:pt x="34410" y="66184"/>
                  </a:cubicBezTo>
                  <a:lnTo>
                    <a:pt x="34410" y="66184"/>
                  </a:lnTo>
                  <a:cubicBezTo>
                    <a:pt x="33350" y="66267"/>
                    <a:pt x="32302" y="66398"/>
                    <a:pt x="31254" y="66422"/>
                  </a:cubicBezTo>
                  <a:cubicBezTo>
                    <a:pt x="31110" y="66425"/>
                    <a:pt x="30965" y="66427"/>
                    <a:pt x="30820" y="66427"/>
                  </a:cubicBezTo>
                  <a:cubicBezTo>
                    <a:pt x="29914" y="66427"/>
                    <a:pt x="29002" y="66369"/>
                    <a:pt x="28099" y="66339"/>
                  </a:cubicBezTo>
                  <a:lnTo>
                    <a:pt x="28099" y="66017"/>
                  </a:lnTo>
                  <a:cubicBezTo>
                    <a:pt x="29492" y="65969"/>
                    <a:pt x="30897" y="65969"/>
                    <a:pt x="32290" y="65839"/>
                  </a:cubicBezTo>
                  <a:cubicBezTo>
                    <a:pt x="33683" y="65708"/>
                    <a:pt x="35064" y="65422"/>
                    <a:pt x="36457" y="65196"/>
                  </a:cubicBezTo>
                  <a:lnTo>
                    <a:pt x="36422" y="65017"/>
                  </a:lnTo>
                  <a:lnTo>
                    <a:pt x="30219" y="65279"/>
                  </a:lnTo>
                  <a:cubicBezTo>
                    <a:pt x="30207" y="65136"/>
                    <a:pt x="30195" y="64981"/>
                    <a:pt x="30183" y="64827"/>
                  </a:cubicBezTo>
                  <a:lnTo>
                    <a:pt x="33767" y="64255"/>
                  </a:lnTo>
                  <a:cubicBezTo>
                    <a:pt x="33564" y="64124"/>
                    <a:pt x="33326" y="64041"/>
                    <a:pt x="33088" y="64041"/>
                  </a:cubicBezTo>
                  <a:cubicBezTo>
                    <a:pt x="32958" y="64037"/>
                    <a:pt x="32829" y="64035"/>
                    <a:pt x="32701" y="64035"/>
                  </a:cubicBezTo>
                  <a:cubicBezTo>
                    <a:pt x="29864" y="64035"/>
                    <a:pt x="27270" y="65021"/>
                    <a:pt x="24730" y="66172"/>
                  </a:cubicBezTo>
                  <a:cubicBezTo>
                    <a:pt x="24385" y="66329"/>
                    <a:pt x="23976" y="66568"/>
                    <a:pt x="23640" y="66568"/>
                  </a:cubicBezTo>
                  <a:cubicBezTo>
                    <a:pt x="23593" y="66568"/>
                    <a:pt x="23547" y="66563"/>
                    <a:pt x="23503" y="66553"/>
                  </a:cubicBezTo>
                  <a:cubicBezTo>
                    <a:pt x="21717" y="66100"/>
                    <a:pt x="19955" y="65553"/>
                    <a:pt x="18193" y="65053"/>
                  </a:cubicBezTo>
                  <a:cubicBezTo>
                    <a:pt x="18217" y="64969"/>
                    <a:pt x="18241" y="64886"/>
                    <a:pt x="18253" y="64803"/>
                  </a:cubicBezTo>
                  <a:lnTo>
                    <a:pt x="23456" y="65719"/>
                  </a:lnTo>
                  <a:lnTo>
                    <a:pt x="23503" y="65517"/>
                  </a:lnTo>
                  <a:lnTo>
                    <a:pt x="14181" y="62886"/>
                  </a:lnTo>
                  <a:cubicBezTo>
                    <a:pt x="14205" y="62755"/>
                    <a:pt x="14228" y="62624"/>
                    <a:pt x="14252" y="62505"/>
                  </a:cubicBezTo>
                  <a:lnTo>
                    <a:pt x="25766" y="64398"/>
                  </a:lnTo>
                  <a:cubicBezTo>
                    <a:pt x="25789" y="64303"/>
                    <a:pt x="25813" y="64195"/>
                    <a:pt x="25825" y="64100"/>
                  </a:cubicBezTo>
                  <a:lnTo>
                    <a:pt x="12097" y="60945"/>
                  </a:lnTo>
                  <a:lnTo>
                    <a:pt x="12204" y="60385"/>
                  </a:lnTo>
                  <a:lnTo>
                    <a:pt x="29754" y="63457"/>
                  </a:lnTo>
                  <a:cubicBezTo>
                    <a:pt x="29778" y="63338"/>
                    <a:pt x="29802" y="63207"/>
                    <a:pt x="29826" y="63088"/>
                  </a:cubicBezTo>
                  <a:lnTo>
                    <a:pt x="11454" y="59016"/>
                  </a:lnTo>
                  <a:close/>
                  <a:moveTo>
                    <a:pt x="2703" y="34907"/>
                  </a:moveTo>
                  <a:cubicBezTo>
                    <a:pt x="2979" y="34907"/>
                    <a:pt x="3257" y="35071"/>
                    <a:pt x="3453" y="35382"/>
                  </a:cubicBezTo>
                  <a:cubicBezTo>
                    <a:pt x="3989" y="36240"/>
                    <a:pt x="4299" y="37240"/>
                    <a:pt x="4680" y="38192"/>
                  </a:cubicBezTo>
                  <a:cubicBezTo>
                    <a:pt x="5215" y="39550"/>
                    <a:pt x="5525" y="41050"/>
                    <a:pt x="6287" y="42276"/>
                  </a:cubicBezTo>
                  <a:cubicBezTo>
                    <a:pt x="6954" y="43348"/>
                    <a:pt x="7001" y="44300"/>
                    <a:pt x="6787" y="45431"/>
                  </a:cubicBezTo>
                  <a:cubicBezTo>
                    <a:pt x="6668" y="46050"/>
                    <a:pt x="6763" y="46705"/>
                    <a:pt x="6763" y="47348"/>
                  </a:cubicBezTo>
                  <a:lnTo>
                    <a:pt x="7120" y="47372"/>
                  </a:lnTo>
                  <a:cubicBezTo>
                    <a:pt x="7156" y="47027"/>
                    <a:pt x="7216" y="46693"/>
                    <a:pt x="7299" y="46372"/>
                  </a:cubicBezTo>
                  <a:cubicBezTo>
                    <a:pt x="7535" y="45628"/>
                    <a:pt x="7958" y="44948"/>
                    <a:pt x="8710" y="44948"/>
                  </a:cubicBezTo>
                  <a:cubicBezTo>
                    <a:pt x="8981" y="44948"/>
                    <a:pt x="9294" y="45036"/>
                    <a:pt x="9656" y="45241"/>
                  </a:cubicBezTo>
                  <a:cubicBezTo>
                    <a:pt x="10630" y="45786"/>
                    <a:pt x="11666" y="46229"/>
                    <a:pt x="12739" y="46229"/>
                  </a:cubicBezTo>
                  <a:cubicBezTo>
                    <a:pt x="13425" y="46229"/>
                    <a:pt x="14126" y="46048"/>
                    <a:pt x="14836" y="45598"/>
                  </a:cubicBezTo>
                  <a:cubicBezTo>
                    <a:pt x="15360" y="47420"/>
                    <a:pt x="16288" y="48765"/>
                    <a:pt x="17372" y="49456"/>
                  </a:cubicBezTo>
                  <a:cubicBezTo>
                    <a:pt x="17157" y="48825"/>
                    <a:pt x="16800" y="47848"/>
                    <a:pt x="16467" y="46860"/>
                  </a:cubicBezTo>
                  <a:cubicBezTo>
                    <a:pt x="15326" y="43425"/>
                    <a:pt x="17276" y="40537"/>
                    <a:pt x="20837" y="40537"/>
                  </a:cubicBezTo>
                  <a:cubicBezTo>
                    <a:pt x="20880" y="40537"/>
                    <a:pt x="20924" y="40537"/>
                    <a:pt x="20967" y="40538"/>
                  </a:cubicBezTo>
                  <a:cubicBezTo>
                    <a:pt x="22622" y="40562"/>
                    <a:pt x="24265" y="40931"/>
                    <a:pt x="25908" y="41193"/>
                  </a:cubicBezTo>
                  <a:cubicBezTo>
                    <a:pt x="26706" y="41324"/>
                    <a:pt x="27623" y="41383"/>
                    <a:pt x="28278" y="41812"/>
                  </a:cubicBezTo>
                  <a:cubicBezTo>
                    <a:pt x="29424" y="42567"/>
                    <a:pt x="30514" y="42956"/>
                    <a:pt x="31591" y="42956"/>
                  </a:cubicBezTo>
                  <a:cubicBezTo>
                    <a:pt x="32483" y="42956"/>
                    <a:pt x="33366" y="42690"/>
                    <a:pt x="34267" y="42145"/>
                  </a:cubicBezTo>
                  <a:cubicBezTo>
                    <a:pt x="33052" y="41955"/>
                    <a:pt x="31707" y="41895"/>
                    <a:pt x="30445" y="41526"/>
                  </a:cubicBezTo>
                  <a:cubicBezTo>
                    <a:pt x="28992" y="41109"/>
                    <a:pt x="28611" y="38454"/>
                    <a:pt x="29802" y="37502"/>
                  </a:cubicBezTo>
                  <a:lnTo>
                    <a:pt x="29802" y="37502"/>
                  </a:lnTo>
                  <a:cubicBezTo>
                    <a:pt x="30040" y="37645"/>
                    <a:pt x="30254" y="37799"/>
                    <a:pt x="30457" y="37978"/>
                  </a:cubicBezTo>
                  <a:cubicBezTo>
                    <a:pt x="31370" y="38962"/>
                    <a:pt x="32433" y="39657"/>
                    <a:pt x="33805" y="39657"/>
                  </a:cubicBezTo>
                  <a:cubicBezTo>
                    <a:pt x="33828" y="39657"/>
                    <a:pt x="33851" y="39657"/>
                    <a:pt x="33874" y="39657"/>
                  </a:cubicBezTo>
                  <a:cubicBezTo>
                    <a:pt x="33951" y="39656"/>
                    <a:pt x="34029" y="39655"/>
                    <a:pt x="34106" y="39655"/>
                  </a:cubicBezTo>
                  <a:cubicBezTo>
                    <a:pt x="36657" y="39655"/>
                    <a:pt x="38964" y="40241"/>
                    <a:pt x="40732" y="42252"/>
                  </a:cubicBezTo>
                  <a:cubicBezTo>
                    <a:pt x="40875" y="42395"/>
                    <a:pt x="41041" y="42502"/>
                    <a:pt x="41232" y="42574"/>
                  </a:cubicBezTo>
                  <a:cubicBezTo>
                    <a:pt x="42458" y="43086"/>
                    <a:pt x="43696" y="43586"/>
                    <a:pt x="44935" y="44110"/>
                  </a:cubicBezTo>
                  <a:cubicBezTo>
                    <a:pt x="44542" y="44562"/>
                    <a:pt x="44125" y="45074"/>
                    <a:pt x="43673" y="45574"/>
                  </a:cubicBezTo>
                  <a:cubicBezTo>
                    <a:pt x="43191" y="46122"/>
                    <a:pt x="42782" y="46415"/>
                    <a:pt x="42327" y="46415"/>
                  </a:cubicBezTo>
                  <a:cubicBezTo>
                    <a:pt x="41972" y="46415"/>
                    <a:pt x="41590" y="46236"/>
                    <a:pt x="41125" y="45860"/>
                  </a:cubicBezTo>
                  <a:cubicBezTo>
                    <a:pt x="39942" y="44918"/>
                    <a:pt x="38721" y="44494"/>
                    <a:pt x="37403" y="44494"/>
                  </a:cubicBezTo>
                  <a:cubicBezTo>
                    <a:pt x="36771" y="44494"/>
                    <a:pt x="36116" y="44591"/>
                    <a:pt x="35433" y="44776"/>
                  </a:cubicBezTo>
                  <a:cubicBezTo>
                    <a:pt x="33945" y="45181"/>
                    <a:pt x="32409" y="45407"/>
                    <a:pt x="30873" y="45657"/>
                  </a:cubicBezTo>
                  <a:cubicBezTo>
                    <a:pt x="29936" y="45809"/>
                    <a:pt x="29003" y="45888"/>
                    <a:pt x="28077" y="45888"/>
                  </a:cubicBezTo>
                  <a:cubicBezTo>
                    <a:pt x="26156" y="45888"/>
                    <a:pt x="24260" y="45547"/>
                    <a:pt x="22396" y="44800"/>
                  </a:cubicBezTo>
                  <a:lnTo>
                    <a:pt x="22218" y="45074"/>
                  </a:lnTo>
                  <a:lnTo>
                    <a:pt x="23694" y="46693"/>
                  </a:lnTo>
                  <a:cubicBezTo>
                    <a:pt x="23587" y="47503"/>
                    <a:pt x="23503" y="48253"/>
                    <a:pt x="23408" y="48991"/>
                  </a:cubicBezTo>
                  <a:lnTo>
                    <a:pt x="23742" y="49086"/>
                  </a:lnTo>
                  <a:cubicBezTo>
                    <a:pt x="24540" y="47822"/>
                    <a:pt x="25608" y="47315"/>
                    <a:pt x="26987" y="47315"/>
                  </a:cubicBezTo>
                  <a:cubicBezTo>
                    <a:pt x="27192" y="47315"/>
                    <a:pt x="27404" y="47327"/>
                    <a:pt x="27623" y="47348"/>
                  </a:cubicBezTo>
                  <a:cubicBezTo>
                    <a:pt x="27924" y="47380"/>
                    <a:pt x="28227" y="47393"/>
                    <a:pt x="28532" y="47393"/>
                  </a:cubicBezTo>
                  <a:cubicBezTo>
                    <a:pt x="29494" y="47393"/>
                    <a:pt x="30472" y="47258"/>
                    <a:pt x="31421" y="47122"/>
                  </a:cubicBezTo>
                  <a:cubicBezTo>
                    <a:pt x="33302" y="46848"/>
                    <a:pt x="35160" y="46419"/>
                    <a:pt x="37041" y="46134"/>
                  </a:cubicBezTo>
                  <a:cubicBezTo>
                    <a:pt x="37177" y="46113"/>
                    <a:pt x="37317" y="46103"/>
                    <a:pt x="37458" y="46103"/>
                  </a:cubicBezTo>
                  <a:cubicBezTo>
                    <a:pt x="39455" y="46103"/>
                    <a:pt x="41807" y="48081"/>
                    <a:pt x="42030" y="50027"/>
                  </a:cubicBezTo>
                  <a:cubicBezTo>
                    <a:pt x="42344" y="52644"/>
                    <a:pt x="43635" y="53982"/>
                    <a:pt x="45873" y="53982"/>
                  </a:cubicBezTo>
                  <a:cubicBezTo>
                    <a:pt x="46262" y="53982"/>
                    <a:pt x="46680" y="53942"/>
                    <a:pt x="47125" y="53861"/>
                  </a:cubicBezTo>
                  <a:cubicBezTo>
                    <a:pt x="47852" y="53730"/>
                    <a:pt x="48568" y="53498"/>
                    <a:pt x="49297" y="53498"/>
                  </a:cubicBezTo>
                  <a:cubicBezTo>
                    <a:pt x="49691" y="53498"/>
                    <a:pt x="50089" y="53566"/>
                    <a:pt x="50495" y="53754"/>
                  </a:cubicBezTo>
                  <a:cubicBezTo>
                    <a:pt x="50512" y="53763"/>
                    <a:pt x="50533" y="53768"/>
                    <a:pt x="50556" y="53768"/>
                  </a:cubicBezTo>
                  <a:cubicBezTo>
                    <a:pt x="50675" y="53768"/>
                    <a:pt x="50871" y="53653"/>
                    <a:pt x="51150" y="53563"/>
                  </a:cubicBezTo>
                  <a:cubicBezTo>
                    <a:pt x="49638" y="52670"/>
                    <a:pt x="49328" y="51503"/>
                    <a:pt x="49876" y="49991"/>
                  </a:cubicBezTo>
                  <a:lnTo>
                    <a:pt x="49876" y="49991"/>
                  </a:lnTo>
                  <a:cubicBezTo>
                    <a:pt x="49411" y="50360"/>
                    <a:pt x="49030" y="50837"/>
                    <a:pt x="48792" y="51384"/>
                  </a:cubicBezTo>
                  <a:cubicBezTo>
                    <a:pt x="48304" y="52551"/>
                    <a:pt x="47280" y="52575"/>
                    <a:pt x="46292" y="52611"/>
                  </a:cubicBezTo>
                  <a:cubicBezTo>
                    <a:pt x="46189" y="52615"/>
                    <a:pt x="46084" y="52618"/>
                    <a:pt x="45978" y="52618"/>
                  </a:cubicBezTo>
                  <a:cubicBezTo>
                    <a:pt x="45221" y="52618"/>
                    <a:pt x="44416" y="52468"/>
                    <a:pt x="44196" y="51622"/>
                  </a:cubicBezTo>
                  <a:cubicBezTo>
                    <a:pt x="43946" y="50610"/>
                    <a:pt x="43792" y="49479"/>
                    <a:pt x="43994" y="48479"/>
                  </a:cubicBezTo>
                  <a:cubicBezTo>
                    <a:pt x="44516" y="45900"/>
                    <a:pt x="47546" y="43460"/>
                    <a:pt x="51327" y="43460"/>
                  </a:cubicBezTo>
                  <a:cubicBezTo>
                    <a:pt x="51683" y="43460"/>
                    <a:pt x="52045" y="43481"/>
                    <a:pt x="52412" y="43526"/>
                  </a:cubicBezTo>
                  <a:cubicBezTo>
                    <a:pt x="56067" y="43967"/>
                    <a:pt x="57543" y="45384"/>
                    <a:pt x="57782" y="48586"/>
                  </a:cubicBezTo>
                  <a:cubicBezTo>
                    <a:pt x="57782" y="48872"/>
                    <a:pt x="57829" y="49146"/>
                    <a:pt x="57936" y="49408"/>
                  </a:cubicBezTo>
                  <a:cubicBezTo>
                    <a:pt x="58353" y="50218"/>
                    <a:pt x="58817" y="50991"/>
                    <a:pt x="59258" y="51777"/>
                  </a:cubicBezTo>
                  <a:lnTo>
                    <a:pt x="59436" y="51622"/>
                  </a:lnTo>
                  <a:cubicBezTo>
                    <a:pt x="59222" y="49408"/>
                    <a:pt x="59008" y="47205"/>
                    <a:pt x="58794" y="45003"/>
                  </a:cubicBezTo>
                  <a:cubicBezTo>
                    <a:pt x="59462" y="44956"/>
                    <a:pt x="60103" y="44934"/>
                    <a:pt x="60712" y="44934"/>
                  </a:cubicBezTo>
                  <a:cubicBezTo>
                    <a:pt x="64019" y="44934"/>
                    <a:pt x="66391" y="45602"/>
                    <a:pt x="67176" y="46789"/>
                  </a:cubicBezTo>
                  <a:lnTo>
                    <a:pt x="66497" y="47515"/>
                  </a:lnTo>
                  <a:cubicBezTo>
                    <a:pt x="66857" y="47483"/>
                    <a:pt x="67190" y="47467"/>
                    <a:pt x="67500" y="47467"/>
                  </a:cubicBezTo>
                  <a:cubicBezTo>
                    <a:pt x="69292" y="47467"/>
                    <a:pt x="70279" y="48013"/>
                    <a:pt x="70807" y="49313"/>
                  </a:cubicBezTo>
                  <a:cubicBezTo>
                    <a:pt x="71831" y="51884"/>
                    <a:pt x="70605" y="53670"/>
                    <a:pt x="68342" y="55111"/>
                  </a:cubicBezTo>
                  <a:cubicBezTo>
                    <a:pt x="68554" y="55148"/>
                    <a:pt x="68755" y="55165"/>
                    <a:pt x="68945" y="55165"/>
                  </a:cubicBezTo>
                  <a:cubicBezTo>
                    <a:pt x="70550" y="55165"/>
                    <a:pt x="71434" y="53960"/>
                    <a:pt x="72510" y="53194"/>
                  </a:cubicBezTo>
                  <a:lnTo>
                    <a:pt x="72510" y="53194"/>
                  </a:lnTo>
                  <a:cubicBezTo>
                    <a:pt x="74462" y="55992"/>
                    <a:pt x="73069" y="60600"/>
                    <a:pt x="69557" y="63303"/>
                  </a:cubicBezTo>
                  <a:cubicBezTo>
                    <a:pt x="68572" y="62696"/>
                    <a:pt x="67702" y="62389"/>
                    <a:pt x="66902" y="62389"/>
                  </a:cubicBezTo>
                  <a:cubicBezTo>
                    <a:pt x="65990" y="62389"/>
                    <a:pt x="65170" y="62788"/>
                    <a:pt x="64378" y="63600"/>
                  </a:cubicBezTo>
                  <a:cubicBezTo>
                    <a:pt x="64894" y="63592"/>
                    <a:pt x="65386" y="63550"/>
                    <a:pt x="65862" y="63550"/>
                  </a:cubicBezTo>
                  <a:cubicBezTo>
                    <a:pt x="66121" y="63550"/>
                    <a:pt x="66376" y="63562"/>
                    <a:pt x="66628" y="63600"/>
                  </a:cubicBezTo>
                  <a:cubicBezTo>
                    <a:pt x="67068" y="63660"/>
                    <a:pt x="67747" y="63922"/>
                    <a:pt x="67866" y="64243"/>
                  </a:cubicBezTo>
                  <a:cubicBezTo>
                    <a:pt x="68021" y="64731"/>
                    <a:pt x="67985" y="65553"/>
                    <a:pt x="67664" y="65874"/>
                  </a:cubicBezTo>
                  <a:cubicBezTo>
                    <a:pt x="66902" y="66636"/>
                    <a:pt x="66009" y="67422"/>
                    <a:pt x="65021" y="67815"/>
                  </a:cubicBezTo>
                  <a:cubicBezTo>
                    <a:pt x="62610" y="68770"/>
                    <a:pt x="60105" y="69321"/>
                    <a:pt x="57540" y="69321"/>
                  </a:cubicBezTo>
                  <a:cubicBezTo>
                    <a:pt x="56811" y="69321"/>
                    <a:pt x="56078" y="69276"/>
                    <a:pt x="55341" y="69184"/>
                  </a:cubicBezTo>
                  <a:cubicBezTo>
                    <a:pt x="53150" y="68922"/>
                    <a:pt x="50983" y="68291"/>
                    <a:pt x="50340" y="65839"/>
                  </a:cubicBezTo>
                  <a:cubicBezTo>
                    <a:pt x="50031" y="64636"/>
                    <a:pt x="50209" y="63255"/>
                    <a:pt x="50364" y="61981"/>
                  </a:cubicBezTo>
                  <a:cubicBezTo>
                    <a:pt x="50516" y="60715"/>
                    <a:pt x="50933" y="60113"/>
                    <a:pt x="51656" y="60113"/>
                  </a:cubicBezTo>
                  <a:cubicBezTo>
                    <a:pt x="52063" y="60113"/>
                    <a:pt x="52566" y="60303"/>
                    <a:pt x="53174" y="60671"/>
                  </a:cubicBezTo>
                  <a:cubicBezTo>
                    <a:pt x="53555" y="60897"/>
                    <a:pt x="53936" y="61088"/>
                    <a:pt x="54329" y="61278"/>
                  </a:cubicBezTo>
                  <a:cubicBezTo>
                    <a:pt x="54630" y="61425"/>
                    <a:pt x="54911" y="61488"/>
                    <a:pt x="55173" y="61488"/>
                  </a:cubicBezTo>
                  <a:cubicBezTo>
                    <a:pt x="55719" y="61488"/>
                    <a:pt x="56181" y="61216"/>
                    <a:pt x="56567" y="60862"/>
                  </a:cubicBezTo>
                  <a:cubicBezTo>
                    <a:pt x="55543" y="60385"/>
                    <a:pt x="54448" y="60016"/>
                    <a:pt x="53507" y="59409"/>
                  </a:cubicBezTo>
                  <a:cubicBezTo>
                    <a:pt x="52805" y="58952"/>
                    <a:pt x="52120" y="58623"/>
                    <a:pt x="51336" y="58623"/>
                  </a:cubicBezTo>
                  <a:cubicBezTo>
                    <a:pt x="50977" y="58623"/>
                    <a:pt x="50597" y="58692"/>
                    <a:pt x="50185" y="58850"/>
                  </a:cubicBezTo>
                  <a:cubicBezTo>
                    <a:pt x="50197" y="57457"/>
                    <a:pt x="51090" y="56778"/>
                    <a:pt x="52043" y="56587"/>
                  </a:cubicBezTo>
                  <a:cubicBezTo>
                    <a:pt x="52915" y="56407"/>
                    <a:pt x="53802" y="56317"/>
                    <a:pt x="54690" y="56317"/>
                  </a:cubicBezTo>
                  <a:cubicBezTo>
                    <a:pt x="55209" y="56317"/>
                    <a:pt x="55728" y="56347"/>
                    <a:pt x="56246" y="56409"/>
                  </a:cubicBezTo>
                  <a:cubicBezTo>
                    <a:pt x="57734" y="56587"/>
                    <a:pt x="58865" y="57552"/>
                    <a:pt x="59615" y="59242"/>
                  </a:cubicBezTo>
                  <a:cubicBezTo>
                    <a:pt x="59996" y="56290"/>
                    <a:pt x="58103" y="55254"/>
                    <a:pt x="56293" y="54242"/>
                  </a:cubicBezTo>
                  <a:cubicBezTo>
                    <a:pt x="56293" y="54087"/>
                    <a:pt x="56293" y="54004"/>
                    <a:pt x="56305" y="53932"/>
                  </a:cubicBezTo>
                  <a:cubicBezTo>
                    <a:pt x="56662" y="50527"/>
                    <a:pt x="55579" y="48872"/>
                    <a:pt x="53198" y="48336"/>
                  </a:cubicBezTo>
                  <a:cubicBezTo>
                    <a:pt x="52459" y="48170"/>
                    <a:pt x="51840" y="47515"/>
                    <a:pt x="50828" y="46872"/>
                  </a:cubicBezTo>
                  <a:lnTo>
                    <a:pt x="50828" y="46872"/>
                  </a:lnTo>
                  <a:cubicBezTo>
                    <a:pt x="51233" y="47598"/>
                    <a:pt x="51424" y="48134"/>
                    <a:pt x="51769" y="48527"/>
                  </a:cubicBezTo>
                  <a:cubicBezTo>
                    <a:pt x="52174" y="48979"/>
                    <a:pt x="52650" y="49348"/>
                    <a:pt x="53174" y="49622"/>
                  </a:cubicBezTo>
                  <a:cubicBezTo>
                    <a:pt x="54793" y="50480"/>
                    <a:pt x="54900" y="51944"/>
                    <a:pt x="54626" y="53420"/>
                  </a:cubicBezTo>
                  <a:cubicBezTo>
                    <a:pt x="54400" y="54682"/>
                    <a:pt x="53186" y="54932"/>
                    <a:pt x="52138" y="55147"/>
                  </a:cubicBezTo>
                  <a:cubicBezTo>
                    <a:pt x="51245" y="55325"/>
                    <a:pt x="50340" y="55361"/>
                    <a:pt x="49435" y="55444"/>
                  </a:cubicBezTo>
                  <a:cubicBezTo>
                    <a:pt x="47971" y="55599"/>
                    <a:pt x="46506" y="55659"/>
                    <a:pt x="45066" y="55909"/>
                  </a:cubicBezTo>
                  <a:cubicBezTo>
                    <a:pt x="44435" y="56021"/>
                    <a:pt x="43931" y="56089"/>
                    <a:pt x="43512" y="56089"/>
                  </a:cubicBezTo>
                  <a:cubicBezTo>
                    <a:pt x="42326" y="56089"/>
                    <a:pt x="41825" y="55542"/>
                    <a:pt x="41077" y="53897"/>
                  </a:cubicBezTo>
                  <a:cubicBezTo>
                    <a:pt x="40672" y="53016"/>
                    <a:pt x="40136" y="52420"/>
                    <a:pt x="39434" y="52349"/>
                  </a:cubicBezTo>
                  <a:cubicBezTo>
                    <a:pt x="39315" y="53075"/>
                    <a:pt x="39434" y="53980"/>
                    <a:pt x="39029" y="54409"/>
                  </a:cubicBezTo>
                  <a:cubicBezTo>
                    <a:pt x="38902" y="54536"/>
                    <a:pt x="38668" y="54585"/>
                    <a:pt x="38394" y="54585"/>
                  </a:cubicBezTo>
                  <a:cubicBezTo>
                    <a:pt x="37977" y="54585"/>
                    <a:pt x="37467" y="54471"/>
                    <a:pt x="37100" y="54349"/>
                  </a:cubicBezTo>
                  <a:cubicBezTo>
                    <a:pt x="36672" y="54218"/>
                    <a:pt x="36338" y="53694"/>
                    <a:pt x="36053" y="53277"/>
                  </a:cubicBezTo>
                  <a:cubicBezTo>
                    <a:pt x="35445" y="52420"/>
                    <a:pt x="34886" y="51527"/>
                    <a:pt x="34362" y="50730"/>
                  </a:cubicBezTo>
                  <a:cubicBezTo>
                    <a:pt x="33909" y="51146"/>
                    <a:pt x="33648" y="51492"/>
                    <a:pt x="33302" y="51670"/>
                  </a:cubicBezTo>
                  <a:cubicBezTo>
                    <a:pt x="32766" y="51932"/>
                    <a:pt x="32135" y="52003"/>
                    <a:pt x="31623" y="52301"/>
                  </a:cubicBezTo>
                  <a:cubicBezTo>
                    <a:pt x="30924" y="52713"/>
                    <a:pt x="30235" y="52892"/>
                    <a:pt x="29545" y="52892"/>
                  </a:cubicBezTo>
                  <a:cubicBezTo>
                    <a:pt x="28837" y="52892"/>
                    <a:pt x="28126" y="52704"/>
                    <a:pt x="27397" y="52384"/>
                  </a:cubicBezTo>
                  <a:cubicBezTo>
                    <a:pt x="26766" y="52111"/>
                    <a:pt x="26051" y="52039"/>
                    <a:pt x="25373" y="51873"/>
                  </a:cubicBezTo>
                  <a:lnTo>
                    <a:pt x="25373" y="51873"/>
                  </a:lnTo>
                  <a:cubicBezTo>
                    <a:pt x="26230" y="52682"/>
                    <a:pt x="27147" y="53242"/>
                    <a:pt x="27944" y="53932"/>
                  </a:cubicBezTo>
                  <a:cubicBezTo>
                    <a:pt x="28482" y="54386"/>
                    <a:pt x="29037" y="54562"/>
                    <a:pt x="29610" y="54562"/>
                  </a:cubicBezTo>
                  <a:cubicBezTo>
                    <a:pt x="30014" y="54562"/>
                    <a:pt x="30426" y="54475"/>
                    <a:pt x="30850" y="54337"/>
                  </a:cubicBezTo>
                  <a:cubicBezTo>
                    <a:pt x="31600" y="54075"/>
                    <a:pt x="32326" y="53706"/>
                    <a:pt x="33076" y="53480"/>
                  </a:cubicBezTo>
                  <a:cubicBezTo>
                    <a:pt x="33220" y="53436"/>
                    <a:pt x="33366" y="53416"/>
                    <a:pt x="33513" y="53416"/>
                  </a:cubicBezTo>
                  <a:cubicBezTo>
                    <a:pt x="34371" y="53416"/>
                    <a:pt x="35231" y="54124"/>
                    <a:pt x="35648" y="55111"/>
                  </a:cubicBezTo>
                  <a:cubicBezTo>
                    <a:pt x="36112" y="56230"/>
                    <a:pt x="35052" y="56099"/>
                    <a:pt x="34302" y="56635"/>
                  </a:cubicBezTo>
                  <a:cubicBezTo>
                    <a:pt x="34894" y="56661"/>
                    <a:pt x="35331" y="56736"/>
                    <a:pt x="35703" y="56736"/>
                  </a:cubicBezTo>
                  <a:cubicBezTo>
                    <a:pt x="35848" y="56736"/>
                    <a:pt x="35982" y="56725"/>
                    <a:pt x="36112" y="56695"/>
                  </a:cubicBezTo>
                  <a:cubicBezTo>
                    <a:pt x="37077" y="56456"/>
                    <a:pt x="38017" y="56159"/>
                    <a:pt x="38934" y="55802"/>
                  </a:cubicBezTo>
                  <a:cubicBezTo>
                    <a:pt x="39222" y="55692"/>
                    <a:pt x="39481" y="55632"/>
                    <a:pt x="39718" y="55632"/>
                  </a:cubicBezTo>
                  <a:cubicBezTo>
                    <a:pt x="40176" y="55632"/>
                    <a:pt x="40549" y="55855"/>
                    <a:pt x="40887" y="56373"/>
                  </a:cubicBezTo>
                  <a:cubicBezTo>
                    <a:pt x="41462" y="57251"/>
                    <a:pt x="42261" y="57673"/>
                    <a:pt x="43224" y="57673"/>
                  </a:cubicBezTo>
                  <a:cubicBezTo>
                    <a:pt x="43437" y="57673"/>
                    <a:pt x="43658" y="57652"/>
                    <a:pt x="43887" y="57611"/>
                  </a:cubicBezTo>
                  <a:cubicBezTo>
                    <a:pt x="44554" y="57492"/>
                    <a:pt x="45220" y="57337"/>
                    <a:pt x="45887" y="57254"/>
                  </a:cubicBezTo>
                  <a:cubicBezTo>
                    <a:pt x="46027" y="57239"/>
                    <a:pt x="46163" y="57231"/>
                    <a:pt x="46295" y="57231"/>
                  </a:cubicBezTo>
                  <a:cubicBezTo>
                    <a:pt x="47184" y="57231"/>
                    <a:pt x="47882" y="57595"/>
                    <a:pt x="48328" y="58528"/>
                  </a:cubicBezTo>
                  <a:cubicBezTo>
                    <a:pt x="49173" y="60314"/>
                    <a:pt x="49161" y="62136"/>
                    <a:pt x="48626" y="63981"/>
                  </a:cubicBezTo>
                  <a:cubicBezTo>
                    <a:pt x="48399" y="64748"/>
                    <a:pt x="48023" y="65154"/>
                    <a:pt x="47502" y="65154"/>
                  </a:cubicBezTo>
                  <a:cubicBezTo>
                    <a:pt x="47229" y="65154"/>
                    <a:pt x="46917" y="65043"/>
                    <a:pt x="46566" y="64815"/>
                  </a:cubicBezTo>
                  <a:cubicBezTo>
                    <a:pt x="45173" y="63922"/>
                    <a:pt x="43839" y="62933"/>
                    <a:pt x="42565" y="61862"/>
                  </a:cubicBezTo>
                  <a:cubicBezTo>
                    <a:pt x="41410" y="60862"/>
                    <a:pt x="41482" y="60314"/>
                    <a:pt x="42613" y="59207"/>
                  </a:cubicBezTo>
                  <a:lnTo>
                    <a:pt x="42613" y="59207"/>
                  </a:lnTo>
                  <a:cubicBezTo>
                    <a:pt x="41265" y="59294"/>
                    <a:pt x="39914" y="59412"/>
                    <a:pt x="38599" y="59412"/>
                  </a:cubicBezTo>
                  <a:cubicBezTo>
                    <a:pt x="35956" y="59412"/>
                    <a:pt x="33461" y="58933"/>
                    <a:pt x="31433" y="56754"/>
                  </a:cubicBezTo>
                  <a:cubicBezTo>
                    <a:pt x="30976" y="56790"/>
                    <a:pt x="30560" y="56906"/>
                    <a:pt x="30200" y="56906"/>
                  </a:cubicBezTo>
                  <a:cubicBezTo>
                    <a:pt x="30081" y="56906"/>
                    <a:pt x="29968" y="56894"/>
                    <a:pt x="29861" y="56861"/>
                  </a:cubicBezTo>
                  <a:cubicBezTo>
                    <a:pt x="27671" y="56194"/>
                    <a:pt x="25587" y="55242"/>
                    <a:pt x="23992" y="53563"/>
                  </a:cubicBezTo>
                  <a:cubicBezTo>
                    <a:pt x="22777" y="52301"/>
                    <a:pt x="21741" y="50861"/>
                    <a:pt x="20455" y="49301"/>
                  </a:cubicBezTo>
                  <a:lnTo>
                    <a:pt x="20455" y="49301"/>
                  </a:lnTo>
                  <a:cubicBezTo>
                    <a:pt x="20527" y="49956"/>
                    <a:pt x="20479" y="50444"/>
                    <a:pt x="20646" y="50849"/>
                  </a:cubicBezTo>
                  <a:cubicBezTo>
                    <a:pt x="21075" y="51896"/>
                    <a:pt x="20598" y="52206"/>
                    <a:pt x="19646" y="52301"/>
                  </a:cubicBezTo>
                  <a:cubicBezTo>
                    <a:pt x="19264" y="52343"/>
                    <a:pt x="18887" y="52364"/>
                    <a:pt x="18515" y="52364"/>
                  </a:cubicBezTo>
                  <a:cubicBezTo>
                    <a:pt x="16758" y="52364"/>
                    <a:pt x="15106" y="51892"/>
                    <a:pt x="13633" y="50861"/>
                  </a:cubicBezTo>
                  <a:cubicBezTo>
                    <a:pt x="12323" y="49932"/>
                    <a:pt x="11145" y="48813"/>
                    <a:pt x="9930" y="47801"/>
                  </a:cubicBezTo>
                  <a:lnTo>
                    <a:pt x="9930" y="47801"/>
                  </a:lnTo>
                  <a:cubicBezTo>
                    <a:pt x="9275" y="49337"/>
                    <a:pt x="10549" y="50313"/>
                    <a:pt x="11371" y="51444"/>
                  </a:cubicBezTo>
                  <a:cubicBezTo>
                    <a:pt x="11276" y="51539"/>
                    <a:pt x="11169" y="51622"/>
                    <a:pt x="11049" y="51694"/>
                  </a:cubicBezTo>
                  <a:cubicBezTo>
                    <a:pt x="10907" y="51753"/>
                    <a:pt x="10752" y="51789"/>
                    <a:pt x="10597" y="51789"/>
                  </a:cubicBezTo>
                  <a:cubicBezTo>
                    <a:pt x="10459" y="51794"/>
                    <a:pt x="10322" y="51796"/>
                    <a:pt x="10186" y="51796"/>
                  </a:cubicBezTo>
                  <a:cubicBezTo>
                    <a:pt x="7910" y="51796"/>
                    <a:pt x="5866" y="51130"/>
                    <a:pt x="4203" y="49467"/>
                  </a:cubicBezTo>
                  <a:cubicBezTo>
                    <a:pt x="2513" y="47789"/>
                    <a:pt x="2620" y="46300"/>
                    <a:pt x="4453" y="44562"/>
                  </a:cubicBezTo>
                  <a:lnTo>
                    <a:pt x="4453" y="44562"/>
                  </a:lnTo>
                  <a:lnTo>
                    <a:pt x="1798" y="44907"/>
                  </a:lnTo>
                  <a:lnTo>
                    <a:pt x="2596" y="41085"/>
                  </a:lnTo>
                  <a:lnTo>
                    <a:pt x="2596" y="41085"/>
                  </a:lnTo>
                  <a:cubicBezTo>
                    <a:pt x="2304" y="41179"/>
                    <a:pt x="2074" y="41233"/>
                    <a:pt x="1890" y="41233"/>
                  </a:cubicBezTo>
                  <a:cubicBezTo>
                    <a:pt x="1466" y="41233"/>
                    <a:pt x="1285" y="40950"/>
                    <a:pt x="1143" y="40228"/>
                  </a:cubicBezTo>
                  <a:cubicBezTo>
                    <a:pt x="810" y="38561"/>
                    <a:pt x="1203" y="36966"/>
                    <a:pt x="1929" y="35478"/>
                  </a:cubicBezTo>
                  <a:cubicBezTo>
                    <a:pt x="2119" y="35091"/>
                    <a:pt x="2410" y="34907"/>
                    <a:pt x="2703" y="34907"/>
                  </a:cubicBezTo>
                  <a:close/>
                  <a:moveTo>
                    <a:pt x="40136" y="67005"/>
                  </a:moveTo>
                  <a:cubicBezTo>
                    <a:pt x="39755" y="67660"/>
                    <a:pt x="39279" y="68196"/>
                    <a:pt x="38684" y="68506"/>
                  </a:cubicBezTo>
                  <a:cubicBezTo>
                    <a:pt x="35386" y="70220"/>
                    <a:pt x="32040" y="71839"/>
                    <a:pt x="28766" y="73601"/>
                  </a:cubicBezTo>
                  <a:cubicBezTo>
                    <a:pt x="27837" y="74090"/>
                    <a:pt x="27147" y="75030"/>
                    <a:pt x="26242" y="75566"/>
                  </a:cubicBezTo>
                  <a:cubicBezTo>
                    <a:pt x="25730" y="75864"/>
                    <a:pt x="24980" y="75721"/>
                    <a:pt x="24349" y="75792"/>
                  </a:cubicBezTo>
                  <a:cubicBezTo>
                    <a:pt x="24408" y="75292"/>
                    <a:pt x="24313" y="74673"/>
                    <a:pt x="24575" y="74328"/>
                  </a:cubicBezTo>
                  <a:cubicBezTo>
                    <a:pt x="25516" y="73113"/>
                    <a:pt x="26468" y="71875"/>
                    <a:pt x="27611" y="70863"/>
                  </a:cubicBezTo>
                  <a:cubicBezTo>
                    <a:pt x="28962" y="69673"/>
                    <a:pt x="30639" y="69111"/>
                    <a:pt x="32488" y="69111"/>
                  </a:cubicBezTo>
                  <a:cubicBezTo>
                    <a:pt x="32545" y="69111"/>
                    <a:pt x="32602" y="69112"/>
                    <a:pt x="32659" y="69113"/>
                  </a:cubicBezTo>
                  <a:cubicBezTo>
                    <a:pt x="30314" y="70756"/>
                    <a:pt x="27718" y="72054"/>
                    <a:pt x="26063" y="74482"/>
                  </a:cubicBezTo>
                  <a:cubicBezTo>
                    <a:pt x="30314" y="71244"/>
                    <a:pt x="35064" y="68720"/>
                    <a:pt x="40136" y="67005"/>
                  </a:cubicBezTo>
                  <a:close/>
                  <a:moveTo>
                    <a:pt x="46864" y="1"/>
                  </a:moveTo>
                  <a:cubicBezTo>
                    <a:pt x="43161" y="1"/>
                    <a:pt x="39580" y="1078"/>
                    <a:pt x="35922" y="1366"/>
                  </a:cubicBezTo>
                  <a:cubicBezTo>
                    <a:pt x="35600" y="1414"/>
                    <a:pt x="35291" y="1485"/>
                    <a:pt x="34993" y="1604"/>
                  </a:cubicBezTo>
                  <a:cubicBezTo>
                    <a:pt x="32814" y="2331"/>
                    <a:pt x="30647" y="3152"/>
                    <a:pt x="28421" y="3759"/>
                  </a:cubicBezTo>
                  <a:cubicBezTo>
                    <a:pt x="25087" y="4652"/>
                    <a:pt x="22027" y="5962"/>
                    <a:pt x="19705" y="8641"/>
                  </a:cubicBezTo>
                  <a:cubicBezTo>
                    <a:pt x="19467" y="8915"/>
                    <a:pt x="19062" y="9058"/>
                    <a:pt x="18729" y="9236"/>
                  </a:cubicBezTo>
                  <a:cubicBezTo>
                    <a:pt x="17455" y="9903"/>
                    <a:pt x="15967" y="10344"/>
                    <a:pt x="14955" y="11284"/>
                  </a:cubicBezTo>
                  <a:cubicBezTo>
                    <a:pt x="12514" y="13558"/>
                    <a:pt x="10276" y="16059"/>
                    <a:pt x="7978" y="18487"/>
                  </a:cubicBezTo>
                  <a:cubicBezTo>
                    <a:pt x="7585" y="18928"/>
                    <a:pt x="7228" y="19404"/>
                    <a:pt x="6942" y="19928"/>
                  </a:cubicBezTo>
                  <a:cubicBezTo>
                    <a:pt x="6061" y="21369"/>
                    <a:pt x="5215" y="22833"/>
                    <a:pt x="4370" y="24286"/>
                  </a:cubicBezTo>
                  <a:cubicBezTo>
                    <a:pt x="2906" y="28370"/>
                    <a:pt x="1453" y="32442"/>
                    <a:pt x="0" y="36514"/>
                  </a:cubicBezTo>
                  <a:cubicBezTo>
                    <a:pt x="120" y="39300"/>
                    <a:pt x="24" y="42109"/>
                    <a:pt x="417" y="44848"/>
                  </a:cubicBezTo>
                  <a:cubicBezTo>
                    <a:pt x="703" y="46800"/>
                    <a:pt x="1251" y="48836"/>
                    <a:pt x="2656" y="50396"/>
                  </a:cubicBezTo>
                  <a:cubicBezTo>
                    <a:pt x="4013" y="51956"/>
                    <a:pt x="5906" y="52956"/>
                    <a:pt x="7954" y="53206"/>
                  </a:cubicBezTo>
                  <a:cubicBezTo>
                    <a:pt x="7871" y="57076"/>
                    <a:pt x="9002" y="60457"/>
                    <a:pt x="11931" y="63064"/>
                  </a:cubicBezTo>
                  <a:cubicBezTo>
                    <a:pt x="14407" y="65267"/>
                    <a:pt x="17324" y="66672"/>
                    <a:pt x="20563" y="67446"/>
                  </a:cubicBezTo>
                  <a:cubicBezTo>
                    <a:pt x="22646" y="67946"/>
                    <a:pt x="24706" y="68601"/>
                    <a:pt x="26790" y="69184"/>
                  </a:cubicBezTo>
                  <a:cubicBezTo>
                    <a:pt x="25551" y="70708"/>
                    <a:pt x="24325" y="72089"/>
                    <a:pt x="23253" y="73601"/>
                  </a:cubicBezTo>
                  <a:cubicBezTo>
                    <a:pt x="22098" y="75244"/>
                    <a:pt x="22134" y="75852"/>
                    <a:pt x="23087" y="76745"/>
                  </a:cubicBezTo>
                  <a:cubicBezTo>
                    <a:pt x="23614" y="77245"/>
                    <a:pt x="24493" y="77544"/>
                    <a:pt x="25334" y="77544"/>
                  </a:cubicBezTo>
                  <a:cubicBezTo>
                    <a:pt x="25992" y="77544"/>
                    <a:pt x="26628" y="77360"/>
                    <a:pt x="27051" y="76947"/>
                  </a:cubicBezTo>
                  <a:cubicBezTo>
                    <a:pt x="30469" y="73637"/>
                    <a:pt x="34838" y="72006"/>
                    <a:pt x="39053" y="70101"/>
                  </a:cubicBezTo>
                  <a:cubicBezTo>
                    <a:pt x="40637" y="69387"/>
                    <a:pt x="41899" y="68434"/>
                    <a:pt x="42589" y="66779"/>
                  </a:cubicBezTo>
                  <a:cubicBezTo>
                    <a:pt x="42865" y="66105"/>
                    <a:pt x="43619" y="65735"/>
                    <a:pt x="44365" y="65735"/>
                  </a:cubicBezTo>
                  <a:cubicBezTo>
                    <a:pt x="44711" y="65735"/>
                    <a:pt x="45057" y="65815"/>
                    <a:pt x="45351" y="65981"/>
                  </a:cubicBezTo>
                  <a:cubicBezTo>
                    <a:pt x="45935" y="66315"/>
                    <a:pt x="46578" y="66553"/>
                    <a:pt x="47137" y="66910"/>
                  </a:cubicBezTo>
                  <a:cubicBezTo>
                    <a:pt x="48066" y="67505"/>
                    <a:pt x="48959" y="68148"/>
                    <a:pt x="49852" y="68779"/>
                  </a:cubicBezTo>
                  <a:cubicBezTo>
                    <a:pt x="51840" y="70184"/>
                    <a:pt x="54091" y="70720"/>
                    <a:pt x="56484" y="70780"/>
                  </a:cubicBezTo>
                  <a:cubicBezTo>
                    <a:pt x="56714" y="70785"/>
                    <a:pt x="56944" y="70788"/>
                    <a:pt x="57172" y="70788"/>
                  </a:cubicBezTo>
                  <a:cubicBezTo>
                    <a:pt x="60812" y="70788"/>
                    <a:pt x="64266" y="70058"/>
                    <a:pt x="67414" y="68053"/>
                  </a:cubicBezTo>
                  <a:cubicBezTo>
                    <a:pt x="67759" y="67851"/>
                    <a:pt x="68069" y="67589"/>
                    <a:pt x="68319" y="67279"/>
                  </a:cubicBezTo>
                  <a:cubicBezTo>
                    <a:pt x="70402" y="64362"/>
                    <a:pt x="73557" y="62219"/>
                    <a:pt x="74557" y="58385"/>
                  </a:cubicBezTo>
                  <a:cubicBezTo>
                    <a:pt x="76811" y="59811"/>
                    <a:pt x="79225" y="60098"/>
                    <a:pt x="81648" y="60098"/>
                  </a:cubicBezTo>
                  <a:cubicBezTo>
                    <a:pt x="82604" y="60098"/>
                    <a:pt x="83561" y="60053"/>
                    <a:pt x="84511" y="60016"/>
                  </a:cubicBezTo>
                  <a:cubicBezTo>
                    <a:pt x="89285" y="59814"/>
                    <a:pt x="92583" y="57111"/>
                    <a:pt x="94905" y="53039"/>
                  </a:cubicBezTo>
                  <a:cubicBezTo>
                    <a:pt x="95727" y="51622"/>
                    <a:pt x="96715" y="50313"/>
                    <a:pt x="97632" y="48944"/>
                  </a:cubicBezTo>
                  <a:lnTo>
                    <a:pt x="99251" y="44419"/>
                  </a:lnTo>
                  <a:cubicBezTo>
                    <a:pt x="99227" y="44193"/>
                    <a:pt x="99227" y="43955"/>
                    <a:pt x="99239" y="43729"/>
                  </a:cubicBezTo>
                  <a:cubicBezTo>
                    <a:pt x="99739" y="40133"/>
                    <a:pt x="99918" y="36454"/>
                    <a:pt x="98858" y="33013"/>
                  </a:cubicBezTo>
                  <a:cubicBezTo>
                    <a:pt x="97846" y="29739"/>
                    <a:pt x="96274" y="26596"/>
                    <a:pt x="94572" y="23607"/>
                  </a:cubicBezTo>
                  <a:cubicBezTo>
                    <a:pt x="93369" y="21512"/>
                    <a:pt x="91381" y="19881"/>
                    <a:pt x="89988" y="17880"/>
                  </a:cubicBezTo>
                  <a:cubicBezTo>
                    <a:pt x="86738" y="13225"/>
                    <a:pt x="81820" y="10737"/>
                    <a:pt x="77284" y="7760"/>
                  </a:cubicBezTo>
                  <a:cubicBezTo>
                    <a:pt x="76200" y="7046"/>
                    <a:pt x="74903" y="6688"/>
                    <a:pt x="73700" y="6188"/>
                  </a:cubicBezTo>
                  <a:cubicBezTo>
                    <a:pt x="71831" y="5414"/>
                    <a:pt x="69962" y="4664"/>
                    <a:pt x="68080" y="3914"/>
                  </a:cubicBezTo>
                  <a:cubicBezTo>
                    <a:pt x="67235" y="3581"/>
                    <a:pt x="66366" y="3295"/>
                    <a:pt x="65509" y="3009"/>
                  </a:cubicBezTo>
                  <a:cubicBezTo>
                    <a:pt x="63413" y="2307"/>
                    <a:pt x="61353" y="1307"/>
                    <a:pt x="59210" y="985"/>
                  </a:cubicBezTo>
                  <a:cubicBezTo>
                    <a:pt x="55543" y="450"/>
                    <a:pt x="51816" y="319"/>
                    <a:pt x="48126" y="45"/>
                  </a:cubicBezTo>
                  <a:cubicBezTo>
                    <a:pt x="47703" y="14"/>
                    <a:pt x="47283" y="1"/>
                    <a:pt x="468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1463575" y="743725"/>
              <a:ext cx="503950" cy="469425"/>
            </a:xfrm>
            <a:custGeom>
              <a:avLst/>
              <a:gdLst/>
              <a:ahLst/>
              <a:cxnLst/>
              <a:rect l="l" t="t" r="r" b="b"/>
              <a:pathLst>
                <a:path w="20158" h="18777" extrusionOk="0">
                  <a:moveTo>
                    <a:pt x="13145" y="10978"/>
                  </a:moveTo>
                  <a:cubicBezTo>
                    <a:pt x="11978" y="8680"/>
                    <a:pt x="10894" y="6513"/>
                    <a:pt x="9775" y="4346"/>
                  </a:cubicBezTo>
                  <a:cubicBezTo>
                    <a:pt x="9513" y="3858"/>
                    <a:pt x="9215" y="3382"/>
                    <a:pt x="8882" y="2941"/>
                  </a:cubicBezTo>
                  <a:cubicBezTo>
                    <a:pt x="7477" y="905"/>
                    <a:pt x="5667" y="0"/>
                    <a:pt x="3143" y="727"/>
                  </a:cubicBezTo>
                  <a:cubicBezTo>
                    <a:pt x="2167" y="1000"/>
                    <a:pt x="1072" y="917"/>
                    <a:pt x="0" y="1000"/>
                  </a:cubicBezTo>
                  <a:cubicBezTo>
                    <a:pt x="274" y="1834"/>
                    <a:pt x="1226" y="1893"/>
                    <a:pt x="2060" y="2084"/>
                  </a:cubicBezTo>
                  <a:cubicBezTo>
                    <a:pt x="2334" y="2120"/>
                    <a:pt x="2619" y="2108"/>
                    <a:pt x="2893" y="2036"/>
                  </a:cubicBezTo>
                  <a:cubicBezTo>
                    <a:pt x="5763" y="1405"/>
                    <a:pt x="7382" y="2977"/>
                    <a:pt x="8537" y="5287"/>
                  </a:cubicBezTo>
                  <a:cubicBezTo>
                    <a:pt x="9501" y="7227"/>
                    <a:pt x="10454" y="9156"/>
                    <a:pt x="11299" y="11144"/>
                  </a:cubicBezTo>
                  <a:cubicBezTo>
                    <a:pt x="12228" y="13323"/>
                    <a:pt x="10918" y="16419"/>
                    <a:pt x="8775" y="17300"/>
                  </a:cubicBezTo>
                  <a:cubicBezTo>
                    <a:pt x="8025" y="17598"/>
                    <a:pt x="7310" y="17895"/>
                    <a:pt x="7668" y="18776"/>
                  </a:cubicBezTo>
                  <a:cubicBezTo>
                    <a:pt x="8704" y="18348"/>
                    <a:pt x="9727" y="17895"/>
                    <a:pt x="10775" y="17490"/>
                  </a:cubicBezTo>
                  <a:cubicBezTo>
                    <a:pt x="11656" y="17145"/>
                    <a:pt x="12228" y="16538"/>
                    <a:pt x="12442" y="15609"/>
                  </a:cubicBezTo>
                  <a:cubicBezTo>
                    <a:pt x="12609" y="14919"/>
                    <a:pt x="12716" y="14181"/>
                    <a:pt x="13025" y="13550"/>
                  </a:cubicBezTo>
                  <a:cubicBezTo>
                    <a:pt x="14002" y="11645"/>
                    <a:pt x="15490" y="11347"/>
                    <a:pt x="17502" y="12657"/>
                  </a:cubicBezTo>
                  <a:cubicBezTo>
                    <a:pt x="18336" y="13204"/>
                    <a:pt x="19098" y="13300"/>
                    <a:pt x="20157" y="12680"/>
                  </a:cubicBezTo>
                  <a:cubicBezTo>
                    <a:pt x="17574" y="12454"/>
                    <a:pt x="16002" y="9275"/>
                    <a:pt x="13145" y="109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1984750" y="1746525"/>
              <a:ext cx="381025" cy="502175"/>
            </a:xfrm>
            <a:custGeom>
              <a:avLst/>
              <a:gdLst/>
              <a:ahLst/>
              <a:cxnLst/>
              <a:rect l="l" t="t" r="r" b="b"/>
              <a:pathLst>
                <a:path w="15241" h="20087" extrusionOk="0">
                  <a:moveTo>
                    <a:pt x="12860" y="5001"/>
                  </a:moveTo>
                  <a:cubicBezTo>
                    <a:pt x="11407" y="5632"/>
                    <a:pt x="10002" y="5096"/>
                    <a:pt x="8942" y="3239"/>
                  </a:cubicBezTo>
                  <a:cubicBezTo>
                    <a:pt x="8371" y="2263"/>
                    <a:pt x="8014" y="1179"/>
                    <a:pt x="7502" y="0"/>
                  </a:cubicBezTo>
                  <a:cubicBezTo>
                    <a:pt x="7145" y="2310"/>
                    <a:pt x="7335" y="4287"/>
                    <a:pt x="9193" y="5834"/>
                  </a:cubicBezTo>
                  <a:cubicBezTo>
                    <a:pt x="9574" y="6180"/>
                    <a:pt x="9824" y="6656"/>
                    <a:pt x="9883" y="7168"/>
                  </a:cubicBezTo>
                  <a:cubicBezTo>
                    <a:pt x="10026" y="9882"/>
                    <a:pt x="7609" y="15836"/>
                    <a:pt x="4394" y="16824"/>
                  </a:cubicBezTo>
                  <a:cubicBezTo>
                    <a:pt x="3335" y="17145"/>
                    <a:pt x="2239" y="17407"/>
                    <a:pt x="1192" y="17764"/>
                  </a:cubicBezTo>
                  <a:cubicBezTo>
                    <a:pt x="739" y="17919"/>
                    <a:pt x="358" y="18241"/>
                    <a:pt x="1" y="18645"/>
                  </a:cubicBezTo>
                  <a:cubicBezTo>
                    <a:pt x="2394" y="18455"/>
                    <a:pt x="4740" y="18205"/>
                    <a:pt x="6787" y="20086"/>
                  </a:cubicBezTo>
                  <a:cubicBezTo>
                    <a:pt x="5871" y="18300"/>
                    <a:pt x="6740" y="17264"/>
                    <a:pt x="7859" y="16229"/>
                  </a:cubicBezTo>
                  <a:cubicBezTo>
                    <a:pt x="8514" y="15621"/>
                    <a:pt x="8978" y="14812"/>
                    <a:pt x="9526" y="14085"/>
                  </a:cubicBezTo>
                  <a:cubicBezTo>
                    <a:pt x="11288" y="11799"/>
                    <a:pt x="12133" y="11585"/>
                    <a:pt x="14646" y="12800"/>
                  </a:cubicBezTo>
                  <a:cubicBezTo>
                    <a:pt x="14765" y="12859"/>
                    <a:pt x="14908" y="12895"/>
                    <a:pt x="15241" y="13014"/>
                  </a:cubicBezTo>
                  <a:cubicBezTo>
                    <a:pt x="14479" y="11633"/>
                    <a:pt x="13467" y="11133"/>
                    <a:pt x="12145" y="11121"/>
                  </a:cubicBezTo>
                  <a:cubicBezTo>
                    <a:pt x="10812" y="11109"/>
                    <a:pt x="10752" y="11014"/>
                    <a:pt x="11169" y="9740"/>
                  </a:cubicBezTo>
                  <a:cubicBezTo>
                    <a:pt x="11705" y="8132"/>
                    <a:pt x="12312" y="6549"/>
                    <a:pt x="12860" y="5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913500" y="2045075"/>
              <a:ext cx="739700" cy="228925"/>
            </a:xfrm>
            <a:custGeom>
              <a:avLst/>
              <a:gdLst/>
              <a:ahLst/>
              <a:cxnLst/>
              <a:rect l="l" t="t" r="r" b="b"/>
              <a:pathLst>
                <a:path w="29588" h="9157" extrusionOk="0">
                  <a:moveTo>
                    <a:pt x="22956" y="7168"/>
                  </a:moveTo>
                  <a:cubicBezTo>
                    <a:pt x="20158" y="8358"/>
                    <a:pt x="17205" y="7823"/>
                    <a:pt x="14193" y="7954"/>
                  </a:cubicBezTo>
                  <a:cubicBezTo>
                    <a:pt x="15740" y="8847"/>
                    <a:pt x="17586" y="9156"/>
                    <a:pt x="19884" y="8573"/>
                  </a:cubicBezTo>
                  <a:cubicBezTo>
                    <a:pt x="22539" y="7906"/>
                    <a:pt x="25134" y="6977"/>
                    <a:pt x="27766" y="6180"/>
                  </a:cubicBezTo>
                  <a:cubicBezTo>
                    <a:pt x="28349" y="6001"/>
                    <a:pt x="28968" y="5918"/>
                    <a:pt x="29587" y="5691"/>
                  </a:cubicBezTo>
                  <a:cubicBezTo>
                    <a:pt x="19836" y="3191"/>
                    <a:pt x="10013" y="1143"/>
                    <a:pt x="0" y="0"/>
                  </a:cubicBezTo>
                  <a:lnTo>
                    <a:pt x="18384" y="4072"/>
                  </a:lnTo>
                  <a:cubicBezTo>
                    <a:pt x="18348" y="4191"/>
                    <a:pt x="18324" y="4310"/>
                    <a:pt x="18300" y="4441"/>
                  </a:cubicBezTo>
                  <a:lnTo>
                    <a:pt x="750" y="1369"/>
                  </a:lnTo>
                  <a:lnTo>
                    <a:pt x="643" y="1929"/>
                  </a:lnTo>
                  <a:lnTo>
                    <a:pt x="14371" y="5084"/>
                  </a:lnTo>
                  <a:cubicBezTo>
                    <a:pt x="14359" y="5179"/>
                    <a:pt x="14335" y="5287"/>
                    <a:pt x="14312" y="5382"/>
                  </a:cubicBezTo>
                  <a:lnTo>
                    <a:pt x="2798" y="3477"/>
                  </a:lnTo>
                  <a:cubicBezTo>
                    <a:pt x="2774" y="3608"/>
                    <a:pt x="2751" y="3739"/>
                    <a:pt x="2727" y="3858"/>
                  </a:cubicBezTo>
                  <a:lnTo>
                    <a:pt x="12049" y="6489"/>
                  </a:lnTo>
                  <a:lnTo>
                    <a:pt x="12002" y="6703"/>
                  </a:lnTo>
                  <a:lnTo>
                    <a:pt x="6799" y="5787"/>
                  </a:lnTo>
                  <a:cubicBezTo>
                    <a:pt x="6775" y="5870"/>
                    <a:pt x="6763" y="5953"/>
                    <a:pt x="6739" y="6037"/>
                  </a:cubicBezTo>
                  <a:cubicBezTo>
                    <a:pt x="8501" y="6537"/>
                    <a:pt x="10263" y="7096"/>
                    <a:pt x="12049" y="7537"/>
                  </a:cubicBezTo>
                  <a:cubicBezTo>
                    <a:pt x="12407" y="7620"/>
                    <a:pt x="12883" y="7334"/>
                    <a:pt x="13276" y="7156"/>
                  </a:cubicBezTo>
                  <a:cubicBezTo>
                    <a:pt x="15931" y="5953"/>
                    <a:pt x="18634" y="4929"/>
                    <a:pt x="21622" y="5025"/>
                  </a:cubicBezTo>
                  <a:cubicBezTo>
                    <a:pt x="21872" y="5025"/>
                    <a:pt x="22110" y="5108"/>
                    <a:pt x="22313" y="5239"/>
                  </a:cubicBezTo>
                  <a:lnTo>
                    <a:pt x="18729" y="5811"/>
                  </a:lnTo>
                  <a:cubicBezTo>
                    <a:pt x="18741" y="5953"/>
                    <a:pt x="18753" y="6108"/>
                    <a:pt x="18765" y="6263"/>
                  </a:cubicBezTo>
                  <a:lnTo>
                    <a:pt x="24968" y="6001"/>
                  </a:lnTo>
                  <a:lnTo>
                    <a:pt x="25003" y="6180"/>
                  </a:lnTo>
                  <a:cubicBezTo>
                    <a:pt x="23610" y="6406"/>
                    <a:pt x="22229" y="6680"/>
                    <a:pt x="20836" y="6823"/>
                  </a:cubicBezTo>
                  <a:cubicBezTo>
                    <a:pt x="19431" y="6953"/>
                    <a:pt x="18038" y="6942"/>
                    <a:pt x="16645" y="7001"/>
                  </a:cubicBezTo>
                  <a:lnTo>
                    <a:pt x="16645" y="7323"/>
                  </a:lnTo>
                  <a:cubicBezTo>
                    <a:pt x="17693" y="7358"/>
                    <a:pt x="18753" y="7430"/>
                    <a:pt x="19800" y="7406"/>
                  </a:cubicBezTo>
                  <a:cubicBezTo>
                    <a:pt x="20848" y="7382"/>
                    <a:pt x="21896" y="7251"/>
                    <a:pt x="22956" y="7168"/>
                  </a:cubicBezTo>
                  <a:close/>
                </a:path>
              </a:pathLst>
            </a:custGeom>
            <a:gradFill>
              <a:gsLst>
                <a:gs pos="0">
                  <a:schemeClr val="accen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1234975" y="2245100"/>
              <a:ext cx="395300" cy="220875"/>
            </a:xfrm>
            <a:custGeom>
              <a:avLst/>
              <a:gdLst/>
              <a:ahLst/>
              <a:cxnLst/>
              <a:rect l="l" t="t" r="r" b="b"/>
              <a:pathLst>
                <a:path w="15812" h="8835" extrusionOk="0">
                  <a:moveTo>
                    <a:pt x="1738" y="7477"/>
                  </a:moveTo>
                  <a:cubicBezTo>
                    <a:pt x="3393" y="5037"/>
                    <a:pt x="5989" y="3739"/>
                    <a:pt x="8346" y="2096"/>
                  </a:cubicBezTo>
                  <a:cubicBezTo>
                    <a:pt x="6429" y="2072"/>
                    <a:pt x="4691" y="2620"/>
                    <a:pt x="3298" y="3846"/>
                  </a:cubicBezTo>
                  <a:cubicBezTo>
                    <a:pt x="2155" y="4858"/>
                    <a:pt x="1191" y="6096"/>
                    <a:pt x="262" y="7311"/>
                  </a:cubicBezTo>
                  <a:cubicBezTo>
                    <a:pt x="0" y="7656"/>
                    <a:pt x="95" y="8275"/>
                    <a:pt x="36" y="8775"/>
                  </a:cubicBezTo>
                  <a:cubicBezTo>
                    <a:pt x="667" y="8716"/>
                    <a:pt x="1417" y="8835"/>
                    <a:pt x="1917" y="8549"/>
                  </a:cubicBezTo>
                  <a:cubicBezTo>
                    <a:pt x="2834" y="8013"/>
                    <a:pt x="3524" y="7084"/>
                    <a:pt x="4453" y="6584"/>
                  </a:cubicBezTo>
                  <a:cubicBezTo>
                    <a:pt x="7727" y="4834"/>
                    <a:pt x="11073" y="3215"/>
                    <a:pt x="14359" y="1489"/>
                  </a:cubicBezTo>
                  <a:cubicBezTo>
                    <a:pt x="14954" y="1179"/>
                    <a:pt x="15442" y="643"/>
                    <a:pt x="15812" y="0"/>
                  </a:cubicBezTo>
                  <a:cubicBezTo>
                    <a:pt x="10751" y="1715"/>
                    <a:pt x="6001" y="4239"/>
                    <a:pt x="1738" y="7477"/>
                  </a:cubicBezTo>
                  <a:close/>
                </a:path>
              </a:pathLst>
            </a:custGeom>
            <a:gradFill>
              <a:gsLst>
                <a:gs pos="0">
                  <a:schemeClr val="accen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877175" y="1995075"/>
              <a:ext cx="789125" cy="161925"/>
            </a:xfrm>
            <a:custGeom>
              <a:avLst/>
              <a:gdLst/>
              <a:ahLst/>
              <a:cxnLst/>
              <a:rect l="l" t="t" r="r" b="b"/>
              <a:pathLst>
                <a:path w="31565" h="6477" extrusionOk="0">
                  <a:moveTo>
                    <a:pt x="1" y="310"/>
                  </a:moveTo>
                  <a:cubicBezTo>
                    <a:pt x="239" y="464"/>
                    <a:pt x="465" y="714"/>
                    <a:pt x="739" y="762"/>
                  </a:cubicBezTo>
                  <a:cubicBezTo>
                    <a:pt x="4918" y="1453"/>
                    <a:pt x="9109" y="2060"/>
                    <a:pt x="13276" y="2798"/>
                  </a:cubicBezTo>
                  <a:cubicBezTo>
                    <a:pt x="16443" y="3358"/>
                    <a:pt x="19587" y="4060"/>
                    <a:pt x="22742" y="4739"/>
                  </a:cubicBezTo>
                  <a:cubicBezTo>
                    <a:pt x="25635" y="5358"/>
                    <a:pt x="28516" y="6048"/>
                    <a:pt x="31564" y="6477"/>
                  </a:cubicBezTo>
                  <a:cubicBezTo>
                    <a:pt x="31171" y="6239"/>
                    <a:pt x="30802" y="5882"/>
                    <a:pt x="30374" y="5775"/>
                  </a:cubicBezTo>
                  <a:cubicBezTo>
                    <a:pt x="27326" y="5036"/>
                    <a:pt x="24266" y="4322"/>
                    <a:pt x="21182" y="3667"/>
                  </a:cubicBezTo>
                  <a:cubicBezTo>
                    <a:pt x="17765" y="2929"/>
                    <a:pt x="14336" y="2191"/>
                    <a:pt x="10907" y="1584"/>
                  </a:cubicBezTo>
                  <a:cubicBezTo>
                    <a:pt x="7633" y="988"/>
                    <a:pt x="4347" y="548"/>
                    <a:pt x="1060" y="48"/>
                  </a:cubicBezTo>
                  <a:cubicBezTo>
                    <a:pt x="751" y="24"/>
                    <a:pt x="429" y="0"/>
                    <a:pt x="120" y="12"/>
                  </a:cubicBezTo>
                  <a:close/>
                </a:path>
              </a:pathLst>
            </a:custGeom>
            <a:gradFill>
              <a:gsLst>
                <a:gs pos="0">
                  <a:schemeClr val="accen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867050" y="1953400"/>
              <a:ext cx="624525" cy="128900"/>
            </a:xfrm>
            <a:custGeom>
              <a:avLst/>
              <a:gdLst/>
              <a:ahLst/>
              <a:cxnLst/>
              <a:rect l="l" t="t" r="r" b="b"/>
              <a:pathLst>
                <a:path w="24981" h="5156" extrusionOk="0">
                  <a:moveTo>
                    <a:pt x="1" y="393"/>
                  </a:moveTo>
                  <a:cubicBezTo>
                    <a:pt x="382" y="524"/>
                    <a:pt x="763" y="726"/>
                    <a:pt x="1156" y="798"/>
                  </a:cubicBezTo>
                  <a:cubicBezTo>
                    <a:pt x="7788" y="1988"/>
                    <a:pt x="14419" y="3155"/>
                    <a:pt x="21051" y="4346"/>
                  </a:cubicBezTo>
                  <a:cubicBezTo>
                    <a:pt x="22373" y="4584"/>
                    <a:pt x="23694" y="4894"/>
                    <a:pt x="24980" y="5156"/>
                  </a:cubicBezTo>
                  <a:cubicBezTo>
                    <a:pt x="22170" y="3108"/>
                    <a:pt x="4549" y="60"/>
                    <a:pt x="132" y="0"/>
                  </a:cubicBezTo>
                  <a:close/>
                </a:path>
              </a:pathLst>
            </a:custGeom>
            <a:gradFill>
              <a:gsLst>
                <a:gs pos="0">
                  <a:schemeClr val="accen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873025" y="1923325"/>
              <a:ext cx="438750" cy="76225"/>
            </a:xfrm>
            <a:custGeom>
              <a:avLst/>
              <a:gdLst/>
              <a:ahLst/>
              <a:cxnLst/>
              <a:rect l="l" t="t" r="r" b="b"/>
              <a:pathLst>
                <a:path w="17550" h="3049" extrusionOk="0">
                  <a:moveTo>
                    <a:pt x="0" y="1"/>
                  </a:moveTo>
                  <a:lnTo>
                    <a:pt x="17550" y="3049"/>
                  </a:lnTo>
                  <a:cubicBezTo>
                    <a:pt x="11835" y="1298"/>
                    <a:pt x="5977" y="382"/>
                    <a:pt x="0" y="1"/>
                  </a:cubicBezTo>
                  <a:close/>
                </a:path>
              </a:pathLst>
            </a:custGeom>
            <a:gradFill>
              <a:gsLst>
                <a:gs pos="0">
                  <a:schemeClr val="accen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1029575" y="1909625"/>
              <a:ext cx="181000" cy="38125"/>
            </a:xfrm>
            <a:custGeom>
              <a:avLst/>
              <a:gdLst/>
              <a:ahLst/>
              <a:cxnLst/>
              <a:rect l="l" t="t" r="r" b="b"/>
              <a:pathLst>
                <a:path w="7240" h="1525" extrusionOk="0">
                  <a:moveTo>
                    <a:pt x="7240" y="1525"/>
                  </a:moveTo>
                  <a:cubicBezTo>
                    <a:pt x="5478" y="394"/>
                    <a:pt x="3144" y="1"/>
                    <a:pt x="1" y="156"/>
                  </a:cubicBezTo>
                  <a:close/>
                </a:path>
              </a:pathLst>
            </a:custGeom>
            <a:gradFill>
              <a:gsLst>
                <a:gs pos="0">
                  <a:schemeClr val="accen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1C77EB-5078-44E5-8A55-063512BBD497}"/>
              </a:ext>
            </a:extLst>
          </p:cNvPr>
          <p:cNvSpPr>
            <a:spLocks noGrp="1"/>
          </p:cNvSpPr>
          <p:nvPr>
            <p:ph type="title"/>
          </p:nvPr>
        </p:nvSpPr>
        <p:spPr/>
        <p:txBody>
          <a:bodyPr/>
          <a:lstStyle/>
          <a:p>
            <a:r>
              <a:rPr lang="en-IN" dirty="0"/>
              <a:t>Introduction</a:t>
            </a:r>
          </a:p>
        </p:txBody>
      </p:sp>
      <p:sp>
        <p:nvSpPr>
          <p:cNvPr id="6" name="Text Placeholder 5">
            <a:extLst>
              <a:ext uri="{FF2B5EF4-FFF2-40B4-BE49-F238E27FC236}">
                <a16:creationId xmlns:a16="http://schemas.microsoft.com/office/drawing/2014/main" id="{80FD0A34-F18B-4B90-BF61-9F9FDDD096AD}"/>
              </a:ext>
            </a:extLst>
          </p:cNvPr>
          <p:cNvSpPr>
            <a:spLocks noGrp="1"/>
          </p:cNvSpPr>
          <p:nvPr>
            <p:ph type="body" idx="1"/>
          </p:nvPr>
        </p:nvSpPr>
        <p:spPr/>
        <p:txBody>
          <a:bodyPr/>
          <a:lstStyle/>
          <a:p>
            <a:pPr marL="438150" indent="-285750">
              <a:buFont typeface="Arial" panose="020B0604020202020204" pitchFamily="34" charset="0"/>
              <a:buChar char="•"/>
            </a:pPr>
            <a:r>
              <a:rPr lang="en-US" sz="1300" b="1" dirty="0">
                <a:effectLst/>
                <a:latin typeface="Calibri" panose="020F0502020204030204" pitchFamily="34" charset="0"/>
                <a:ea typeface="Calibri" panose="020F0502020204030204" pitchFamily="34" charset="0"/>
                <a:cs typeface="Calibri" panose="020F0502020204030204" pitchFamily="34" charset="0"/>
              </a:rPr>
              <a:t>The resemblance of our WEBSITE will be similar to that of a local medical facility with options to contact and schedule appointments hence understanding the concept of data visualization in drugs with their usefulness. </a:t>
            </a:r>
          </a:p>
          <a:p>
            <a:pPr marL="438150" indent="-285750">
              <a:buFont typeface="Arial" panose="020B0604020202020204" pitchFamily="34" charset="0"/>
              <a:buChar char="•"/>
            </a:pPr>
            <a:r>
              <a:rPr lang="en-US" sz="1300" dirty="0">
                <a:effectLst/>
                <a:latin typeface="Calibri" panose="020F0502020204030204" pitchFamily="34" charset="0"/>
                <a:ea typeface="Calibri" panose="020F0502020204030204" pitchFamily="34" charset="0"/>
                <a:cs typeface="Calibri" panose="020F0502020204030204" pitchFamily="34" charset="0"/>
              </a:rPr>
              <a:t>We will be creating a </a:t>
            </a:r>
            <a:r>
              <a:rPr lang="en-US" sz="1300" b="1" dirty="0">
                <a:effectLst/>
                <a:latin typeface="Calibri" panose="020F0502020204030204" pitchFamily="34" charset="0"/>
                <a:ea typeface="Calibri" panose="020F0502020204030204" pitchFamily="34" charset="0"/>
                <a:cs typeface="Calibri" panose="020F0502020204030204" pitchFamily="34" charset="0"/>
              </a:rPr>
              <a:t>web application</a:t>
            </a:r>
            <a:r>
              <a:rPr lang="en-US" sz="1300" dirty="0">
                <a:effectLst/>
                <a:latin typeface="Calibri" panose="020F0502020204030204" pitchFamily="34" charset="0"/>
                <a:ea typeface="Calibri" panose="020F0502020204030204" pitchFamily="34" charset="0"/>
                <a:cs typeface="Calibri" panose="020F0502020204030204" pitchFamily="34" charset="0"/>
              </a:rPr>
              <a:t> with the help of </a:t>
            </a:r>
            <a:r>
              <a:rPr lang="en-US" sz="1300" b="1" dirty="0">
                <a:effectLst/>
                <a:latin typeface="Calibri" panose="020F0502020204030204" pitchFamily="34" charset="0"/>
                <a:ea typeface="Calibri" panose="020F0502020204030204" pitchFamily="34" charset="0"/>
                <a:cs typeface="Calibri" panose="020F0502020204030204" pitchFamily="34" charset="0"/>
              </a:rPr>
              <a:t>NLP Techniques</a:t>
            </a:r>
            <a:r>
              <a:rPr lang="en-US" sz="1300" dirty="0">
                <a:effectLst/>
                <a:latin typeface="Calibri" panose="020F0502020204030204" pitchFamily="34" charset="0"/>
                <a:ea typeface="Calibri" panose="020F0502020204030204" pitchFamily="34" charset="0"/>
                <a:cs typeface="Calibri" panose="020F0502020204030204" pitchFamily="34" charset="0"/>
              </a:rPr>
              <a:t> coupled with </a:t>
            </a:r>
            <a:r>
              <a:rPr lang="en-US" sz="1300" b="1" dirty="0">
                <a:effectLst/>
                <a:latin typeface="Calibri" panose="020F0502020204030204" pitchFamily="34" charset="0"/>
                <a:ea typeface="Calibri" panose="020F0502020204030204" pitchFamily="34" charset="0"/>
                <a:cs typeface="Calibri" panose="020F0502020204030204" pitchFamily="34" charset="0"/>
              </a:rPr>
              <a:t>Machine Learning algorithms</a:t>
            </a:r>
            <a:r>
              <a:rPr lang="en-US" sz="1300" dirty="0">
                <a:effectLst/>
                <a:latin typeface="Calibri" panose="020F0502020204030204" pitchFamily="34" charset="0"/>
                <a:ea typeface="Calibri" panose="020F0502020204030204" pitchFamily="34" charset="0"/>
                <a:cs typeface="Calibri" panose="020F0502020204030204" pitchFamily="34" charset="0"/>
              </a:rPr>
              <a:t> which will be used to prescribe certain drugs and medicines based on objective reviews from multiple users.</a:t>
            </a:r>
          </a:p>
          <a:p>
            <a:pPr marL="438150" indent="-285750">
              <a:buFont typeface="Arial" panose="020B0604020202020204" pitchFamily="34" charset="0"/>
              <a:buChar char="•"/>
            </a:pPr>
            <a:r>
              <a:rPr lang="en-US" sz="1300" dirty="0">
                <a:effectLst/>
                <a:latin typeface="Calibri" panose="020F0502020204030204" pitchFamily="34" charset="0"/>
                <a:ea typeface="Calibri" panose="020F0502020204030204" pitchFamily="34" charset="0"/>
                <a:cs typeface="Calibri" panose="020F0502020204030204" pitchFamily="34" charset="0"/>
              </a:rPr>
              <a:t> These reviews will be defined in a dataset which contains the name of drugs along with User ID and a review. Using the review column we will be analyzing the sentiment of the review and will be categorizing the drugs from best to worst. </a:t>
            </a:r>
          </a:p>
          <a:p>
            <a:pPr marL="438150" indent="-285750">
              <a:buFont typeface="Arial" panose="020B0604020202020204" pitchFamily="34" charset="0"/>
              <a:buChar char="•"/>
            </a:pPr>
            <a:r>
              <a:rPr lang="en-US" sz="1300" dirty="0">
                <a:effectLst/>
                <a:latin typeface="Calibri" panose="020F0502020204030204" pitchFamily="34" charset="0"/>
                <a:ea typeface="Calibri" panose="020F0502020204030204" pitchFamily="34" charset="0"/>
                <a:cs typeface="Calibri" panose="020F0502020204030204" pitchFamily="34" charset="0"/>
              </a:rPr>
              <a:t>The website will provide links to buy the medicines generated by our algorithm. We will also be integrating a </a:t>
            </a:r>
            <a:r>
              <a:rPr lang="en-US" sz="1300" b="1" dirty="0">
                <a:effectLst/>
                <a:latin typeface="Calibri" panose="020F0502020204030204" pitchFamily="34" charset="0"/>
                <a:ea typeface="Calibri" panose="020F0502020204030204" pitchFamily="34" charset="0"/>
                <a:cs typeface="Calibri" panose="020F0502020204030204" pitchFamily="34" charset="0"/>
              </a:rPr>
              <a:t>chat bot using an NLP Algorithm</a:t>
            </a:r>
            <a:r>
              <a:rPr lang="en-US" sz="1300" dirty="0">
                <a:effectLst/>
                <a:latin typeface="Calibri" panose="020F0502020204030204" pitchFamily="34" charset="0"/>
                <a:ea typeface="Calibri" panose="020F0502020204030204" pitchFamily="34" charset="0"/>
                <a:cs typeface="Calibri" panose="020F0502020204030204" pitchFamily="34" charset="0"/>
              </a:rPr>
              <a:t> which will communicate in a user-friendly manner and deliver the expected knowledge about hospitals and drugs to treat the most common infections/diseases present in today’s era</a:t>
            </a:r>
            <a:r>
              <a:rPr lang="en-US" sz="1300" b="1" dirty="0">
                <a:effectLst/>
                <a:latin typeface="Calibri" panose="020F0502020204030204" pitchFamily="34" charset="0"/>
                <a:ea typeface="Calibri" panose="020F0502020204030204" pitchFamily="34" charset="0"/>
                <a:cs typeface="Calibri" panose="020F0502020204030204" pitchFamily="34" charset="0"/>
              </a:rPr>
              <a:t> </a:t>
            </a:r>
          </a:p>
          <a:p>
            <a:pPr marL="438150" indent="-285750">
              <a:buFont typeface="Arial" panose="020B0604020202020204" pitchFamily="34" charset="0"/>
              <a:buChar char="•"/>
            </a:pPr>
            <a:r>
              <a:rPr lang="en-US" sz="1300" dirty="0">
                <a:effectLst/>
                <a:latin typeface="Calibri" panose="020F0502020204030204" pitchFamily="34" charset="0"/>
                <a:ea typeface="Calibri" panose="020F0502020204030204" pitchFamily="34" charset="0"/>
                <a:cs typeface="Calibri" panose="020F0502020204030204" pitchFamily="34" charset="0"/>
              </a:rPr>
              <a:t>The </a:t>
            </a:r>
            <a:r>
              <a:rPr lang="en-US" sz="1300" b="1" dirty="0">
                <a:effectLst/>
                <a:latin typeface="Calibri" panose="020F0502020204030204" pitchFamily="34" charset="0"/>
                <a:ea typeface="Calibri" panose="020F0502020204030204" pitchFamily="34" charset="0"/>
                <a:cs typeface="Calibri" panose="020F0502020204030204" pitchFamily="34" charset="0"/>
              </a:rPr>
              <a:t>dataset</a:t>
            </a:r>
            <a:r>
              <a:rPr lang="en-US" sz="1300" dirty="0">
                <a:effectLst/>
                <a:latin typeface="Calibri" panose="020F0502020204030204" pitchFamily="34" charset="0"/>
                <a:ea typeface="Calibri" panose="020F0502020204030204" pitchFamily="34" charset="0"/>
                <a:cs typeface="Calibri" panose="020F0502020204030204" pitchFamily="34" charset="0"/>
              </a:rPr>
              <a:t> being used will contain over 80000 reviews to determine the best course of action and will dissipate needless commercial reviews and replace them by reviews by ordinary people which are known for saying the objective truth regarding the product despite their marketing, which is very common for most products on various e-commerce sites. Hence the project will be focusing on some important modules in this field.</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300" dirty="0"/>
          </a:p>
        </p:txBody>
      </p:sp>
    </p:spTree>
    <p:extLst>
      <p:ext uri="{BB962C8B-B14F-4D97-AF65-F5344CB8AC3E}">
        <p14:creationId xmlns:p14="http://schemas.microsoft.com/office/powerpoint/2010/main" val="4027696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48092-40BB-4327-8928-153CCC401A24}"/>
              </a:ext>
            </a:extLst>
          </p:cNvPr>
          <p:cNvSpPr>
            <a:spLocks noGrp="1"/>
          </p:cNvSpPr>
          <p:nvPr>
            <p:ph type="title"/>
          </p:nvPr>
        </p:nvSpPr>
        <p:spPr>
          <a:xfrm>
            <a:off x="720000" y="333513"/>
            <a:ext cx="7704000" cy="578100"/>
          </a:xfrm>
        </p:spPr>
        <p:txBody>
          <a:bodyPr/>
          <a:lstStyle/>
          <a:p>
            <a:r>
              <a:rPr lang="en-IN" dirty="0"/>
              <a:t>Literature Review</a:t>
            </a:r>
          </a:p>
        </p:txBody>
      </p:sp>
      <p:sp>
        <p:nvSpPr>
          <p:cNvPr id="3" name="Text Placeholder 2">
            <a:extLst>
              <a:ext uri="{FF2B5EF4-FFF2-40B4-BE49-F238E27FC236}">
                <a16:creationId xmlns:a16="http://schemas.microsoft.com/office/drawing/2014/main" id="{072D8946-4083-4F4B-9815-F4D8725B761B}"/>
              </a:ext>
            </a:extLst>
          </p:cNvPr>
          <p:cNvSpPr>
            <a:spLocks noGrp="1"/>
          </p:cNvSpPr>
          <p:nvPr>
            <p:ph type="body" idx="1"/>
          </p:nvPr>
        </p:nvSpPr>
        <p:spPr>
          <a:xfrm>
            <a:off x="720000" y="911613"/>
            <a:ext cx="7704000" cy="3585300"/>
          </a:xfrm>
        </p:spPr>
        <p:txBody>
          <a:bodyPr/>
          <a:lstStyle/>
          <a:p>
            <a:pPr marL="152400" indent="0">
              <a:buNone/>
            </a:pPr>
            <a:r>
              <a:rPr lang="en-US" b="1" dirty="0"/>
              <a:t>PRIOR WORK:</a:t>
            </a:r>
          </a:p>
          <a:p>
            <a:pPr marL="438150" indent="-285750">
              <a:buFont typeface="Arial" panose="020B0604020202020204" pitchFamily="34" charset="0"/>
              <a:buChar char="•"/>
            </a:pPr>
            <a:r>
              <a:rPr lang="en-US" sz="1400" dirty="0"/>
              <a:t> In Prior </a:t>
            </a:r>
            <a:r>
              <a:rPr lang="en-US" sz="1400" dirty="0" err="1"/>
              <a:t>studies,Jennifer</a:t>
            </a:r>
            <a:r>
              <a:rPr lang="en-US" sz="1400" dirty="0"/>
              <a:t> Corny, </a:t>
            </a:r>
            <a:r>
              <a:rPr lang="en-US" sz="1400" dirty="0" err="1"/>
              <a:t>Asok</a:t>
            </a:r>
            <a:r>
              <a:rPr lang="en-US" sz="1400" dirty="0"/>
              <a:t> Rajkumar, Olivier Martin, Xavier </a:t>
            </a:r>
            <a:r>
              <a:rPr lang="en-US" sz="1400" dirty="0" err="1"/>
              <a:t>Dode</a:t>
            </a:r>
            <a:r>
              <a:rPr lang="en-US" sz="1400" dirty="0"/>
              <a:t>, Jean-Patrick </a:t>
            </a:r>
            <a:r>
              <a:rPr lang="en-US" sz="1400" dirty="0" err="1"/>
              <a:t>Lajonchère</a:t>
            </a:r>
            <a:r>
              <a:rPr lang="en-US" sz="1400" dirty="0"/>
              <a:t>, Olivier </a:t>
            </a:r>
            <a:r>
              <a:rPr lang="en-US" sz="1400" dirty="0" err="1"/>
              <a:t>Billuart</a:t>
            </a:r>
            <a:r>
              <a:rPr lang="en-US" sz="1400" dirty="0"/>
              <a:t>, </a:t>
            </a:r>
            <a:r>
              <a:rPr lang="en-US" sz="1400" dirty="0" err="1"/>
              <a:t>Yvonnick</a:t>
            </a:r>
            <a:r>
              <a:rPr lang="en-US" sz="1400" dirty="0"/>
              <a:t> </a:t>
            </a:r>
            <a:r>
              <a:rPr lang="en-US" sz="1400" dirty="0" err="1"/>
              <a:t>Bézie</a:t>
            </a:r>
            <a:r>
              <a:rPr lang="en-US" sz="1400" dirty="0"/>
              <a:t>, Anne </a:t>
            </a:r>
            <a:r>
              <a:rPr lang="en-US" sz="1400" dirty="0" err="1"/>
              <a:t>Buronfosse,used</a:t>
            </a:r>
            <a:r>
              <a:rPr lang="en-US" sz="1400" dirty="0"/>
              <a:t> the same dataset to conduct a brief study on the dataset collected by pharmacists for over a period of 18 months to identify prescription with high risk of errors.</a:t>
            </a:r>
          </a:p>
          <a:p>
            <a:pPr marL="438150" indent="-285750">
              <a:buFont typeface="Arial" panose="020B0604020202020204" pitchFamily="34" charset="0"/>
              <a:buChar char="•"/>
            </a:pPr>
            <a:r>
              <a:rPr lang="en-US" sz="1400" dirty="0"/>
              <a:t> Data from electronic health records were collected over a period of 18 months. Inferred scores at a patient level (probability of a patient’s set of active orders to require a pharmacist review) were calculated using a hybrid approach (machine learning and a rule-based expert system). </a:t>
            </a:r>
          </a:p>
          <a:p>
            <a:pPr marL="438150" indent="-285750">
              <a:buFont typeface="Arial" panose="020B0604020202020204" pitchFamily="34" charset="0"/>
              <a:buChar char="•"/>
            </a:pPr>
            <a:r>
              <a:rPr lang="en-US" sz="1400" dirty="0"/>
              <a:t>A clinical pharmacist analyzed randomly selected prescription orders over a 2-week period to corroborate our findings. Predicted scores were compared with the pharmacist’s review using the area under the receiving operating characteristic curve and area under the precision recall curve. </a:t>
            </a:r>
          </a:p>
          <a:p>
            <a:pPr marL="438150" indent="-285750">
              <a:buFont typeface="Arial" panose="020B0604020202020204" pitchFamily="34" charset="0"/>
              <a:buChar char="•"/>
            </a:pPr>
            <a:r>
              <a:rPr lang="en-US" sz="1400" dirty="0"/>
              <a:t>These metrics were compared with existing tools: computerized alerts generated by a clinical decision support (CDS) system and a literature-based multicriteria query prioritization technique.</a:t>
            </a:r>
          </a:p>
          <a:p>
            <a:pPr marL="438150" indent="-285750">
              <a:buFont typeface="Arial" panose="020B0604020202020204" pitchFamily="34" charset="0"/>
              <a:buChar char="•"/>
            </a:pPr>
            <a:r>
              <a:rPr lang="en-US" sz="1400" dirty="0"/>
              <a:t>Data from 10716 individual patients (133179 prescription orders) were used to train the algorithm on the basis of 25 features in a development dataset. </a:t>
            </a:r>
            <a:endParaRPr lang="en-IN" sz="1400" dirty="0"/>
          </a:p>
        </p:txBody>
      </p:sp>
    </p:spTree>
    <p:extLst>
      <p:ext uri="{BB962C8B-B14F-4D97-AF65-F5344CB8AC3E}">
        <p14:creationId xmlns:p14="http://schemas.microsoft.com/office/powerpoint/2010/main" val="338239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C7DB-6AB7-4115-931C-0F19A858856F}"/>
              </a:ext>
            </a:extLst>
          </p:cNvPr>
          <p:cNvSpPr>
            <a:spLocks noGrp="1"/>
          </p:cNvSpPr>
          <p:nvPr>
            <p:ph type="title"/>
          </p:nvPr>
        </p:nvSpPr>
        <p:spPr/>
        <p:txBody>
          <a:bodyPr/>
          <a:lstStyle/>
          <a:p>
            <a:r>
              <a:rPr lang="en-IN" dirty="0"/>
              <a:t>Literature Review</a:t>
            </a:r>
          </a:p>
        </p:txBody>
      </p:sp>
      <p:sp>
        <p:nvSpPr>
          <p:cNvPr id="3" name="Text Placeholder 2">
            <a:extLst>
              <a:ext uri="{FF2B5EF4-FFF2-40B4-BE49-F238E27FC236}">
                <a16:creationId xmlns:a16="http://schemas.microsoft.com/office/drawing/2014/main" id="{E6CB7D75-0930-4341-99E8-AE66993B15DE}"/>
              </a:ext>
            </a:extLst>
          </p:cNvPr>
          <p:cNvSpPr>
            <a:spLocks noGrp="1"/>
          </p:cNvSpPr>
          <p:nvPr>
            <p:ph type="body" idx="1"/>
          </p:nvPr>
        </p:nvSpPr>
        <p:spPr>
          <a:xfrm>
            <a:off x="720000" y="926481"/>
            <a:ext cx="7704000" cy="3585300"/>
          </a:xfrm>
        </p:spPr>
        <p:txBody>
          <a:bodyPr/>
          <a:lstStyle/>
          <a:p>
            <a:pPr marL="152400" indent="0">
              <a:buNone/>
            </a:pPr>
            <a:r>
              <a:rPr lang="en-US" sz="1100" b="1" dirty="0"/>
              <a:t>Incorrect use of drugs</a:t>
            </a:r>
          </a:p>
          <a:p>
            <a:pPr marL="152400" indent="0">
              <a:buNone/>
            </a:pPr>
            <a:endParaRPr lang="en-US" sz="1100" dirty="0"/>
          </a:p>
          <a:p>
            <a:pPr marL="323850" indent="-171450">
              <a:buFont typeface="Arial" panose="020B0604020202020204" pitchFamily="34" charset="0"/>
              <a:buChar char="•"/>
            </a:pPr>
            <a:r>
              <a:rPr lang="en-US" sz="1100" dirty="0"/>
              <a:t> Detecting polypharmacy from drug prescription records point at incorrect use of medicines. These incorrect use are mainly </a:t>
            </a:r>
            <a:r>
              <a:rPr lang="en-US" sz="1100" dirty="0" err="1"/>
              <a:t>tesult</a:t>
            </a:r>
            <a:r>
              <a:rPr lang="en-US" sz="1100" dirty="0"/>
              <a:t> of rough and imperfect suggestions from online </a:t>
            </a:r>
            <a:r>
              <a:rPr lang="en-US" sz="1100" dirty="0" err="1"/>
              <a:t>forums,local</a:t>
            </a:r>
            <a:r>
              <a:rPr lang="en-US" sz="1100" dirty="0"/>
              <a:t> peers and illicit pharmacists. </a:t>
            </a:r>
          </a:p>
          <a:p>
            <a:pPr marL="323850" indent="-171450">
              <a:buFont typeface="Arial" panose="020B0604020202020204" pitchFamily="34" charset="0"/>
              <a:buChar char="•"/>
            </a:pPr>
            <a:r>
              <a:rPr lang="en-US" sz="1100" dirty="0"/>
              <a:t>According to estimates by the World Health </a:t>
            </a:r>
            <a:r>
              <a:rPr lang="en-US" sz="1100" dirty="0" err="1"/>
              <a:t>Organisation</a:t>
            </a:r>
            <a:r>
              <a:rPr lang="en-US" sz="1100" dirty="0"/>
              <a:t> (WHO) more than half of all medicines are prescribed, dispensed or sold inappropriately, and that half of all patients fail to take them correctly (WHO, 2012). </a:t>
            </a:r>
          </a:p>
          <a:p>
            <a:pPr marL="323850" indent="-171450">
              <a:buFont typeface="Arial" panose="020B0604020202020204" pitchFamily="34" charset="0"/>
              <a:buChar char="•"/>
            </a:pPr>
            <a:r>
              <a:rPr lang="en-US" sz="1100" dirty="0"/>
              <a:t>In the scope of the third global patient safety challenge, WHO addresses three areas of medication-related harm—i.e., high-risk situations, polypharmacy and transitions of care (Sheikh et al., 2017). </a:t>
            </a:r>
          </a:p>
          <a:p>
            <a:pPr marL="323850" indent="-171450">
              <a:buFont typeface="Arial" panose="020B0604020202020204" pitchFamily="34" charset="0"/>
              <a:buChar char="•"/>
            </a:pPr>
            <a:r>
              <a:rPr lang="en-US" sz="1100" dirty="0"/>
              <a:t>With the rapid introduction of the electronic health records (EHR), particularly at the primary healthcare level, it will be possible to effectively monitor and identify groups of patients or individuals at high risk for drug-induced or related health problems (</a:t>
            </a:r>
            <a:r>
              <a:rPr lang="en-US" sz="1100" dirty="0" err="1"/>
              <a:t>Molokhia</a:t>
            </a:r>
            <a:r>
              <a:rPr lang="en-US" sz="1100" dirty="0"/>
              <a:t> &amp; Majeed, 2017). </a:t>
            </a:r>
          </a:p>
          <a:p>
            <a:pPr marL="323850" indent="-171450">
              <a:buFont typeface="Arial" panose="020B0604020202020204" pitchFamily="34" charset="0"/>
              <a:buChar char="•"/>
            </a:pPr>
            <a:r>
              <a:rPr lang="en-US" sz="1100" dirty="0"/>
              <a:t>A great majority of studies on pharmacy have focused on its potential negative consequences, e.g., nonadherence, interactions, and adverse drug reactions. Some researchers have also considered the effectiveness of interventions aimed at reducing polypharmacy, however, the factors and conditions leading to polypharmacy have received comparatively little attention. </a:t>
            </a:r>
          </a:p>
          <a:p>
            <a:pPr marL="323850" indent="-171450">
              <a:buFont typeface="Arial" panose="020B0604020202020204" pitchFamily="34" charset="0"/>
              <a:buChar char="•"/>
            </a:pPr>
            <a:r>
              <a:rPr lang="en-US" sz="1100" dirty="0"/>
              <a:t>These factors can be broadly classified into four groups: </a:t>
            </a:r>
          </a:p>
          <a:p>
            <a:pPr>
              <a:buAutoNum type="romanLcParenBoth"/>
            </a:pPr>
            <a:r>
              <a:rPr lang="en-US" sz="1100" dirty="0"/>
              <a:t>factors related to the health care system (e.g., life expectancy and novel therapies), </a:t>
            </a:r>
          </a:p>
          <a:p>
            <a:pPr>
              <a:buAutoNum type="romanLcParenBoth"/>
            </a:pPr>
            <a:r>
              <a:rPr lang="en-US" sz="1100" dirty="0"/>
              <a:t>factors related to patients (e.g., age and clinical conditions), </a:t>
            </a:r>
          </a:p>
          <a:p>
            <a:pPr>
              <a:buAutoNum type="romanLcParenBoth"/>
            </a:pPr>
            <a:r>
              <a:rPr lang="en-US" sz="1100" dirty="0"/>
              <a:t> factors related to physicians (e.g., guidelines and prescribing habits), and</a:t>
            </a:r>
          </a:p>
          <a:p>
            <a:pPr>
              <a:buAutoNum type="romanLcParenBoth"/>
            </a:pPr>
            <a:r>
              <a:rPr lang="en-US" sz="1100" dirty="0"/>
              <a:t>the interaction between patient and physician. </a:t>
            </a:r>
            <a:endParaRPr lang="en-IN" sz="1100" dirty="0"/>
          </a:p>
        </p:txBody>
      </p:sp>
    </p:spTree>
    <p:extLst>
      <p:ext uri="{BB962C8B-B14F-4D97-AF65-F5344CB8AC3E}">
        <p14:creationId xmlns:p14="http://schemas.microsoft.com/office/powerpoint/2010/main" val="418783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473C2-92B4-47EA-982D-D530B490B0F9}"/>
              </a:ext>
            </a:extLst>
          </p:cNvPr>
          <p:cNvSpPr>
            <a:spLocks noGrp="1"/>
          </p:cNvSpPr>
          <p:nvPr>
            <p:ph type="title"/>
          </p:nvPr>
        </p:nvSpPr>
        <p:spPr/>
        <p:txBody>
          <a:bodyPr/>
          <a:lstStyle/>
          <a:p>
            <a:r>
              <a:rPr lang="en-IN" dirty="0"/>
              <a:t>Literature Review</a:t>
            </a:r>
          </a:p>
        </p:txBody>
      </p:sp>
      <p:sp>
        <p:nvSpPr>
          <p:cNvPr id="3" name="Text Placeholder 2">
            <a:extLst>
              <a:ext uri="{FF2B5EF4-FFF2-40B4-BE49-F238E27FC236}">
                <a16:creationId xmlns:a16="http://schemas.microsoft.com/office/drawing/2014/main" id="{F81D8B8B-F920-494B-8F51-96061938FA48}"/>
              </a:ext>
            </a:extLst>
          </p:cNvPr>
          <p:cNvSpPr>
            <a:spLocks noGrp="1"/>
          </p:cNvSpPr>
          <p:nvPr>
            <p:ph type="body" idx="1"/>
          </p:nvPr>
        </p:nvSpPr>
        <p:spPr/>
        <p:txBody>
          <a:bodyPr/>
          <a:lstStyle/>
          <a:p>
            <a:pPr marL="152400" indent="0">
              <a:buNone/>
            </a:pPr>
            <a:r>
              <a:rPr lang="en-US" b="1" dirty="0"/>
              <a:t>MATERIALS </a:t>
            </a:r>
          </a:p>
          <a:p>
            <a:pPr marL="323850" indent="-171450">
              <a:buFont typeface="Arial" panose="020B0604020202020204" pitchFamily="34" charset="0"/>
              <a:buChar char="•"/>
            </a:pPr>
            <a:r>
              <a:rPr lang="en-US" dirty="0"/>
              <a:t>In our study, we focused on drug prescription more specifically reviews on </a:t>
            </a:r>
            <a:r>
              <a:rPr lang="en-US" dirty="0" err="1"/>
              <a:t>medications,given</a:t>
            </a:r>
            <a:r>
              <a:rPr lang="en-US" dirty="0"/>
              <a:t> by online forum users taken within the pharmaceutical field. </a:t>
            </a:r>
          </a:p>
          <a:p>
            <a:pPr marL="323850" indent="-171450">
              <a:buFont typeface="Arial" panose="020B0604020202020204" pitchFamily="34" charset="0"/>
              <a:buChar char="•"/>
            </a:pPr>
            <a:r>
              <a:rPr lang="en-US" dirty="0"/>
              <a:t>Online user reviews in this domain contain information related to multiple aspects such as effectiveness of drugs and side effects, which make automatic analysis very interesting but also challenging.</a:t>
            </a:r>
          </a:p>
          <a:p>
            <a:pPr marL="323850" indent="-171450">
              <a:buFont typeface="Arial" panose="020B0604020202020204" pitchFamily="34" charset="0"/>
              <a:buChar char="•"/>
            </a:pPr>
            <a:r>
              <a:rPr lang="en-US" dirty="0"/>
              <a:t>The data was collected during 2017-18. Machine learning is becoming indispensable for solving problems in many disciplines, including healthcare. </a:t>
            </a:r>
          </a:p>
          <a:p>
            <a:pPr marL="323850" indent="-171450">
              <a:buFont typeface="Arial" panose="020B0604020202020204" pitchFamily="34" charset="0"/>
              <a:buChar char="•"/>
            </a:pPr>
            <a:r>
              <a:rPr lang="en-US" dirty="0"/>
              <a:t>At the moment, we are witnessing the introduction of various machine learning approaches in different fields of healthcare that can help the professionals in improvement of diagnosis or prognosis and even displacing a lot of work done by radiologists and anatomical pathologists (Obermeyer &amp; Emanuel, 2016). However, despite the ever-increasing prediction performance of the novel predictive modelling techniques, most of them still lack interpretability to offer actionable support for healthcare experts (</a:t>
            </a:r>
            <a:r>
              <a:rPr lang="en-US" dirty="0" err="1"/>
              <a:t>Holzinger</a:t>
            </a:r>
            <a:r>
              <a:rPr lang="en-US" dirty="0"/>
              <a:t> et al., 2017; </a:t>
            </a:r>
            <a:r>
              <a:rPr lang="en-US" dirty="0" err="1"/>
              <a:t>Stiglic</a:t>
            </a:r>
            <a:r>
              <a:rPr lang="en-US" dirty="0"/>
              <a:t> et al., 2012). </a:t>
            </a:r>
          </a:p>
          <a:p>
            <a:pPr marL="323850" indent="-171450">
              <a:buFont typeface="Arial" panose="020B0604020202020204" pitchFamily="34" charset="0"/>
              <a:buChar char="•"/>
            </a:pPr>
            <a:r>
              <a:rPr lang="en-US" dirty="0"/>
              <a:t>Therefore, this study aims to offer more insight into balancing the interpretability and predictive performance of the drugs in healthcare. </a:t>
            </a:r>
          </a:p>
          <a:p>
            <a:pPr marL="323850" indent="-171450">
              <a:buFont typeface="Arial" panose="020B0604020202020204" pitchFamily="34" charset="0"/>
              <a:buChar char="•"/>
            </a:pPr>
            <a:r>
              <a:rPr lang="en-US" dirty="0"/>
              <a:t>More specifically, we evaluate different levels of user satisfaction based on there reviews on drugs for different </a:t>
            </a:r>
            <a:r>
              <a:rPr lang="en-US" dirty="0" err="1"/>
              <a:t>diseases,and</a:t>
            </a:r>
            <a:r>
              <a:rPr lang="en-US" dirty="0"/>
              <a:t> suggest which drugs are best and worst for a </a:t>
            </a:r>
            <a:r>
              <a:rPr lang="en-US" dirty="0" err="1"/>
              <a:t>disease.Evaluation</a:t>
            </a:r>
            <a:r>
              <a:rPr lang="en-US" dirty="0"/>
              <a:t> is based on user review.</a:t>
            </a:r>
            <a:endParaRPr lang="en-IN" dirty="0"/>
          </a:p>
        </p:txBody>
      </p:sp>
    </p:spTree>
    <p:extLst>
      <p:ext uri="{BB962C8B-B14F-4D97-AF65-F5344CB8AC3E}">
        <p14:creationId xmlns:p14="http://schemas.microsoft.com/office/powerpoint/2010/main" val="1884962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09B0-A36A-448C-9125-696A74FDBF1E}"/>
              </a:ext>
            </a:extLst>
          </p:cNvPr>
          <p:cNvSpPr>
            <a:spLocks noGrp="1"/>
          </p:cNvSpPr>
          <p:nvPr>
            <p:ph type="title"/>
          </p:nvPr>
        </p:nvSpPr>
        <p:spPr/>
        <p:txBody>
          <a:bodyPr/>
          <a:lstStyle/>
          <a:p>
            <a:r>
              <a:rPr lang="en-IN" dirty="0"/>
              <a:t>Project Description</a:t>
            </a:r>
          </a:p>
        </p:txBody>
      </p:sp>
      <p:sp>
        <p:nvSpPr>
          <p:cNvPr id="3" name="Text Placeholder 2">
            <a:extLst>
              <a:ext uri="{FF2B5EF4-FFF2-40B4-BE49-F238E27FC236}">
                <a16:creationId xmlns:a16="http://schemas.microsoft.com/office/drawing/2014/main" id="{9F287EB5-11BA-4865-A28D-D2E337224ACC}"/>
              </a:ext>
            </a:extLst>
          </p:cNvPr>
          <p:cNvSpPr>
            <a:spLocks noGrp="1"/>
          </p:cNvSpPr>
          <p:nvPr>
            <p:ph type="body" idx="1"/>
          </p:nvPr>
        </p:nvSpPr>
        <p:spPr/>
        <p:txBody>
          <a:bodyPr/>
          <a:lstStyle/>
          <a:p>
            <a:pPr>
              <a:lnSpc>
                <a:spcPct val="107000"/>
              </a:lnSpc>
              <a:spcAft>
                <a:spcPts val="800"/>
              </a:spcAft>
            </a:pPr>
            <a:r>
              <a:rPr lang="en-US" dirty="0">
                <a:effectLst/>
                <a:latin typeface="Avenir Next LT Pro" panose="020B0604020202020204" pitchFamily="34" charset="0"/>
                <a:ea typeface="Calibri" panose="020F0502020204030204" pitchFamily="34" charset="0"/>
                <a:cs typeface="Times New Roman" panose="02020603050405020304" pitchFamily="18" charset="0"/>
              </a:rPr>
              <a:t>The proposed system is using a Database for storing information. In regular database systems, sometimes because of existence of huge data it is not possible to fulfill the user's criteria and to provide them with the exact the information that they need to make a decision. These huge record sets can be processed and learned for better and automated medication. So, this can be done with machine learning systems to evaluate the patient, diagnose them and to prescribe them with medicine. With big data growth in biomedical and healthcare communities, this can be overcome by providing more accurate analysis. So, using machine learning algorithms effective prediction of diseases can be done and providing with precise medicine for the disease.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Avenir Next LT Pro" panose="020B0604020202020204" pitchFamily="34" charset="0"/>
                <a:ea typeface="Calibri" panose="020F0502020204030204" pitchFamily="34" charset="0"/>
                <a:cs typeface="Times New Roman" panose="02020603050405020304" pitchFamily="18" charset="0"/>
              </a:rPr>
              <a:t>This system built using machine learning is developed with huge number of patient records. So, with these huge record sets a machine can be built which can learn those data, cluster them, classify them and extract them whenever in need. So, by using various machine learning algorithms we can train a System with those data. So, it does something more than a normal database system which can only be referred rather than making a study over those data. Entirely for the prediction of the human diseases and prescribing solution. So, the entire activities of the system must be under the surveillance of an expert Doctor who have a detailed knowledge in the field of medicine.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buNone/>
            </a:pPr>
            <a:endParaRPr lang="en-IN" dirty="0"/>
          </a:p>
        </p:txBody>
      </p:sp>
    </p:spTree>
    <p:extLst>
      <p:ext uri="{BB962C8B-B14F-4D97-AF65-F5344CB8AC3E}">
        <p14:creationId xmlns:p14="http://schemas.microsoft.com/office/powerpoint/2010/main" val="2045883124"/>
      </p:ext>
    </p:extLst>
  </p:cSld>
  <p:clrMapOvr>
    <a:masterClrMapping/>
  </p:clrMapOvr>
</p:sld>
</file>

<file path=ppt/theme/theme1.xml><?xml version="1.0" encoding="utf-8"?>
<a:theme xmlns:a="http://schemas.openxmlformats.org/drawingml/2006/main" name="Hydrocephalus Clinical Case by Slidesgo">
  <a:themeElements>
    <a:clrScheme name="Simple Light">
      <a:dk1>
        <a:srgbClr val="095856"/>
      </a:dk1>
      <a:lt1>
        <a:srgbClr val="FFFFFF"/>
      </a:lt1>
      <a:dk2>
        <a:srgbClr val="191919"/>
      </a:dk2>
      <a:lt2>
        <a:srgbClr val="FF3486"/>
      </a:lt2>
      <a:accent1>
        <a:srgbClr val="FFD3E5"/>
      </a:accent1>
      <a:accent2>
        <a:srgbClr val="FFDF82"/>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1831</Words>
  <Application>Microsoft Office PowerPoint</Application>
  <PresentationFormat>On-screen Show (16:9)</PresentationFormat>
  <Paragraphs>85</Paragraphs>
  <Slides>13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Raleway</vt:lpstr>
      <vt:lpstr>Avenir Next LT Pro</vt:lpstr>
      <vt:lpstr>Poppins</vt:lpstr>
      <vt:lpstr>Calibri</vt:lpstr>
      <vt:lpstr>Segoe UI</vt:lpstr>
      <vt:lpstr>Anaheim</vt:lpstr>
      <vt:lpstr>Formula1 Display-Bold</vt:lpstr>
      <vt:lpstr>Bebas Neue</vt:lpstr>
      <vt:lpstr>Roboto Condensed Light</vt:lpstr>
      <vt:lpstr>Arial</vt:lpstr>
      <vt:lpstr>Hydrocephalus Clinical Case by Slidesgo</vt:lpstr>
      <vt:lpstr>Drug Prescription and Analysis using Machine Learning</vt:lpstr>
      <vt:lpstr>Content Of This Template</vt:lpstr>
      <vt:lpstr>Abstract</vt:lpstr>
      <vt:lpstr>Introduction</vt:lpstr>
      <vt:lpstr>Introduction</vt:lpstr>
      <vt:lpstr>Literature Review</vt:lpstr>
      <vt:lpstr>Literature Review</vt:lpstr>
      <vt:lpstr>Literature Review</vt:lpstr>
      <vt:lpstr>Project Description</vt:lpstr>
      <vt:lpstr>Project Description</vt:lpstr>
      <vt:lpstr>Modules</vt:lpstr>
      <vt:lpstr>Tools Used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Prescription and Analysis using Machine Learning</dc:title>
  <dc:creator>Aryaman Mishra</dc:creator>
  <cp:lastModifiedBy>Aryaman Mishra</cp:lastModifiedBy>
  <cp:revision>4</cp:revision>
  <dcterms:modified xsi:type="dcterms:W3CDTF">2021-09-30T14:32:18Z</dcterms:modified>
</cp:coreProperties>
</file>