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914F-4518-4309-85C0-3C83ABC1B28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D269A7E-86B6-4BAD-BF97-E56186BD8D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914F-4518-4309-85C0-3C83ABC1B28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9A7E-86B6-4BAD-BF97-E56186BD8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914F-4518-4309-85C0-3C83ABC1B28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9A7E-86B6-4BAD-BF97-E56186BD8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914F-4518-4309-85C0-3C83ABC1B28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9A7E-86B6-4BAD-BF97-E56186BD8D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914F-4518-4309-85C0-3C83ABC1B28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D269A7E-86B6-4BAD-BF97-E56186BD8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914F-4518-4309-85C0-3C83ABC1B28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9A7E-86B6-4BAD-BF97-E56186BD8D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914F-4518-4309-85C0-3C83ABC1B28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9A7E-86B6-4BAD-BF97-E56186BD8D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914F-4518-4309-85C0-3C83ABC1B28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9A7E-86B6-4BAD-BF97-E56186BD8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914F-4518-4309-85C0-3C83ABC1B28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9A7E-86B6-4BAD-BF97-E56186BD8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914F-4518-4309-85C0-3C83ABC1B28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9A7E-86B6-4BAD-BF97-E56186BD8D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914F-4518-4309-85C0-3C83ABC1B28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D269A7E-86B6-4BAD-BF97-E56186BD8D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F2C914F-4518-4309-85C0-3C83ABC1B28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D269A7E-86B6-4BAD-BF97-E56186BD8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programs in </a:t>
            </a:r>
            <a:br>
              <a:rPr lang="en-US" dirty="0" smtClean="0"/>
            </a:br>
            <a:r>
              <a:rPr lang="en-US" dirty="0" smtClean="0"/>
              <a:t>Exception Handling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public class exceptions{   </a:t>
            </a:r>
          </a:p>
          <a:p>
            <a:pPr fontAlgn="base">
              <a:buNone/>
            </a:pPr>
            <a:r>
              <a:rPr lang="en-US" dirty="0" smtClean="0"/>
              <a:t>  public static void 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pPr fontAlgn="base"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[] array = new 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</a:p>
          <a:p>
            <a:pPr fontAlgn="base">
              <a:buNone/>
            </a:pPr>
            <a:r>
              <a:rPr lang="en-US" dirty="0" smtClean="0"/>
              <a:t>        for(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=0;i&lt;4;++</a:t>
            </a:r>
            <a:r>
              <a:rPr lang="en-US" dirty="0" err="1" smtClean="0"/>
              <a:t>i</a:t>
            </a:r>
            <a:r>
              <a:rPr lang="en-US" dirty="0" smtClean="0"/>
              <a:t>){</a:t>
            </a:r>
          </a:p>
          <a:p>
            <a:pPr fontAlgn="base">
              <a:buNone/>
            </a:pPr>
            <a:r>
              <a:rPr lang="en-US" dirty="0" smtClean="0"/>
              <a:t>            array[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fontAlgn="base">
              <a:buNone/>
            </a:pPr>
            <a:r>
              <a:rPr lang="en-US" dirty="0" smtClean="0"/>
              <a:t>        }</a:t>
            </a:r>
          </a:p>
          <a:p>
            <a:pPr fontAlgn="base"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(array);</a:t>
            </a:r>
          </a:p>
          <a:p>
            <a:pPr fontAlgn="base">
              <a:buNone/>
            </a:pPr>
            <a:r>
              <a:rPr lang="en-US" dirty="0" smtClean="0"/>
              <a:t>    }</a:t>
            </a:r>
          </a:p>
          <a:p>
            <a:pPr fontAlgn="base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	Solution using TRY block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458200" cy="5791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public class exceptions{</a:t>
            </a:r>
          </a:p>
          <a:p>
            <a:pPr>
              <a:buNone/>
            </a:pPr>
            <a:r>
              <a:rPr lang="en-US" dirty="0" smtClean="0"/>
              <a:t>  public static void 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[] array = new 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</a:p>
          <a:p>
            <a:pPr>
              <a:buNone/>
            </a:pPr>
            <a:r>
              <a:rPr lang="en-US" dirty="0" smtClean="0"/>
              <a:t>    try{</a:t>
            </a:r>
          </a:p>
          <a:p>
            <a:pPr>
              <a:buNone/>
            </a:pPr>
            <a:r>
              <a:rPr lang="en-US" dirty="0" smtClean="0"/>
              <a:t>          for(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=0;i&lt;4;++</a:t>
            </a:r>
            <a:r>
              <a:rPr lang="en-US" dirty="0" err="1" smtClean="0"/>
              <a:t>i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             array[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       }</a:t>
            </a:r>
          </a:p>
          <a:p>
            <a:pPr>
              <a:buNone/>
            </a:pPr>
            <a:r>
              <a:rPr lang="en-US" dirty="0" smtClean="0"/>
              <a:t>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(array);</a:t>
            </a:r>
          </a:p>
          <a:p>
            <a:pPr>
              <a:buNone/>
            </a:pPr>
            <a:r>
              <a:rPr lang="en-US" dirty="0" smtClean="0"/>
              <a:t>   }</a:t>
            </a:r>
          </a:p>
          <a:p>
            <a:pPr>
              <a:buNone/>
            </a:pPr>
            <a:r>
              <a:rPr lang="en-US" dirty="0" smtClean="0"/>
              <a:t>     catch(</a:t>
            </a:r>
            <a:r>
              <a:rPr lang="en-US" dirty="0" err="1" smtClean="0"/>
              <a:t>ArrayIndexOutOfBoundsException</a:t>
            </a:r>
            <a:r>
              <a:rPr lang="en-US" dirty="0" smtClean="0"/>
              <a:t> e){</a:t>
            </a:r>
          </a:p>
          <a:p>
            <a:pPr>
              <a:buNone/>
            </a:pPr>
            <a:r>
              <a:rPr lang="en-US" dirty="0" smtClean="0"/>
              <a:t>     //printed just to inform that we have entered the catch block</a:t>
            </a:r>
          </a:p>
          <a:p>
            <a:pPr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("Oops, we went to far, better go back to 0!");</a:t>
            </a:r>
          </a:p>
          <a:p>
            <a:pPr>
              <a:buNone/>
            </a:pPr>
            <a:r>
              <a:rPr lang="en-US" dirty="0" smtClean="0"/>
              <a:t>        }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</a:t>
            </a:r>
            <a:r>
              <a:rPr lang="en-US" b="1" dirty="0" smtClean="0"/>
              <a:t>Using Finally block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762000"/>
            <a:ext cx="8534400" cy="586740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1800" dirty="0" smtClean="0"/>
              <a:t>public class exceptions{</a:t>
            </a:r>
          </a:p>
          <a:p>
            <a:pPr fontAlgn="base">
              <a:buNone/>
            </a:pPr>
            <a:r>
              <a:rPr lang="en-US" sz="1800" dirty="0" smtClean="0"/>
              <a:t>    public static void 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[]){</a:t>
            </a:r>
          </a:p>
          <a:p>
            <a:pPr fontAlgn="base">
              <a:buNone/>
            </a:pPr>
            <a:r>
              <a:rPr lang="en-US" sz="1800" dirty="0" smtClean="0"/>
              <a:t>        </a:t>
            </a:r>
            <a:r>
              <a:rPr lang="en-US" sz="1800" dirty="0" err="1" smtClean="0"/>
              <a:t>int</a:t>
            </a:r>
            <a:r>
              <a:rPr lang="en-US" sz="1800" dirty="0" smtClean="0"/>
              <a:t>[] array = new </a:t>
            </a:r>
            <a:r>
              <a:rPr lang="en-US" sz="1800" dirty="0" err="1" smtClean="0"/>
              <a:t>int</a:t>
            </a:r>
            <a:r>
              <a:rPr lang="en-US" sz="1800" dirty="0" smtClean="0"/>
              <a:t>[3];</a:t>
            </a:r>
          </a:p>
          <a:p>
            <a:pPr fontAlgn="base">
              <a:buNone/>
            </a:pPr>
            <a:r>
              <a:rPr lang="en-US" sz="1800" dirty="0" smtClean="0"/>
              <a:t>        try{</a:t>
            </a:r>
          </a:p>
          <a:p>
            <a:pPr fontAlgn="base">
              <a:buNone/>
            </a:pPr>
            <a:r>
              <a:rPr lang="en-US" sz="1800" dirty="0" smtClean="0"/>
              <a:t>            for(</a:t>
            </a:r>
            <a:r>
              <a:rPr lang="en-US" sz="1800" dirty="0" err="1" smtClean="0"/>
              <a:t>int</a:t>
            </a:r>
            <a:r>
              <a:rPr lang="en-US" sz="1800" dirty="0" smtClean="0"/>
              <a:t> </a:t>
            </a:r>
            <a:r>
              <a:rPr lang="en-US" sz="1800" dirty="0" err="1" smtClean="0"/>
              <a:t>i</a:t>
            </a:r>
            <a:r>
              <a:rPr lang="en-US" sz="1800" dirty="0" smtClean="0"/>
              <a:t>=0;i&lt;4;++</a:t>
            </a:r>
            <a:r>
              <a:rPr lang="en-US" sz="1800" dirty="0" err="1" smtClean="0"/>
              <a:t>i</a:t>
            </a:r>
            <a:r>
              <a:rPr lang="en-US" sz="1800" dirty="0" smtClean="0"/>
              <a:t>){</a:t>
            </a:r>
          </a:p>
          <a:p>
            <a:pPr fontAlgn="base">
              <a:buNone/>
            </a:pPr>
            <a:r>
              <a:rPr lang="en-US" sz="1800" dirty="0" smtClean="0"/>
              <a:t>               array[</a:t>
            </a:r>
            <a:r>
              <a:rPr lang="en-US" sz="1800" dirty="0" err="1" smtClean="0"/>
              <a:t>i</a:t>
            </a:r>
            <a:r>
              <a:rPr lang="en-US" sz="1800" dirty="0" smtClean="0"/>
              <a:t>] = </a:t>
            </a:r>
            <a:r>
              <a:rPr lang="en-US" sz="1800" dirty="0" err="1" smtClean="0"/>
              <a:t>i</a:t>
            </a:r>
            <a:r>
              <a:rPr lang="en-US" sz="1800" dirty="0" smtClean="0"/>
              <a:t>;</a:t>
            </a:r>
          </a:p>
          <a:p>
            <a:pPr fontAlgn="base">
              <a:buNone/>
            </a:pPr>
            <a:r>
              <a:rPr lang="en-US" sz="1800" dirty="0" smtClean="0"/>
              <a:t>        }</a:t>
            </a:r>
          </a:p>
          <a:p>
            <a:pPr fontAlgn="base">
              <a:buNone/>
            </a:pPr>
            <a:r>
              <a:rPr lang="en-US" sz="1800" dirty="0" smtClean="0"/>
              <a:t>        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(array);</a:t>
            </a:r>
          </a:p>
          <a:p>
            <a:pPr fontAlgn="base">
              <a:buNone/>
            </a:pPr>
            <a:r>
              <a:rPr lang="en-US" sz="1800" dirty="0" smtClean="0"/>
              <a:t>      }</a:t>
            </a:r>
          </a:p>
          <a:p>
            <a:pPr fontAlgn="base">
              <a:buNone/>
            </a:pPr>
            <a:r>
              <a:rPr lang="en-US" sz="1800" dirty="0" smtClean="0"/>
              <a:t> catch(</a:t>
            </a:r>
            <a:r>
              <a:rPr lang="en-US" sz="1800" dirty="0" err="1" smtClean="0"/>
              <a:t>ArrayIndexOutOfBoundsException</a:t>
            </a:r>
            <a:r>
              <a:rPr lang="en-US" sz="1800" dirty="0" smtClean="0"/>
              <a:t> e){</a:t>
            </a:r>
          </a:p>
          <a:p>
            <a:pPr fontAlgn="base">
              <a:buNone/>
            </a:pPr>
            <a:r>
              <a:rPr lang="en-US" sz="1800" dirty="0" smtClean="0"/>
              <a:t>         //printed just to inform that we have entered the catch block</a:t>
            </a:r>
          </a:p>
          <a:p>
            <a:pPr fontAlgn="base">
              <a:buNone/>
            </a:pPr>
            <a:r>
              <a:rPr lang="en-US" sz="1800" dirty="0" smtClean="0"/>
              <a:t>          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("Oops, we went to far, better go back to 0!");</a:t>
            </a:r>
          </a:p>
          <a:p>
            <a:pPr fontAlgn="base">
              <a:buNone/>
            </a:pPr>
            <a:r>
              <a:rPr lang="en-US" sz="1800" dirty="0" smtClean="0"/>
              <a:t>       }</a:t>
            </a:r>
          </a:p>
          <a:p>
            <a:pPr fontAlgn="base">
              <a:buNone/>
            </a:pPr>
            <a:r>
              <a:rPr lang="en-US" sz="1800" dirty="0" smtClean="0"/>
              <a:t>      finally{</a:t>
            </a:r>
          </a:p>
          <a:p>
            <a:pPr fontAlgn="base">
              <a:buNone/>
            </a:pPr>
            <a:r>
              <a:rPr lang="en-US" sz="1800" dirty="0" smtClean="0"/>
              <a:t>          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(array);</a:t>
            </a:r>
          </a:p>
          <a:p>
            <a:pPr fontAlgn="base">
              <a:buNone/>
            </a:pPr>
            <a:r>
              <a:rPr lang="en-US" sz="1800" dirty="0" smtClean="0"/>
              <a:t>           //method call to continue program</a:t>
            </a:r>
          </a:p>
          <a:p>
            <a:pPr fontAlgn="base">
              <a:buNone/>
            </a:pPr>
            <a:r>
              <a:rPr lang="en-US" sz="1800" dirty="0" smtClean="0"/>
              <a:t>     }    }   }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Multiple CATCH blocks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305800" cy="5486400"/>
          </a:xfrm>
        </p:spPr>
        <p:txBody>
          <a:bodyPr/>
          <a:lstStyle/>
          <a:p>
            <a:pPr fontAlgn="base">
              <a:buNone/>
            </a:pPr>
            <a:r>
              <a:rPr lang="en-US" dirty="0" smtClean="0"/>
              <a:t>public class exceptions{   </a:t>
            </a:r>
          </a:p>
          <a:p>
            <a:pPr fontAlgn="base">
              <a:buNone/>
            </a:pPr>
            <a:r>
              <a:rPr lang="en-US" dirty="0" smtClean="0"/>
              <a:t>  public static void 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pPr fontAlgn="base"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[] array = new 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</a:p>
          <a:p>
            <a:pPr fontAlgn="base">
              <a:buNone/>
            </a:pPr>
            <a:r>
              <a:rPr lang="en-US" dirty="0" smtClean="0"/>
              <a:t>        for(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=0;i&lt;4;++</a:t>
            </a:r>
            <a:r>
              <a:rPr lang="en-US" dirty="0" err="1" smtClean="0"/>
              <a:t>i</a:t>
            </a:r>
            <a:r>
              <a:rPr lang="en-US" dirty="0" smtClean="0"/>
              <a:t>){</a:t>
            </a:r>
          </a:p>
          <a:p>
            <a:pPr fontAlgn="base">
              <a:buNone/>
            </a:pPr>
            <a:r>
              <a:rPr lang="en-US" dirty="0" smtClean="0"/>
              <a:t>            array[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fontAlgn="base">
              <a:buNone/>
            </a:pPr>
            <a:r>
              <a:rPr lang="en-US" dirty="0" smtClean="0"/>
              <a:t>        }</a:t>
            </a:r>
          </a:p>
          <a:p>
            <a:pPr fontAlgn="base">
              <a:buNone/>
            </a:pPr>
            <a:r>
              <a:rPr lang="en-US" dirty="0" smtClean="0"/>
              <a:t>        array[0] = 2/0;</a:t>
            </a:r>
          </a:p>
          <a:p>
            <a:pPr fontAlgn="base"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(array);</a:t>
            </a:r>
          </a:p>
          <a:p>
            <a:pPr fontAlgn="base">
              <a:buNone/>
            </a:pPr>
            <a:r>
              <a:rPr lang="en-US" dirty="0" smtClean="0"/>
              <a:t>    }</a:t>
            </a:r>
          </a:p>
          <a:p>
            <a:pPr fontAlgn="base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763000" cy="6400800"/>
          </a:xfrm>
        </p:spPr>
        <p:txBody>
          <a:bodyPr>
            <a:normAutofit fontScale="47500" lnSpcReduction="20000"/>
          </a:bodyPr>
          <a:lstStyle/>
          <a:p>
            <a:pPr fontAlgn="base">
              <a:buNone/>
            </a:pPr>
            <a:r>
              <a:rPr lang="en-US" sz="5900" dirty="0" smtClean="0"/>
              <a:t>public class exceptions</a:t>
            </a:r>
            <a:r>
              <a:rPr lang="en-US" sz="2800" dirty="0" smtClean="0"/>
              <a:t> </a:t>
            </a:r>
            <a:r>
              <a:rPr lang="en-US" sz="6700" dirty="0" smtClean="0"/>
              <a:t>{</a:t>
            </a:r>
          </a:p>
          <a:p>
            <a:pPr fontAlgn="base">
              <a:buNone/>
            </a:pPr>
            <a:r>
              <a:rPr lang="en-US" sz="6400" dirty="0" smtClean="0"/>
              <a:t>    public static void main(String </a:t>
            </a:r>
            <a:r>
              <a:rPr lang="en-US" sz="6400" dirty="0" err="1" smtClean="0"/>
              <a:t>Args</a:t>
            </a:r>
            <a:r>
              <a:rPr lang="en-US" sz="6400" dirty="0" smtClean="0"/>
              <a:t>[]){</a:t>
            </a:r>
          </a:p>
          <a:p>
            <a:pPr fontAlgn="base">
              <a:buNone/>
            </a:pPr>
            <a:r>
              <a:rPr lang="en-US" sz="6400" dirty="0" smtClean="0"/>
              <a:t>        </a:t>
            </a:r>
            <a:r>
              <a:rPr lang="en-US" sz="6400" dirty="0" err="1" smtClean="0"/>
              <a:t>int</a:t>
            </a:r>
            <a:r>
              <a:rPr lang="en-US" sz="6400" dirty="0" smtClean="0"/>
              <a:t>[] array = new </a:t>
            </a:r>
            <a:r>
              <a:rPr lang="en-US" sz="6400" dirty="0" err="1" smtClean="0"/>
              <a:t>int</a:t>
            </a:r>
            <a:r>
              <a:rPr lang="en-US" sz="6400" dirty="0" smtClean="0"/>
              <a:t>[3];</a:t>
            </a:r>
          </a:p>
          <a:p>
            <a:pPr fontAlgn="base">
              <a:buNone/>
            </a:pPr>
            <a:r>
              <a:rPr lang="en-US" sz="6400" dirty="0" smtClean="0"/>
              <a:t>        try{           </a:t>
            </a:r>
          </a:p>
          <a:p>
            <a:pPr fontAlgn="base">
              <a:buNone/>
            </a:pPr>
            <a:r>
              <a:rPr lang="en-US" sz="6400" dirty="0" smtClean="0"/>
              <a:t>            for(</a:t>
            </a:r>
            <a:r>
              <a:rPr lang="en-US" sz="6400" dirty="0" err="1" smtClean="0"/>
              <a:t>int</a:t>
            </a:r>
            <a:r>
              <a:rPr lang="en-US" sz="6400" dirty="0" smtClean="0"/>
              <a:t> </a:t>
            </a:r>
            <a:r>
              <a:rPr lang="en-US" sz="6400" dirty="0" err="1" smtClean="0"/>
              <a:t>i</a:t>
            </a:r>
            <a:r>
              <a:rPr lang="en-US" sz="6400" dirty="0" smtClean="0"/>
              <a:t>=0;i&lt;4;++</a:t>
            </a:r>
            <a:r>
              <a:rPr lang="en-US" sz="6400" dirty="0" err="1" smtClean="0"/>
              <a:t>i</a:t>
            </a:r>
            <a:r>
              <a:rPr lang="en-US" sz="6400" dirty="0" smtClean="0"/>
              <a:t>){</a:t>
            </a:r>
          </a:p>
          <a:p>
            <a:pPr fontAlgn="base">
              <a:buNone/>
            </a:pPr>
            <a:r>
              <a:rPr lang="en-US" sz="6400" dirty="0" smtClean="0"/>
              <a:t>                array[</a:t>
            </a:r>
            <a:r>
              <a:rPr lang="en-US" sz="6400" dirty="0" err="1" smtClean="0"/>
              <a:t>i</a:t>
            </a:r>
            <a:r>
              <a:rPr lang="en-US" sz="6400" dirty="0" smtClean="0"/>
              <a:t>] = </a:t>
            </a:r>
            <a:r>
              <a:rPr lang="en-US" sz="6400" dirty="0" err="1" smtClean="0"/>
              <a:t>i</a:t>
            </a:r>
            <a:r>
              <a:rPr lang="en-US" sz="6400" dirty="0" smtClean="0"/>
              <a:t>;</a:t>
            </a:r>
          </a:p>
          <a:p>
            <a:pPr fontAlgn="base">
              <a:buNone/>
            </a:pPr>
            <a:r>
              <a:rPr lang="en-US" sz="6400" dirty="0" smtClean="0"/>
              <a:t>            }</a:t>
            </a:r>
          </a:p>
          <a:p>
            <a:pPr fontAlgn="base">
              <a:buNone/>
            </a:pPr>
            <a:r>
              <a:rPr lang="en-US" sz="6400" dirty="0" smtClean="0"/>
              <a:t>            array[0] = 2/0;</a:t>
            </a:r>
          </a:p>
          <a:p>
            <a:pPr fontAlgn="base">
              <a:buNone/>
            </a:pPr>
            <a:r>
              <a:rPr lang="en-US" sz="6400" dirty="0" smtClean="0"/>
              <a:t>        }</a:t>
            </a:r>
          </a:p>
          <a:p>
            <a:pPr fontAlgn="base">
              <a:buNone/>
            </a:pPr>
            <a:r>
              <a:rPr lang="en-US" sz="6400" dirty="0" smtClean="0"/>
              <a:t>        catch(</a:t>
            </a:r>
            <a:r>
              <a:rPr lang="en-US" sz="6400" dirty="0" err="1" smtClean="0"/>
              <a:t>ArrayIndexOutOfBoundsException</a:t>
            </a:r>
            <a:r>
              <a:rPr lang="en-US" sz="6400" dirty="0" smtClean="0"/>
              <a:t> e){</a:t>
            </a:r>
          </a:p>
          <a:p>
            <a:pPr fontAlgn="base">
              <a:buNone/>
            </a:pPr>
            <a:r>
              <a:rPr lang="en-US" sz="6400" dirty="0" smtClean="0"/>
              <a:t>            </a:t>
            </a:r>
            <a:r>
              <a:rPr lang="en-US" sz="6400" dirty="0" err="1" smtClean="0"/>
              <a:t>System.out.println</a:t>
            </a:r>
            <a:r>
              <a:rPr lang="en-US" sz="6400" dirty="0" smtClean="0"/>
              <a:t>("Oops, we went to far, better go back to 0!");</a:t>
            </a:r>
          </a:p>
          <a:p>
            <a:pPr fontAlgn="base">
              <a:buNone/>
            </a:pPr>
            <a:r>
              <a:rPr lang="en-US" sz="6400" dirty="0" smtClean="0"/>
              <a:t>        }</a:t>
            </a:r>
          </a:p>
          <a:p>
            <a:pPr fontAlgn="base">
              <a:buNone/>
            </a:pPr>
            <a:r>
              <a:rPr lang="en-US" sz="6400" dirty="0" smtClean="0"/>
              <a:t>      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62000"/>
            <a:ext cx="7772400" cy="525780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sz="2800" dirty="0"/>
              <a:t> catch(</a:t>
            </a:r>
            <a:r>
              <a:rPr lang="en-US" sz="2800" dirty="0" err="1"/>
              <a:t>ArithmeticException</a:t>
            </a:r>
            <a:r>
              <a:rPr lang="en-US" sz="2800" dirty="0"/>
              <a:t> e){</a:t>
            </a:r>
          </a:p>
          <a:p>
            <a:pPr fontAlgn="base">
              <a:buNone/>
            </a:pPr>
            <a:r>
              <a:rPr lang="en-US" sz="2800" dirty="0"/>
              <a:t>            </a:t>
            </a:r>
            <a:r>
              <a:rPr lang="en-US" sz="2800" dirty="0" err="1"/>
              <a:t>System.out.println</a:t>
            </a:r>
            <a:r>
              <a:rPr lang="en-US" sz="2800" dirty="0"/>
              <a:t>("Cannot Divide by Zero!");</a:t>
            </a:r>
          </a:p>
          <a:p>
            <a:pPr fontAlgn="base">
              <a:buNone/>
            </a:pPr>
            <a:r>
              <a:rPr lang="en-US" sz="2800" dirty="0"/>
              <a:t>            //method call to continue program</a:t>
            </a:r>
          </a:p>
          <a:p>
            <a:pPr fontAlgn="base">
              <a:buNone/>
            </a:pPr>
            <a:r>
              <a:rPr lang="en-US" sz="2800" dirty="0"/>
              <a:t>        }</a:t>
            </a:r>
          </a:p>
          <a:p>
            <a:pPr fontAlgn="base">
              <a:buNone/>
            </a:pPr>
            <a:r>
              <a:rPr lang="en-US" sz="2800" dirty="0"/>
              <a:t>        </a:t>
            </a:r>
            <a:r>
              <a:rPr lang="en-US" sz="2800" dirty="0">
                <a:solidFill>
                  <a:srgbClr val="FF0000"/>
                </a:solidFill>
              </a:rPr>
              <a:t>catch(Exception e){</a:t>
            </a:r>
          </a:p>
          <a:p>
            <a:pPr fontAlgn="base">
              <a:buNone/>
            </a:pPr>
            <a:r>
              <a:rPr lang="en-US" sz="2800" dirty="0">
                <a:solidFill>
                  <a:srgbClr val="FF0000"/>
                </a:solidFill>
              </a:rPr>
              <a:t>            </a:t>
            </a:r>
            <a:r>
              <a:rPr lang="en-US" sz="2800" dirty="0" err="1">
                <a:solidFill>
                  <a:srgbClr val="FF0000"/>
                </a:solidFill>
              </a:rPr>
              <a:t>System.out.println</a:t>
            </a:r>
            <a:r>
              <a:rPr lang="en-US" sz="2800" dirty="0">
                <a:solidFill>
                  <a:srgbClr val="FF0000"/>
                </a:solidFill>
              </a:rPr>
              <a:t>("An Unknown Error has </a:t>
            </a:r>
            <a:r>
              <a:rPr lang="en-US" sz="2800" dirty="0" err="1">
                <a:solidFill>
                  <a:srgbClr val="FF0000"/>
                </a:solidFill>
              </a:rPr>
              <a:t>Occured</a:t>
            </a:r>
            <a:r>
              <a:rPr lang="en-US" sz="2800" dirty="0">
                <a:solidFill>
                  <a:srgbClr val="FF0000"/>
                </a:solidFill>
              </a:rPr>
              <a:t>");</a:t>
            </a:r>
          </a:p>
          <a:p>
            <a:pPr fontAlgn="base">
              <a:buNone/>
            </a:pPr>
            <a:r>
              <a:rPr lang="en-US" sz="2800" dirty="0">
                <a:solidFill>
                  <a:srgbClr val="FF0000"/>
                </a:solidFill>
              </a:rPr>
              <a:t>            </a:t>
            </a:r>
            <a:r>
              <a:rPr lang="en-US" sz="2800" dirty="0" err="1">
                <a:solidFill>
                  <a:srgbClr val="FF0000"/>
                </a:solidFill>
              </a:rPr>
              <a:t>e.printStackTrace</a:t>
            </a:r>
            <a:r>
              <a:rPr lang="en-US" sz="2800" dirty="0">
                <a:solidFill>
                  <a:srgbClr val="FF0000"/>
                </a:solidFill>
              </a:rPr>
              <a:t>();</a:t>
            </a:r>
          </a:p>
          <a:p>
            <a:pPr fontAlgn="base">
              <a:buNone/>
            </a:pPr>
            <a:r>
              <a:rPr lang="en-US" sz="2800" dirty="0">
                <a:solidFill>
                  <a:srgbClr val="FF0000"/>
                </a:solidFill>
              </a:rPr>
              <a:t>        }</a:t>
            </a:r>
          </a:p>
          <a:p>
            <a:pPr fontAlgn="base">
              <a:buNone/>
            </a:pPr>
            <a:r>
              <a:rPr lang="en-US" sz="2800" dirty="0"/>
              <a:t>        finally{</a:t>
            </a:r>
          </a:p>
          <a:p>
            <a:pPr fontAlgn="base">
              <a:buNone/>
            </a:pPr>
            <a:r>
              <a:rPr lang="en-US" sz="2800" dirty="0"/>
              <a:t>            </a:t>
            </a:r>
            <a:r>
              <a:rPr lang="en-US" sz="2800" dirty="0" err="1"/>
              <a:t>System.out.println</a:t>
            </a:r>
            <a:r>
              <a:rPr lang="en-US" sz="2800" dirty="0"/>
              <a:t>(array);</a:t>
            </a:r>
          </a:p>
          <a:p>
            <a:pPr fontAlgn="base">
              <a:buNone/>
            </a:pPr>
            <a:r>
              <a:rPr lang="en-US" sz="2800" dirty="0"/>
              <a:t>            //method call to continue program  </a:t>
            </a:r>
          </a:p>
          <a:p>
            <a:pPr fontAlgn="base">
              <a:buNone/>
            </a:pPr>
            <a:r>
              <a:rPr lang="en-US" sz="2800" dirty="0"/>
              <a:t>        }    }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2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Throw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105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Exep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static </a:t>
            </a:r>
            <a:r>
              <a:rPr lang="en-US" dirty="0" smtClean="0"/>
              <a:t>void </a:t>
            </a:r>
            <a:r>
              <a:rPr lang="en-US" dirty="0" smtClean="0"/>
              <a:t>validate(</a:t>
            </a:r>
            <a:r>
              <a:rPr lang="en-US" dirty="0" err="1" smtClean="0"/>
              <a:t>int</a:t>
            </a:r>
            <a:r>
              <a:rPr lang="en-US" dirty="0" smtClean="0"/>
              <a:t> age)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if(age&lt;18)</a:t>
            </a:r>
          </a:p>
          <a:p>
            <a:pPr>
              <a:buNone/>
            </a:pPr>
            <a:r>
              <a:rPr lang="en-US" dirty="0" smtClean="0"/>
              <a:t>     throw new </a:t>
            </a:r>
            <a:r>
              <a:rPr lang="en-US" dirty="0" err="1" smtClean="0"/>
              <a:t>ArithmeticException</a:t>
            </a:r>
            <a:r>
              <a:rPr lang="en-US" dirty="0" smtClean="0"/>
              <a:t>(“ not valid”);</a:t>
            </a:r>
          </a:p>
          <a:p>
            <a:pPr>
              <a:buNone/>
            </a:pPr>
            <a:r>
              <a:rPr lang="en-US" dirty="0" smtClean="0"/>
              <a:t>   else </a:t>
            </a:r>
            <a:r>
              <a:rPr lang="en-US" dirty="0" err="1" smtClean="0"/>
              <a:t>System.out.println</a:t>
            </a:r>
            <a:r>
              <a:rPr lang="en-US" dirty="0" smtClean="0"/>
              <a:t>(“ Welcome to vote”);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validate(12);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(“rest of the code”);</a:t>
            </a:r>
          </a:p>
          <a:p>
            <a:pPr>
              <a:buNone/>
            </a:pPr>
            <a:r>
              <a:rPr lang="en-US" dirty="0" smtClean="0"/>
              <a:t>}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User-defined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762000"/>
            <a:ext cx="8458200" cy="5867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Exep</a:t>
            </a:r>
            <a:r>
              <a:rPr lang="en-US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static void validate(</a:t>
            </a:r>
            <a:r>
              <a:rPr lang="en-US" dirty="0" err="1" smtClean="0"/>
              <a:t>int</a:t>
            </a:r>
            <a:r>
              <a:rPr lang="en-US" dirty="0" smtClean="0"/>
              <a:t> age) throws </a:t>
            </a:r>
            <a:r>
              <a:rPr lang="en-US" b="1" dirty="0" err="1" smtClean="0"/>
              <a:t>InvalidAgeException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if(age&lt;18)</a:t>
            </a:r>
          </a:p>
          <a:p>
            <a:pPr>
              <a:buNone/>
            </a:pPr>
            <a:r>
              <a:rPr lang="en-US" dirty="0" smtClean="0"/>
              <a:t>     throw new </a:t>
            </a:r>
            <a:r>
              <a:rPr lang="en-US" dirty="0" err="1" smtClean="0"/>
              <a:t>InvalidAgeException</a:t>
            </a:r>
            <a:r>
              <a:rPr lang="en-US" dirty="0" smtClean="0"/>
              <a:t>(“ not valid”);</a:t>
            </a:r>
          </a:p>
          <a:p>
            <a:pPr>
              <a:buNone/>
            </a:pPr>
            <a:r>
              <a:rPr lang="en-US" dirty="0" smtClean="0"/>
              <a:t>   else 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 Welcome to vote”);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  try{</a:t>
            </a:r>
          </a:p>
          <a:p>
            <a:pPr>
              <a:buNone/>
            </a:pPr>
            <a:r>
              <a:rPr lang="en-US" dirty="0" smtClean="0"/>
              <a:t> validate(12);</a:t>
            </a:r>
          </a:p>
          <a:p>
            <a:pPr>
              <a:buNone/>
            </a:pPr>
            <a:r>
              <a:rPr lang="en-US" dirty="0" smtClean="0"/>
              <a:t>} catch(Exception m)</a:t>
            </a:r>
          </a:p>
          <a:p>
            <a:pPr>
              <a:buNone/>
            </a:pPr>
            <a:r>
              <a:rPr lang="en-US" dirty="0" smtClean="0"/>
              <a:t>{</a:t>
            </a:r>
            <a:r>
              <a:rPr lang="en-US" dirty="0" err="1" smtClean="0"/>
              <a:t>System.out.println</a:t>
            </a:r>
            <a:r>
              <a:rPr lang="en-US" dirty="0" smtClean="0"/>
              <a:t>(“Exception occurred”);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(“rest of the code”);</a:t>
            </a:r>
          </a:p>
          <a:p>
            <a:pPr>
              <a:buNone/>
            </a:pPr>
            <a:r>
              <a:rPr lang="en-US" dirty="0" smtClean="0"/>
              <a:t>} 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DA5E885BA7894C8566DB5571F6DBC0" ma:contentTypeVersion="2" ma:contentTypeDescription="Create a new document." ma:contentTypeScope="" ma:versionID="12b190153cc04da15073ec7e0cc5a94c">
  <xsd:schema xmlns:xsd="http://www.w3.org/2001/XMLSchema" xmlns:xs="http://www.w3.org/2001/XMLSchema" xmlns:p="http://schemas.microsoft.com/office/2006/metadata/properties" xmlns:ns2="e68d9069-88ad-478d-a7d1-f2e652dbc6e4" targetNamespace="http://schemas.microsoft.com/office/2006/metadata/properties" ma:root="true" ma:fieldsID="e7f0059a146289b2635bfe5f01a5b58b" ns2:_="">
    <xsd:import namespace="e68d9069-88ad-478d-a7d1-f2e652dbc6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8d9069-88ad-478d-a7d1-f2e652dbc6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F10D91-1644-467F-86D2-4E691452C8E0}"/>
</file>

<file path=customXml/itemProps2.xml><?xml version="1.0" encoding="utf-8"?>
<ds:datastoreItem xmlns:ds="http://schemas.openxmlformats.org/officeDocument/2006/customXml" ds:itemID="{6E57FDB5-774F-4932-BA02-335461CA2085}"/>
</file>

<file path=customXml/itemProps3.xml><?xml version="1.0" encoding="utf-8"?>
<ds:datastoreItem xmlns:ds="http://schemas.openxmlformats.org/officeDocument/2006/customXml" ds:itemID="{165C1420-E155-4F09-A328-B5B3A2F51988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179</TotalTime>
  <Words>126</Words>
  <Application>Microsoft Office PowerPoint</Application>
  <PresentationFormat>On-screen Show (4:3)</PresentationFormat>
  <Paragraphs>114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Sample programs in  Exception Handling</vt:lpstr>
      <vt:lpstr>Example</vt:lpstr>
      <vt:lpstr> Solution using TRY block</vt:lpstr>
      <vt:lpstr>  Using Finally block</vt:lpstr>
      <vt:lpstr>Multiple CATCH blocks</vt:lpstr>
      <vt:lpstr>PowerPoint Presentation</vt:lpstr>
      <vt:lpstr>PowerPoint Presentation</vt:lpstr>
      <vt:lpstr> Throw keyword</vt:lpstr>
      <vt:lpstr> User-defined Exception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programs in  Exception Handling</dc:title>
  <dc:creator>VIT</dc:creator>
  <cp:lastModifiedBy>Admin</cp:lastModifiedBy>
  <cp:revision>25</cp:revision>
  <dcterms:created xsi:type="dcterms:W3CDTF">2013-09-26T03:35:20Z</dcterms:created>
  <dcterms:modified xsi:type="dcterms:W3CDTF">2021-03-24T10:09:20Z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0x01010059DA5E885BA7894C8566DB5571F6DBC0</vt:lpwstr>
  </property>
</Properties>
</file>