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9543-5117-4D38-8D5A-DD1DC0AC5EE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CSE4001 PDC Lab: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67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27" y="3962400"/>
            <a:ext cx="6400800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92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Compare </a:t>
            </a:r>
            <a:r>
              <a:rPr lang="en-IN" dirty="0" err="1" smtClean="0"/>
              <a:t>MPI_Bcast</a:t>
            </a:r>
            <a:r>
              <a:rPr lang="en-IN" dirty="0" smtClean="0"/>
              <a:t> and MPI send, receive (Complete the code)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5732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400" dirty="0"/>
              <a:t>for (i = 0; i &lt; </a:t>
            </a:r>
            <a:r>
              <a:rPr lang="en-IN" sz="3400" dirty="0" err="1"/>
              <a:t>num_trials</a:t>
            </a:r>
            <a:r>
              <a:rPr lang="en-IN" sz="3400" dirty="0"/>
              <a:t>; i++) {</a:t>
            </a:r>
          </a:p>
          <a:p>
            <a:pPr marL="0" indent="0">
              <a:buNone/>
            </a:pPr>
            <a:r>
              <a:rPr lang="en-IN" sz="3400" dirty="0"/>
              <a:t>  // Time </a:t>
            </a:r>
            <a:r>
              <a:rPr lang="en-IN" sz="3400" dirty="0" err="1"/>
              <a:t>my_bcast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  // Synchronize before starting timing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total_my_bcast_time</a:t>
            </a:r>
            <a:r>
              <a:rPr lang="en-IN" sz="3400" dirty="0"/>
              <a:t> -=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my_bcast</a:t>
            </a:r>
            <a:r>
              <a:rPr lang="en-IN" sz="3400" dirty="0"/>
              <a:t>(data, </a:t>
            </a:r>
            <a:r>
              <a:rPr lang="en-IN" sz="3400" dirty="0" err="1"/>
              <a:t>num_elements</a:t>
            </a:r>
            <a:r>
              <a:rPr lang="en-IN" sz="3400" dirty="0"/>
              <a:t>, MPI_INT, 0, MPI_COMM_WORLD);</a:t>
            </a:r>
          </a:p>
          <a:p>
            <a:pPr marL="0" indent="0">
              <a:buNone/>
            </a:pPr>
            <a:r>
              <a:rPr lang="en-IN" sz="3400" dirty="0"/>
              <a:t>  // Synchronize again before obtaining final time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total_my_bcast_time</a:t>
            </a:r>
            <a:r>
              <a:rPr lang="en-IN" sz="3400" dirty="0"/>
              <a:t> +=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/>
              <a:t>  // Time </a:t>
            </a:r>
            <a:r>
              <a:rPr lang="en-IN" sz="3400" dirty="0" err="1"/>
              <a:t>MPI_Bcast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total_mpi_bcast_time</a:t>
            </a:r>
            <a:r>
              <a:rPr lang="en-IN" sz="3400" dirty="0"/>
              <a:t> -=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MPI_Bcast</a:t>
            </a:r>
            <a:r>
              <a:rPr lang="en-IN" sz="3400" dirty="0"/>
              <a:t>(data, </a:t>
            </a:r>
            <a:r>
              <a:rPr lang="en-IN" sz="3400" dirty="0" err="1"/>
              <a:t>num_elements</a:t>
            </a:r>
            <a:r>
              <a:rPr lang="en-IN" sz="3400" dirty="0"/>
              <a:t>, MPI_INT, 0, 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total_mpi_bcast_time</a:t>
            </a:r>
            <a:r>
              <a:rPr lang="en-IN" sz="3400" dirty="0"/>
              <a:t> +=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MPI </a:t>
            </a:r>
            <a:r>
              <a:rPr lang="en-IN" dirty="0"/>
              <a:t>N</a:t>
            </a:r>
            <a:r>
              <a:rPr lang="en-IN" dirty="0" smtClean="0"/>
              <a:t>on Blocked Point to Point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IN" dirty="0" err="1" smtClean="0"/>
              <a:t>MPI_Isend</a:t>
            </a:r>
            <a:r>
              <a:rPr lang="en-IN" dirty="0" smtClean="0"/>
              <a:t> and </a:t>
            </a:r>
            <a:r>
              <a:rPr lang="en-IN" dirty="0" err="1" smtClean="0"/>
              <a:t>MPI_Irecv</a:t>
            </a:r>
            <a:r>
              <a:rPr lang="en-IN" dirty="0" smtClean="0"/>
              <a:t> will not wait for the buffer data to be copied</a:t>
            </a:r>
          </a:p>
          <a:p>
            <a:endParaRPr lang="en-IN" dirty="0" smtClean="0"/>
          </a:p>
          <a:p>
            <a:r>
              <a:rPr lang="en-IN" dirty="0" smtClean="0"/>
              <a:t>It will attach a pointer to the message transfer and immediately return</a:t>
            </a:r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MPI_Wait</a:t>
            </a:r>
            <a:r>
              <a:rPr lang="en-IN" dirty="0" smtClean="0"/>
              <a:t> to ensure proper communication between send and receive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1"/>
            <a:ext cx="48965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#include "</a:t>
            </a:r>
            <a:r>
              <a:rPr lang="en-IN" sz="1800" dirty="0" err="1"/>
              <a:t>mpi.h</a:t>
            </a:r>
            <a:r>
              <a:rPr lang="en-IN" sz="1800" dirty="0"/>
              <a:t>"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argc</a:t>
            </a:r>
            <a:r>
              <a:rPr lang="en-IN" sz="1800" dirty="0"/>
              <a:t>, char *</a:t>
            </a:r>
            <a:r>
              <a:rPr lang="en-IN" sz="1800" dirty="0" err="1"/>
              <a:t>argv</a:t>
            </a:r>
            <a:r>
              <a:rPr lang="en-IN" sz="1800" dirty="0"/>
              <a:t>[])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myid</a:t>
            </a:r>
            <a:r>
              <a:rPr lang="en-IN" sz="1800" dirty="0"/>
              <a:t>, </a:t>
            </a:r>
            <a:r>
              <a:rPr lang="en-IN" sz="1800" dirty="0" err="1"/>
              <a:t>numprocs</a:t>
            </a:r>
            <a:r>
              <a:rPr lang="en-IN" sz="1800" dirty="0"/>
              <a:t>, left, right;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buffer[10], buffer2[10];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MPI_Request</a:t>
            </a:r>
            <a:r>
              <a:rPr lang="en-IN" sz="1800" dirty="0"/>
              <a:t> request, request2;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MPI_Status</a:t>
            </a:r>
            <a:r>
              <a:rPr lang="en-IN" sz="1800" dirty="0"/>
              <a:t> status;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MPI_Init</a:t>
            </a:r>
            <a:r>
              <a:rPr lang="en-IN" sz="1800" dirty="0"/>
              <a:t>(&amp;</a:t>
            </a:r>
            <a:r>
              <a:rPr lang="en-IN" sz="1800" dirty="0" err="1"/>
              <a:t>argc</a:t>
            </a:r>
            <a:r>
              <a:rPr lang="en-IN" sz="1800" dirty="0"/>
              <a:t>,&amp;</a:t>
            </a:r>
            <a:r>
              <a:rPr lang="en-IN" sz="1800" dirty="0" err="1"/>
              <a:t>argv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MPI_Comm_size</a:t>
            </a:r>
            <a:r>
              <a:rPr lang="en-IN" sz="1800" dirty="0"/>
              <a:t>(MPI_COMM_WORLD, &amp;</a:t>
            </a:r>
            <a:r>
              <a:rPr lang="en-IN" sz="1800" dirty="0" err="1"/>
              <a:t>numprocs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MPI_Comm_rank</a:t>
            </a:r>
            <a:r>
              <a:rPr lang="en-IN" sz="1800" dirty="0"/>
              <a:t>(MPI_COMM_WORLD, &amp;</a:t>
            </a:r>
            <a:r>
              <a:rPr lang="en-IN" sz="1800" dirty="0" err="1"/>
              <a:t>myid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right = (</a:t>
            </a:r>
            <a:r>
              <a:rPr lang="en-IN" sz="1800" dirty="0" err="1"/>
              <a:t>myid</a:t>
            </a:r>
            <a:r>
              <a:rPr lang="en-IN" sz="1800" dirty="0"/>
              <a:t> + 1) % </a:t>
            </a:r>
            <a:r>
              <a:rPr lang="en-IN" sz="1800" dirty="0" err="1"/>
              <a:t>numprocs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left = </a:t>
            </a:r>
            <a:r>
              <a:rPr lang="en-IN" sz="1800" dirty="0" err="1"/>
              <a:t>myid</a:t>
            </a:r>
            <a:r>
              <a:rPr lang="en-IN" sz="1800" dirty="0"/>
              <a:t> - 1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    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240245"/>
            <a:ext cx="489654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if (left &lt; 0)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    left = </a:t>
            </a:r>
            <a:r>
              <a:rPr lang="en-IN" sz="1800" dirty="0" err="1" smtClean="0"/>
              <a:t>numprocs</a:t>
            </a:r>
            <a:r>
              <a:rPr lang="en-IN" sz="1800" dirty="0" smtClean="0"/>
              <a:t> - 1;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MPI_Irecv</a:t>
            </a:r>
            <a:r>
              <a:rPr lang="en-IN" sz="1800" dirty="0" smtClean="0"/>
              <a:t>(buffer, 10, MPI_INT, left, 123, MPI_COMM_WORLD, &amp;request);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MPI_Isend</a:t>
            </a:r>
            <a:r>
              <a:rPr lang="en-IN" sz="1800" dirty="0" smtClean="0"/>
              <a:t>(buffer2, 10, MPI_INT, right, 123, MPI_COMM_WORLD, &amp;request2);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MPI_Wait</a:t>
            </a:r>
            <a:r>
              <a:rPr lang="en-IN" sz="1800" dirty="0" smtClean="0"/>
              <a:t>(&amp;request, &amp;status);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MPI_Wait</a:t>
            </a:r>
            <a:r>
              <a:rPr lang="en-IN" sz="1800" dirty="0" smtClean="0"/>
              <a:t>(&amp;request2, &amp;status);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MPI_Finalize</a:t>
            </a:r>
            <a:r>
              <a:rPr lang="en-IN" sz="18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return 0;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70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Collective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MPI_BCAST</a:t>
            </a:r>
          </a:p>
          <a:p>
            <a:endParaRPr lang="en-US" dirty="0"/>
          </a:p>
          <a:p>
            <a:r>
              <a:rPr lang="en-US" dirty="0" smtClean="0"/>
              <a:t>MPI_BARRIER</a:t>
            </a:r>
          </a:p>
          <a:p>
            <a:endParaRPr lang="en-US" dirty="0"/>
          </a:p>
          <a:p>
            <a:r>
              <a:rPr lang="en-US" dirty="0" smtClean="0"/>
              <a:t>MPI_SCATTER</a:t>
            </a:r>
          </a:p>
          <a:p>
            <a:endParaRPr lang="en-US" dirty="0"/>
          </a:p>
          <a:p>
            <a:r>
              <a:rPr lang="en-US" dirty="0" smtClean="0"/>
              <a:t>MPI_GATHER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MPI_BCAST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data =1;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	</a:t>
            </a:r>
            <a:r>
              <a:rPr lang="en-US" dirty="0" err="1" smtClean="0">
                <a:effectLst/>
              </a:rPr>
              <a:t>MPI_Bcast</a:t>
            </a:r>
            <a:r>
              <a:rPr lang="en-US" dirty="0" smtClean="0">
                <a:effectLst/>
              </a:rPr>
              <a:t>(data,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num_elements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			</a:t>
            </a:r>
            <a:r>
              <a:rPr lang="en-US" dirty="0" smtClean="0">
                <a:effectLst/>
              </a:rPr>
              <a:t>MPI_INT,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MPI_COMM_WORLD);</a:t>
            </a:r>
          </a:p>
          <a:p>
            <a:pPr marL="0" indent="0">
              <a:buNone/>
            </a:pPr>
            <a:r>
              <a:rPr lang="en-US" sz="2200" dirty="0" smtClean="0"/>
              <a:t>		//print the value of data inside a if condition that 			checks the rank (other than the root)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Designated root process sending data to all processes in a communicator</a:t>
            </a:r>
          </a:p>
          <a:p>
            <a:endParaRPr lang="en-US" dirty="0"/>
          </a:p>
          <a:p>
            <a:r>
              <a:rPr lang="en-US" dirty="0" err="1" smtClean="0"/>
              <a:t>MPI_Bcast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Same data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MPI_Scatter</a:t>
            </a:r>
            <a:r>
              <a:rPr lang="en-US" dirty="0" smtClean="0">
                <a:sym typeface="Wingdings" panose="05000000000000000000" pitchFamily="2" charset="2"/>
              </a:rPr>
              <a:t>  chunk of data from different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MPI_Scatter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root,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MPI_Comm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communicator);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Example: Root process generates random numbers and scatters it among multiple slaves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float </a:t>
            </a:r>
            <a:r>
              <a:rPr lang="en-US" sz="2400" dirty="0" err="1" smtClean="0"/>
              <a:t>create_rand_nums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 n)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float *</a:t>
            </a:r>
            <a:r>
              <a:rPr lang="en-US" sz="2400" dirty="0" err="1" smtClean="0"/>
              <a:t>rnd</a:t>
            </a:r>
            <a:r>
              <a:rPr lang="en-US" sz="2400" dirty="0" smtClean="0"/>
              <a:t>=(float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(float)*n);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= 0 to 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{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rnd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]=rand();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rnd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8335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800" dirty="0"/>
              <a:t>Main()</a:t>
            </a:r>
          </a:p>
          <a:p>
            <a:pPr marL="0" indent="0">
              <a:buNone/>
            </a:pPr>
            <a:r>
              <a:rPr lang="en-US" sz="6800" dirty="0"/>
              <a:t>	{</a:t>
            </a:r>
          </a:p>
          <a:p>
            <a:pPr marL="0" indent="0">
              <a:buNone/>
            </a:pPr>
            <a:r>
              <a:rPr lang="en-US" sz="6800" dirty="0"/>
              <a:t>	….</a:t>
            </a:r>
          </a:p>
          <a:p>
            <a:pPr marL="0" indent="0">
              <a:buNone/>
            </a:pPr>
            <a:r>
              <a:rPr lang="en-US" sz="6800" dirty="0"/>
              <a:t>	</a:t>
            </a:r>
            <a:r>
              <a:rPr lang="en-US" sz="6800" dirty="0" err="1"/>
              <a:t>int</a:t>
            </a:r>
            <a:r>
              <a:rPr lang="en-US" sz="6800" dirty="0"/>
              <a:t> id;</a:t>
            </a:r>
          </a:p>
          <a:p>
            <a:pPr marL="0" indent="0">
              <a:buNone/>
            </a:pPr>
            <a:r>
              <a:rPr lang="en-US" sz="6800" dirty="0"/>
              <a:t>	 </a:t>
            </a:r>
            <a:r>
              <a:rPr lang="en-US" sz="6800" dirty="0" err="1"/>
              <a:t>int</a:t>
            </a:r>
            <a:r>
              <a:rPr lang="en-US" sz="6800" dirty="0"/>
              <a:t> p;</a:t>
            </a:r>
          </a:p>
          <a:p>
            <a:pPr marL="0" indent="0">
              <a:buNone/>
            </a:pPr>
            <a:r>
              <a:rPr lang="en-US" sz="6800" dirty="0"/>
              <a:t>	</a:t>
            </a:r>
            <a:r>
              <a:rPr lang="en-US" sz="6800" dirty="0" err="1"/>
              <a:t>MPI_Comm_rank</a:t>
            </a:r>
            <a:r>
              <a:rPr lang="en-US" sz="6800" dirty="0"/>
              <a:t>(MPI_COMM_WORLD, &amp;id);</a:t>
            </a:r>
          </a:p>
          <a:p>
            <a:pPr marL="0" indent="0">
              <a:buNone/>
            </a:pPr>
            <a:r>
              <a:rPr lang="en-US" sz="6800" dirty="0"/>
              <a:t>              	</a:t>
            </a:r>
            <a:r>
              <a:rPr lang="en-US" sz="6800" dirty="0" err="1"/>
              <a:t>MPI_Comm_size</a:t>
            </a:r>
            <a:r>
              <a:rPr lang="en-US" sz="6800" dirty="0"/>
              <a:t>(MPI_COMM_WORLD, &amp;p);</a:t>
            </a:r>
          </a:p>
          <a:p>
            <a:pPr marL="0" indent="0">
              <a:buNone/>
            </a:pPr>
            <a:r>
              <a:rPr lang="en-US" sz="6800" dirty="0"/>
              <a:t>                      float *</a:t>
            </a:r>
            <a:r>
              <a:rPr lang="en-US" sz="6800" dirty="0" err="1"/>
              <a:t>rand_nums</a:t>
            </a:r>
            <a:r>
              <a:rPr lang="en-US" sz="6800" dirty="0"/>
              <a:t> = NULL;</a:t>
            </a:r>
          </a:p>
          <a:p>
            <a:pPr marL="0" indent="0">
              <a:buNone/>
            </a:pPr>
            <a:r>
              <a:rPr lang="en-US" sz="6800" dirty="0"/>
              <a:t>                         if (id== 0) {</a:t>
            </a:r>
          </a:p>
          <a:p>
            <a:pPr marL="0" indent="0">
              <a:buNone/>
            </a:pPr>
            <a:r>
              <a:rPr lang="en-US" sz="6800" dirty="0"/>
              <a:t>		    </a:t>
            </a:r>
            <a:r>
              <a:rPr lang="en-US" sz="6800" dirty="0" err="1"/>
              <a:t>rand_nums</a:t>
            </a:r>
            <a:r>
              <a:rPr lang="en-US" sz="6800" dirty="0"/>
              <a:t> = </a:t>
            </a:r>
            <a:r>
              <a:rPr lang="en-US" sz="6800" dirty="0" err="1"/>
              <a:t>create_rand_nums</a:t>
            </a:r>
            <a:r>
              <a:rPr lang="en-US" sz="6800" dirty="0"/>
              <a:t>(</a:t>
            </a:r>
            <a:r>
              <a:rPr lang="en-US" sz="6800" dirty="0" err="1"/>
              <a:t>int</a:t>
            </a:r>
            <a:r>
              <a:rPr lang="en-US" sz="6800" dirty="0"/>
              <a:t>  *p);</a:t>
            </a:r>
          </a:p>
          <a:p>
            <a:pPr marL="0" indent="0">
              <a:buNone/>
            </a:pPr>
            <a:r>
              <a:rPr lang="en-US" sz="6800" dirty="0"/>
              <a:t>		  }</a:t>
            </a:r>
          </a:p>
          <a:p>
            <a:pPr marL="0" indent="0">
              <a:buNone/>
            </a:pPr>
            <a:r>
              <a:rPr lang="en-US" sz="6800" dirty="0"/>
              <a:t>	float *</a:t>
            </a:r>
            <a:r>
              <a:rPr lang="en-US" sz="6800" dirty="0" err="1"/>
              <a:t>sub_rand_nums</a:t>
            </a:r>
            <a:r>
              <a:rPr lang="en-US" sz="6800" dirty="0"/>
              <a:t> = (float *)</a:t>
            </a:r>
            <a:r>
              <a:rPr lang="en-US" sz="6800" dirty="0" err="1"/>
              <a:t>malloc</a:t>
            </a:r>
            <a:r>
              <a:rPr lang="en-US" sz="6800" dirty="0"/>
              <a:t>(</a:t>
            </a:r>
            <a:r>
              <a:rPr lang="en-US" sz="6800" dirty="0" err="1"/>
              <a:t>sizeof</a:t>
            </a:r>
            <a:r>
              <a:rPr lang="en-US" sz="6800" dirty="0"/>
              <a:t>(float) * p);</a:t>
            </a:r>
          </a:p>
          <a:p>
            <a:pPr marL="0" indent="0">
              <a:buNone/>
            </a:pPr>
            <a:r>
              <a:rPr lang="en-US" sz="6800" dirty="0"/>
              <a:t>                         </a:t>
            </a:r>
            <a:r>
              <a:rPr lang="en-US" sz="6800" dirty="0" err="1"/>
              <a:t>MPI_Scatter</a:t>
            </a:r>
            <a:r>
              <a:rPr lang="en-US" sz="6800" dirty="0"/>
              <a:t>(</a:t>
            </a:r>
            <a:r>
              <a:rPr lang="en-US" sz="6800" dirty="0" err="1"/>
              <a:t>rand_nums</a:t>
            </a:r>
            <a:r>
              <a:rPr lang="en-US" sz="6800" dirty="0"/>
              <a:t>, </a:t>
            </a:r>
            <a:r>
              <a:rPr lang="en-US" sz="6800" dirty="0" err="1"/>
              <a:t>num_elements_per_proc</a:t>
            </a:r>
            <a:r>
              <a:rPr lang="en-US" sz="6800" dirty="0"/>
              <a:t>, MPI_FLOAT, </a:t>
            </a:r>
            <a:r>
              <a:rPr lang="en-US" sz="6800" dirty="0" err="1"/>
              <a:t>sub_rand_nums</a:t>
            </a:r>
            <a:r>
              <a:rPr lang="en-US" sz="6800" dirty="0"/>
              <a:t>, 1, MPI_FLOAT, 0, 	MPI_COMM_WORLD);</a:t>
            </a:r>
          </a:p>
          <a:p>
            <a:pPr marL="0" indent="0">
              <a:buNone/>
            </a:pPr>
            <a:r>
              <a:rPr lang="en-US" sz="6800" dirty="0"/>
              <a:t>                           …..</a:t>
            </a:r>
          </a:p>
          <a:p>
            <a:pPr marL="0" indent="0">
              <a:buNone/>
            </a:pPr>
            <a:r>
              <a:rPr lang="en-US" sz="6800" dirty="0"/>
              <a:t>                       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SCOPE, VITCC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MPI_Gather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root,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MPI_Comm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communicator);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MobaXterm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(or)</a:t>
            </a:r>
          </a:p>
          <a:p>
            <a:r>
              <a:rPr lang="en-US" dirty="0" smtClean="0"/>
              <a:t>Cygwin</a:t>
            </a:r>
          </a:p>
          <a:p>
            <a:pPr marL="0" indent="0">
              <a:buNone/>
            </a:pPr>
            <a:r>
              <a:rPr lang="en-US" dirty="0" smtClean="0"/>
              <a:t>(or)</a:t>
            </a:r>
          </a:p>
          <a:p>
            <a:r>
              <a:rPr lang="en-US" dirty="0" smtClean="0"/>
              <a:t>Linux environment</a:t>
            </a:r>
          </a:p>
          <a:p>
            <a:endParaRPr lang="en-US" dirty="0" smtClean="0"/>
          </a:p>
          <a:p>
            <a:r>
              <a:rPr lang="en-US" dirty="0" smtClean="0"/>
              <a:t>Here we will use </a:t>
            </a:r>
            <a:r>
              <a:rPr lang="en-US" dirty="0" err="1" smtClean="0"/>
              <a:t>Mobaxterm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5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MPI_Gather</a:t>
            </a:r>
            <a:r>
              <a:rPr lang="en-US" dirty="0" smtClean="0"/>
              <a:t> followed by </a:t>
            </a:r>
            <a:r>
              <a:rPr lang="en-US" smtClean="0"/>
              <a:t>MPI_Bcast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openmpi</a:t>
            </a:r>
            <a:r>
              <a:rPr lang="en-US" dirty="0" smtClean="0"/>
              <a:t>, MPICH, MPICH2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apt-get install </a:t>
            </a:r>
            <a:r>
              <a:rPr lang="en-US" dirty="0" err="1" smtClean="0"/>
              <a:t>libopenmpi-devel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test MPI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world\n");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1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77138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4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mpi.h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char** </a:t>
            </a:r>
            <a:r>
              <a:rPr lang="en-IN" dirty="0" err="1"/>
              <a:t>argv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// Initialize the MPI environment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MPI_Init</a:t>
            </a:r>
            <a:r>
              <a:rPr lang="en-IN" dirty="0"/>
              <a:t>(NULL, NULL);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Get the number of processes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world_size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MPI_Comm_size</a:t>
            </a:r>
            <a:r>
              <a:rPr lang="en-IN" dirty="0"/>
              <a:t>(MPI_COMM_WORLD, &amp;</a:t>
            </a:r>
            <a:r>
              <a:rPr lang="en-IN" dirty="0" err="1"/>
              <a:t>world_size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Get the rank of the process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world_rank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MPI_Comm_rank</a:t>
            </a:r>
            <a:r>
              <a:rPr lang="en-IN" dirty="0"/>
              <a:t>(MPI_COMM_WORLD, &amp;</a:t>
            </a:r>
            <a:r>
              <a:rPr lang="en-IN" dirty="0" err="1"/>
              <a:t>world_rank</a:t>
            </a:r>
            <a:r>
              <a:rPr lang="en-IN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4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// Get the name of the processor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processor_name</a:t>
            </a:r>
            <a:r>
              <a:rPr lang="en-IN" dirty="0"/>
              <a:t>[MPI_MAX_PROCESSOR_NAME];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name_len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MPI_Get_processor_name</a:t>
            </a:r>
            <a:r>
              <a:rPr lang="en-IN" dirty="0"/>
              <a:t>(</a:t>
            </a:r>
            <a:r>
              <a:rPr lang="en-IN" dirty="0" err="1"/>
              <a:t>processor_name</a:t>
            </a:r>
            <a:r>
              <a:rPr lang="en-IN" dirty="0"/>
              <a:t>, &amp;</a:t>
            </a:r>
            <a:r>
              <a:rPr lang="en-IN" dirty="0" err="1"/>
              <a:t>name_len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Print off a hello world message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("Hello world from processor %s, rank %d out of %d processors\n",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processor_name</a:t>
            </a:r>
            <a:r>
              <a:rPr lang="en-IN" dirty="0"/>
              <a:t>, </a:t>
            </a:r>
            <a:r>
              <a:rPr lang="en-IN" dirty="0" err="1"/>
              <a:t>world_rank</a:t>
            </a:r>
            <a:r>
              <a:rPr lang="en-IN" dirty="0"/>
              <a:t>, </a:t>
            </a:r>
            <a:r>
              <a:rPr lang="en-IN" dirty="0" err="1"/>
              <a:t>world_size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Finalize the MPI environment.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MPI_Finalize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610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8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Broadcasting with MPI Send and Receive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void </a:t>
            </a:r>
            <a:r>
              <a:rPr lang="en-IN" sz="6400" dirty="0" err="1"/>
              <a:t>my_bcast</a:t>
            </a:r>
            <a:r>
              <a:rPr lang="en-IN" sz="6400" dirty="0"/>
              <a:t>(void* data, </a:t>
            </a:r>
            <a:r>
              <a:rPr lang="en-IN" sz="6400" dirty="0" err="1"/>
              <a:t>int</a:t>
            </a:r>
            <a:r>
              <a:rPr lang="en-IN" sz="6400" dirty="0"/>
              <a:t> count, </a:t>
            </a:r>
            <a:r>
              <a:rPr lang="en-IN" sz="6400" dirty="0" err="1"/>
              <a:t>MPI_Datatype</a:t>
            </a:r>
            <a:r>
              <a:rPr lang="en-IN" sz="6400" dirty="0"/>
              <a:t> </a:t>
            </a:r>
            <a:r>
              <a:rPr lang="en-IN" sz="6400" dirty="0" err="1"/>
              <a:t>datatype</a:t>
            </a:r>
            <a:r>
              <a:rPr lang="en-IN" sz="6400" dirty="0"/>
              <a:t>, </a:t>
            </a:r>
            <a:r>
              <a:rPr lang="en-IN" sz="6400" dirty="0" err="1"/>
              <a:t>int</a:t>
            </a:r>
            <a:r>
              <a:rPr lang="en-IN" sz="6400" dirty="0"/>
              <a:t> root</a:t>
            </a:r>
            <a:r>
              <a:rPr lang="en-IN" sz="6400" dirty="0" smtClean="0"/>
              <a:t>,  </a:t>
            </a:r>
            <a:r>
              <a:rPr lang="en-IN" sz="6400" dirty="0" err="1"/>
              <a:t>MPI_Comm</a:t>
            </a:r>
            <a:r>
              <a:rPr lang="en-IN" sz="6400" dirty="0"/>
              <a:t> communicator) {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int</a:t>
            </a:r>
            <a:r>
              <a:rPr lang="en-IN" sz="6400" dirty="0"/>
              <a:t> </a:t>
            </a:r>
            <a:r>
              <a:rPr lang="en-IN" sz="6400" dirty="0" err="1"/>
              <a:t>world_rank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MPI_Comm_rank</a:t>
            </a:r>
            <a:r>
              <a:rPr lang="en-IN" sz="6400" dirty="0"/>
              <a:t>(communicator, &amp;</a:t>
            </a:r>
            <a:r>
              <a:rPr lang="en-IN" sz="6400" dirty="0" err="1"/>
              <a:t>world_rank</a:t>
            </a:r>
            <a:r>
              <a:rPr lang="en-IN" sz="6400" dirty="0"/>
              <a:t>);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int</a:t>
            </a:r>
            <a:r>
              <a:rPr lang="en-IN" sz="6400" dirty="0"/>
              <a:t> </a:t>
            </a:r>
            <a:r>
              <a:rPr lang="en-IN" sz="6400" dirty="0" err="1"/>
              <a:t>world_size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MPI_Comm_size</a:t>
            </a:r>
            <a:r>
              <a:rPr lang="en-IN" sz="6400" dirty="0"/>
              <a:t>(communicator, &amp;</a:t>
            </a:r>
            <a:r>
              <a:rPr lang="en-IN" sz="6400" dirty="0" err="1"/>
              <a:t>world_size</a:t>
            </a:r>
            <a:r>
              <a:rPr lang="en-IN" sz="6400" dirty="0"/>
              <a:t>);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sz="6400" dirty="0"/>
              <a:t>  if (</a:t>
            </a:r>
            <a:r>
              <a:rPr lang="en-IN" sz="6400" dirty="0" err="1"/>
              <a:t>world_rank</a:t>
            </a:r>
            <a:r>
              <a:rPr lang="en-IN" sz="6400" dirty="0"/>
              <a:t> == root) {</a:t>
            </a:r>
          </a:p>
          <a:p>
            <a:pPr marL="0" indent="0">
              <a:buNone/>
            </a:pPr>
            <a:r>
              <a:rPr lang="en-IN" sz="6400" dirty="0"/>
              <a:t>    // If we are the root process, send our data to everyone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int</a:t>
            </a:r>
            <a:r>
              <a:rPr lang="en-IN" sz="6400" dirty="0"/>
              <a:t> i;</a:t>
            </a:r>
          </a:p>
          <a:p>
            <a:pPr marL="0" indent="0">
              <a:buNone/>
            </a:pPr>
            <a:r>
              <a:rPr lang="en-IN" sz="6400" dirty="0"/>
              <a:t>    for (i = 0; i &lt; </a:t>
            </a:r>
            <a:r>
              <a:rPr lang="en-IN" sz="6400" dirty="0" err="1"/>
              <a:t>world_size</a:t>
            </a:r>
            <a:r>
              <a:rPr lang="en-IN" sz="6400" dirty="0"/>
              <a:t>; i++) {</a:t>
            </a:r>
          </a:p>
          <a:p>
            <a:pPr marL="0" indent="0">
              <a:buNone/>
            </a:pPr>
            <a:r>
              <a:rPr lang="en-IN" sz="6400" dirty="0"/>
              <a:t>      if (i != </a:t>
            </a:r>
            <a:r>
              <a:rPr lang="en-IN" sz="6400" dirty="0" err="1"/>
              <a:t>world_rank</a:t>
            </a:r>
            <a:r>
              <a:rPr lang="en-IN" sz="6400" dirty="0"/>
              <a:t>) {</a:t>
            </a:r>
          </a:p>
          <a:p>
            <a:pPr marL="0" indent="0">
              <a:buNone/>
            </a:pPr>
            <a:r>
              <a:rPr lang="en-IN" sz="6400" dirty="0"/>
              <a:t>        </a:t>
            </a:r>
            <a:r>
              <a:rPr lang="en-IN" sz="6400" dirty="0" err="1"/>
              <a:t>MPI_Send</a:t>
            </a:r>
            <a:r>
              <a:rPr lang="en-IN" sz="6400" dirty="0"/>
              <a:t>(data, count, </a:t>
            </a:r>
            <a:r>
              <a:rPr lang="en-IN" sz="6400" dirty="0" err="1"/>
              <a:t>datatype</a:t>
            </a:r>
            <a:r>
              <a:rPr lang="en-IN" sz="6400" dirty="0"/>
              <a:t>, i, 0, communicator);</a:t>
            </a:r>
          </a:p>
          <a:p>
            <a:pPr marL="0" indent="0">
              <a:buNone/>
            </a:pPr>
            <a:r>
              <a:rPr lang="en-IN" sz="6400" dirty="0"/>
              <a:t>      }</a:t>
            </a:r>
          </a:p>
          <a:p>
            <a:pPr marL="0" indent="0">
              <a:buNone/>
            </a:pPr>
            <a:r>
              <a:rPr lang="en-IN" sz="6400" dirty="0"/>
              <a:t>    }</a:t>
            </a:r>
          </a:p>
          <a:p>
            <a:pPr marL="0" indent="0">
              <a:buNone/>
            </a:pPr>
            <a:r>
              <a:rPr lang="en-IN" sz="6400" dirty="0"/>
              <a:t>  } else {</a:t>
            </a:r>
          </a:p>
          <a:p>
            <a:pPr marL="0" indent="0">
              <a:buNone/>
            </a:pPr>
            <a:r>
              <a:rPr lang="en-IN" sz="6400" dirty="0"/>
              <a:t>    // If we are a receiver process, receive the data from the root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MPI_Recv</a:t>
            </a:r>
            <a:r>
              <a:rPr lang="en-IN" sz="6400" dirty="0"/>
              <a:t>(data, count, </a:t>
            </a:r>
            <a:r>
              <a:rPr lang="en-IN" sz="6400" dirty="0" err="1"/>
              <a:t>datatype</a:t>
            </a:r>
            <a:r>
              <a:rPr lang="en-IN" sz="6400" dirty="0"/>
              <a:t>, root, 0, communicator,</a:t>
            </a:r>
          </a:p>
          <a:p>
            <a:pPr marL="0" indent="0">
              <a:buNone/>
            </a:pPr>
            <a:r>
              <a:rPr lang="en-IN" sz="6400" dirty="0"/>
              <a:t>             MPI_STATUS_IGNORE);</a:t>
            </a:r>
          </a:p>
          <a:p>
            <a:pPr marL="0" indent="0">
              <a:buNone/>
            </a:pPr>
            <a:r>
              <a:rPr lang="en-IN" sz="6400" dirty="0"/>
              <a:t>  }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0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2EFFF6DE0C4EA38CB3B32A1A0E76" ma:contentTypeVersion="0" ma:contentTypeDescription="Create a new document." ma:contentTypeScope="" ma:versionID="e56b184bd2e518ee3532e4dbbab5da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44F36A-D33B-45DB-AB8B-D1BDF30F9ED8}"/>
</file>

<file path=customXml/itemProps2.xml><?xml version="1.0" encoding="utf-8"?>
<ds:datastoreItem xmlns:ds="http://schemas.openxmlformats.org/officeDocument/2006/customXml" ds:itemID="{46735378-6BFF-4ADE-8B9F-DEF6993E84FF}"/>
</file>

<file path=customXml/itemProps3.xml><?xml version="1.0" encoding="utf-8"?>
<ds:datastoreItem xmlns:ds="http://schemas.openxmlformats.org/officeDocument/2006/customXml" ds:itemID="{AB12D461-7FD0-487E-9AE4-89C65A13D232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783</Words>
  <Application>Microsoft Office PowerPoint</Application>
  <PresentationFormat>On-screen Show (4:3)</PresentationFormat>
  <Paragraphs>174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CSE4001 PDC Lab: MPI</vt:lpstr>
      <vt:lpstr>Environment</vt:lpstr>
      <vt:lpstr>Install openmpi</vt:lpstr>
      <vt:lpstr>Program to test MPI Installation</vt:lpstr>
      <vt:lpstr>PowerPoint Presentation</vt:lpstr>
      <vt:lpstr>Getting Started with MPI</vt:lpstr>
      <vt:lpstr>…Continued</vt:lpstr>
      <vt:lpstr>PowerPoint Presentation</vt:lpstr>
      <vt:lpstr>Broadcasting with MPI Send and Receive Sample</vt:lpstr>
      <vt:lpstr>Compare MPI_Bcast and MPI send, receive (Complete the code)</vt:lpstr>
      <vt:lpstr>MPI Non Blocked Point to Point Communication</vt:lpstr>
      <vt:lpstr>Sample</vt:lpstr>
      <vt:lpstr>MPI Collective Communications</vt:lpstr>
      <vt:lpstr>MPI_BCAST</vt:lpstr>
      <vt:lpstr>MPI_Scatter</vt:lpstr>
      <vt:lpstr>Syntax</vt:lpstr>
      <vt:lpstr>Example: Root process generates random numbers and scatters it among multiple slaves</vt:lpstr>
      <vt:lpstr>…Continued</vt:lpstr>
      <vt:lpstr>MPI_Gather</vt:lpstr>
      <vt:lpstr>MPI_AllGather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2020-07-16T16:55:19Z</dcterms:created>
  <dcterms:modified xsi:type="dcterms:W3CDTF">2020-09-05T07:24:51Z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0x010100C94E2EFFF6DE0C4EA38CB3B32A1A0E76</vt:lpwstr>
  </property>
</Properties>
</file>