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113E2D-25F1-411D-9724-808BFF9271D0}"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D1964-35E7-4716-A110-94EC7A3F3C3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113E2D-25F1-411D-9724-808BFF9271D0}"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D1964-35E7-4716-A110-94EC7A3F3C3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113E2D-25F1-411D-9724-808BFF9271D0}"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D1964-35E7-4716-A110-94EC7A3F3C3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113E2D-25F1-411D-9724-808BFF9271D0}"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D1964-35E7-4716-A110-94EC7A3F3C3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113E2D-25F1-411D-9724-808BFF9271D0}" type="datetimeFigureOut">
              <a:rPr lang="en-US" smtClean="0"/>
              <a:t>7/12/2020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DD1964-35E7-4716-A110-94EC7A3F3C3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113E2D-25F1-411D-9724-808BFF9271D0}" type="datetimeFigureOut">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D1964-35E7-4716-A110-94EC7A3F3C3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113E2D-25F1-411D-9724-808BFF9271D0}" type="datetimeFigureOut">
              <a:rPr lang="en-US" smtClean="0"/>
              <a:t>7/12/2020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DD1964-35E7-4716-A110-94EC7A3F3C3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113E2D-25F1-411D-9724-808BFF9271D0}" type="datetimeFigureOut">
              <a:rPr lang="en-US" smtClean="0"/>
              <a:t>7/12/2020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DD1964-35E7-4716-A110-94EC7A3F3C3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113E2D-25F1-411D-9724-808BFF9271D0}" type="datetimeFigureOut">
              <a:rPr lang="en-US" smtClean="0"/>
              <a:t>7/12/2020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DD1964-35E7-4716-A110-94EC7A3F3C3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113E2D-25F1-411D-9724-808BFF9271D0}" type="datetimeFigureOut">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D1964-35E7-4716-A110-94EC7A3F3C3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113E2D-25F1-411D-9724-808BFF9271D0}" type="datetimeFigureOut">
              <a:rPr lang="en-US" smtClean="0"/>
              <a:t>7/12/2020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DD1964-35E7-4716-A110-94EC7A3F3C3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113E2D-25F1-411D-9724-808BFF9271D0}" type="datetimeFigureOut">
              <a:rPr lang="en-US" smtClean="0"/>
              <a:t>7/12/2020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DD1964-35E7-4716-A110-94EC7A3F3C3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The Cafeteria Ordering System</a:t>
            </a:r>
            <a:endParaRPr lang="en-US" b="1" dirty="0"/>
          </a:p>
        </p:txBody>
      </p:sp>
      <p:sp>
        <p:nvSpPr>
          <p:cNvPr id="3" name="Subtitle 2"/>
          <p:cNvSpPr>
            <a:spLocks noGrp="1"/>
          </p:cNvSpPr>
          <p:nvPr>
            <p:ph type="subTitle" idx="1"/>
          </p:nvPr>
        </p:nvSpPr>
        <p:spPr/>
        <p:txBody>
          <a:bodyPr/>
          <a:lstStyle/>
          <a:p>
            <a:r>
              <a:rPr lang="en-US" dirty="0" smtClean="0"/>
              <a:t>Lab exercise 1</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The Cafeteria Ordering System is a new system that replaces the current manual and telephone processes for ordering and picking up lunches in the ABC Private Limited cafeteria. The system will permit ABC Private Limited employees to order meals from the company cafeteria on-line to be delivered to specified campus locations. The cafeteria is open for breakfast, lunch, and dinner every company business day in which employees are expected to be on site.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A company employee whose identity has been verified may order meals either to be delivered to a specified company location or to be picked up in the cafeteria. An employee may cancel or change a meal order if it has not yet been prepared. Employees will sometimes order multiple meals for group events or guests. Some employees will wish to set up meal subscriptions, either to have the same meal to be delivered every day or to have the day’s meal special delivered automatically.</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The Menu Manager is a cafeteria employee, perhaps the cafeteria manager, who is responsible for establishing and maintaining daily menus of the food items available from the cafeteria and the times of day that each item is available. Some menu items may not be available for delivery. The Menu Manager will also define the cafeteria’s daily specials. The Menu Manager will need to edit the menus periodically to reflect planned food items that are not available or price changes.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Meal Deliverer, who is either another cafeteria employee or a contractor will pick up the food and delivery instructions for each meal and deliver it to the company employee.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Exercise</a:t>
            </a:r>
            <a:endParaRPr lang="en-US" dirty="0"/>
          </a:p>
        </p:txBody>
      </p:sp>
      <p:sp>
        <p:nvSpPr>
          <p:cNvPr id="3" name="Content Placeholder 2"/>
          <p:cNvSpPr>
            <a:spLocks noGrp="1"/>
          </p:cNvSpPr>
          <p:nvPr>
            <p:ph idx="1"/>
          </p:nvPr>
        </p:nvSpPr>
        <p:spPr/>
        <p:txBody>
          <a:bodyPr>
            <a:normAutofit lnSpcReduction="10000"/>
          </a:bodyPr>
          <a:lstStyle/>
          <a:p>
            <a:r>
              <a:rPr lang="en-US" dirty="0" smtClean="0"/>
              <a:t>Perform problem analysis for the cafeteria ordering system and submit the following in a </a:t>
            </a:r>
            <a:r>
              <a:rPr lang="en-US" smtClean="0"/>
              <a:t>document containing:</a:t>
            </a:r>
            <a:endParaRPr lang="en-US" dirty="0" smtClean="0"/>
          </a:p>
          <a:p>
            <a:pPr marL="971550" lvl="1" indent="-514350">
              <a:buFont typeface="+mj-lt"/>
              <a:buAutoNum type="arabicPeriod"/>
            </a:pPr>
            <a:r>
              <a:rPr lang="en-US" dirty="0" smtClean="0"/>
              <a:t>Root cause analysis in terms of fish bone diagram using any online tool</a:t>
            </a:r>
          </a:p>
          <a:p>
            <a:pPr marL="971550" lvl="1" indent="-514350">
              <a:buFont typeface="+mj-lt"/>
              <a:buAutoNum type="arabicPeriod"/>
            </a:pPr>
            <a:r>
              <a:rPr lang="en-US" dirty="0"/>
              <a:t>Problem definition in the format </a:t>
            </a:r>
            <a:r>
              <a:rPr lang="en-US" dirty="0" smtClean="0"/>
              <a:t>discussed</a:t>
            </a:r>
          </a:p>
          <a:p>
            <a:pPr marL="971550" lvl="1" indent="-514350">
              <a:buFont typeface="+mj-lt"/>
              <a:buAutoNum type="arabicPeriod"/>
            </a:pPr>
            <a:r>
              <a:rPr lang="en-US" dirty="0" smtClean="0"/>
              <a:t>List of users/stakeholders</a:t>
            </a:r>
          </a:p>
          <a:p>
            <a:pPr marL="971550" lvl="1" indent="-514350">
              <a:buFont typeface="+mj-lt"/>
              <a:buAutoNum type="arabicPeriod"/>
            </a:pPr>
            <a:r>
              <a:rPr lang="en-US" dirty="0" smtClean="0"/>
              <a:t>Solution system boundary</a:t>
            </a:r>
          </a:p>
          <a:p>
            <a:pPr marL="971550" lvl="1" indent="-514350">
              <a:buFont typeface="+mj-lt"/>
              <a:buAutoNum type="arabicPeriod"/>
            </a:pPr>
            <a:r>
              <a:rPr lang="en-US" dirty="0" smtClean="0"/>
              <a:t>List of constraints to be imposed on the solution</a:t>
            </a:r>
            <a:endParaRPr lang="en-US" dirty="0"/>
          </a:p>
        </p:txBody>
      </p:sp>
    </p:spTree>
    <p:extLst>
      <p:ext uri="{BB962C8B-B14F-4D97-AF65-F5344CB8AC3E}">
        <p14:creationId xmlns:p14="http://schemas.microsoft.com/office/powerpoint/2010/main" val="1612678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441EA1680CFE4DB909A80A7E573411" ma:contentTypeVersion="2" ma:contentTypeDescription="Create a new document." ma:contentTypeScope="" ma:versionID="d16fd3aa7a155c8aaa0a903f3fa06c2d">
  <xsd:schema xmlns:xsd="http://www.w3.org/2001/XMLSchema" xmlns:xs="http://www.w3.org/2001/XMLSchema" xmlns:p="http://schemas.microsoft.com/office/2006/metadata/properties" xmlns:ns2="f949cc65-8a09-47c9-be4b-3c02c45961ba" targetNamespace="http://schemas.microsoft.com/office/2006/metadata/properties" ma:root="true" ma:fieldsID="786b19ffb8b964d2a436f9cb0e6bbab7" ns2:_="">
    <xsd:import namespace="f949cc65-8a09-47c9-be4b-3c02c45961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49cc65-8a09-47c9-be4b-3c02c45961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87DF8D-150E-4430-AB0D-F910C0C78365}"/>
</file>

<file path=customXml/itemProps2.xml><?xml version="1.0" encoding="utf-8"?>
<ds:datastoreItem xmlns:ds="http://schemas.openxmlformats.org/officeDocument/2006/customXml" ds:itemID="{D3986881-02DE-4A3D-B1DC-130F31EDCF5F}"/>
</file>

<file path=customXml/itemProps3.xml><?xml version="1.0" encoding="utf-8"?>
<ds:datastoreItem xmlns:ds="http://schemas.openxmlformats.org/officeDocument/2006/customXml" ds:itemID="{9B37D5A3-1847-46BB-AF78-5E31EF548D50}"/>
</file>

<file path=docProps/app.xml><?xml version="1.0" encoding="utf-8"?>
<Properties xmlns="http://schemas.openxmlformats.org/officeDocument/2006/extended-properties" xmlns:vt="http://schemas.openxmlformats.org/officeDocument/2006/docPropsVTypes">
  <TotalTime>198</TotalTime>
  <Words>342</Words>
  <Application>Microsoft Office PowerPoint</Application>
  <PresentationFormat>On-screen Show (4:3)</PresentationFormat>
  <Paragraphs>13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The Cafeteria Ordering System</vt:lpstr>
      <vt:lpstr>PowerPoint Presentation</vt:lpstr>
      <vt:lpstr>PowerPoint Presentation</vt:lpstr>
      <vt:lpstr>PowerPoint Presentation</vt:lpstr>
      <vt:lpstr>PowerPoint Presentation</vt:lpstr>
      <vt:lpstr>Exercise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Cafeteria Ordering System</dc:title>
  <dc:creator>User</dc:creator>
  <cp:lastModifiedBy>Windows User</cp:lastModifiedBy>
  <cp:revision>8</cp:revision>
  <dcterms:created xsi:type="dcterms:W3CDTF">2016-02-03T12:16:58Z</dcterms:created>
  <dcterms:modified xsi:type="dcterms:W3CDTF">2020-07-12T15:05:24Z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0x01010002441EA1680CFE4DB909A80A7E573411</vt:lpwstr>
  </property>
</Properties>
</file>