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4" r:id="rId4"/>
    <p:sldId id="277" r:id="rId5"/>
    <p:sldId id="27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2431-FD04-430A-BD5D-B162899D5AF7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BEFB-174D-4218-95C6-F3749D5B1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2431-FD04-430A-BD5D-B162899D5AF7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BEFB-174D-4218-95C6-F3749D5B1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2431-FD04-430A-BD5D-B162899D5AF7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BEFB-174D-4218-95C6-F3749D5B1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2431-FD04-430A-BD5D-B162899D5AF7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BEFB-174D-4218-95C6-F3749D5B1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2431-FD04-430A-BD5D-B162899D5AF7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BEFB-174D-4218-95C6-F3749D5B1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2431-FD04-430A-BD5D-B162899D5AF7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BEFB-174D-4218-95C6-F3749D5B1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2431-FD04-430A-BD5D-B162899D5AF7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BEFB-174D-4218-95C6-F3749D5B1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2431-FD04-430A-BD5D-B162899D5AF7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BEFB-174D-4218-95C6-F3749D5B1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2431-FD04-430A-BD5D-B162899D5AF7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BEFB-174D-4218-95C6-F3749D5B1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2431-FD04-430A-BD5D-B162899D5AF7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BEFB-174D-4218-95C6-F3749D5B1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2431-FD04-430A-BD5D-B162899D5AF7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BEFB-174D-4218-95C6-F3749D5B1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B2431-FD04-430A-BD5D-B162899D5AF7}" type="datetimeFigureOut">
              <a:rPr lang="en-US" smtClean="0"/>
              <a:pPr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DBEFB-174D-4218-95C6-F3749D5B1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762000"/>
            <a:ext cx="8458200" cy="51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933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</a:t>
            </a:r>
            <a:r>
              <a:rPr lang="en-US" dirty="0" err="1"/>
              <a:t>GitHub</a:t>
            </a:r>
            <a:r>
              <a:rPr lang="en-US" dirty="0"/>
              <a:t> repo to </a:t>
            </a:r>
            <a:r>
              <a:rPr lang="en-US" dirty="0" smtClean="0"/>
              <a:t>Desktop</a:t>
            </a:r>
          </a:p>
          <a:p>
            <a:pPr lvl="1"/>
            <a:r>
              <a:rPr lang="en-US" dirty="0"/>
              <a:t>Modify README.md  </a:t>
            </a:r>
            <a:r>
              <a:rPr lang="en-US" dirty="0" smtClean="0"/>
              <a:t>and Update remote repo</a:t>
            </a:r>
          </a:p>
          <a:p>
            <a:pPr lvl="1"/>
            <a:r>
              <a:rPr lang="en-US" dirty="0" smtClean="0"/>
              <a:t>Add a file to remote repo</a:t>
            </a:r>
          </a:p>
          <a:p>
            <a:r>
              <a:rPr lang="en-US" dirty="0"/>
              <a:t>Uploading of </a:t>
            </a:r>
            <a:r>
              <a:rPr lang="en-US" dirty="0" smtClean="0"/>
              <a:t>repository</a:t>
            </a:r>
          </a:p>
          <a:p>
            <a:r>
              <a:rPr lang="en-US" dirty="0"/>
              <a:t>Add a README at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smtClean="0"/>
              <a:t>repo</a:t>
            </a:r>
          </a:p>
          <a:p>
            <a:pPr lvl="1"/>
            <a:r>
              <a:rPr lang="en-US" dirty="0" smtClean="0"/>
              <a:t>Pull 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5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Branching, Merging, Conflicts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http://hades.github.io/media/git/git-histor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0"/>
            <a:ext cx="68580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4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Branching, Merging,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two </a:t>
            </a:r>
            <a:r>
              <a:rPr lang="en-US" sz="2800" dirty="0" err="1"/>
              <a:t>GitHub</a:t>
            </a:r>
            <a:r>
              <a:rPr lang="en-US" sz="2800" dirty="0"/>
              <a:t> accounts (use two different email address of yours)</a:t>
            </a:r>
          </a:p>
          <a:p>
            <a:r>
              <a:rPr lang="en-US" sz="2800" dirty="0"/>
              <a:t>Create a new </a:t>
            </a:r>
            <a:r>
              <a:rPr lang="en-US" sz="2800" dirty="0" smtClean="0"/>
              <a:t>repo </a:t>
            </a:r>
            <a:r>
              <a:rPr lang="en-US" sz="2800" dirty="0"/>
              <a:t>on </a:t>
            </a:r>
            <a:r>
              <a:rPr lang="en-US" sz="2800" dirty="0" err="1"/>
              <a:t>GitHub</a:t>
            </a:r>
            <a:r>
              <a:rPr lang="en-US" sz="2800" dirty="0"/>
              <a:t> in your account # 1</a:t>
            </a:r>
          </a:p>
          <a:p>
            <a:r>
              <a:rPr lang="en-US" sz="2800" dirty="0"/>
              <a:t>Sign in account # 2 (incognito mode)</a:t>
            </a:r>
          </a:p>
          <a:p>
            <a:r>
              <a:rPr lang="en-US" sz="2800" dirty="0"/>
              <a:t>Assign a collaborator (account # 2) to this </a:t>
            </a:r>
            <a:r>
              <a:rPr lang="en-US" sz="2800" dirty="0" smtClean="0"/>
              <a:t>repo</a:t>
            </a:r>
          </a:p>
          <a:p>
            <a:r>
              <a:rPr lang="en-US" sz="2800" dirty="0" smtClean="0"/>
              <a:t>For </a:t>
            </a:r>
            <a:r>
              <a:rPr lang="en-US" sz="2800" dirty="0" err="1" smtClean="0"/>
              <a:t>git</a:t>
            </a:r>
            <a:r>
              <a:rPr lang="en-US" sz="2800" dirty="0" smtClean="0"/>
              <a:t> commands:</a:t>
            </a:r>
            <a:endParaRPr lang="en-US" sz="2800" dirty="0" smtClean="0"/>
          </a:p>
          <a:p>
            <a:r>
              <a:rPr lang="en-US" sz="2800" dirty="0"/>
              <a:t>https://www.youtube.com/watch?v=SWYqp7iY_Tc&amp;ab_channel=TraversyMedia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9097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91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Git</vt:lpstr>
      <vt:lpstr>PowerPoint Presentation</vt:lpstr>
      <vt:lpstr>Exercises</vt:lpstr>
      <vt:lpstr>PowerPoint Presentation</vt:lpstr>
      <vt:lpstr>Branching, Merging, Conflicts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User</dc:creator>
  <cp:lastModifiedBy>Windows User</cp:lastModifiedBy>
  <cp:revision>18</cp:revision>
  <dcterms:created xsi:type="dcterms:W3CDTF">2016-07-19T05:05:37Z</dcterms:created>
  <dcterms:modified xsi:type="dcterms:W3CDTF">2020-10-26T09:17:23Z</dcterms:modified>
</cp:coreProperties>
</file>