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62356-39A4-4252-9BA9-8006C797AEE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396C-82D2-4C3B-AC50-176630461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C396C-82D2-4C3B-AC50-17663046119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11DF-DE16-4465-943A-01A7BCF962CF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8B94-13BC-4E2A-9262-6312DE80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Business modeling is a problem analysis technique especially suitable for the IS/IT environment.</a:t>
            </a:r>
          </a:p>
          <a:p>
            <a:r>
              <a:rPr lang="en-US" dirty="0"/>
              <a:t>The business model is used to help define systems and their applications.</a:t>
            </a:r>
          </a:p>
          <a:p>
            <a:r>
              <a:rPr lang="en-US" dirty="0"/>
              <a:t>A business use-case model, consisting of actors and use cases, is a model of the intended functions of </a:t>
            </a:r>
            <a:r>
              <a:rPr lang="en-US" dirty="0" smtClean="0"/>
              <a:t>the business</a:t>
            </a:r>
            <a:r>
              <a:rPr lang="en-US" dirty="0"/>
              <a:t>.</a:t>
            </a:r>
          </a:p>
          <a:p>
            <a:r>
              <a:rPr lang="en-US" dirty="0"/>
              <a:t>A business object model describes the entities that deliver the functionality to realize the business use </a:t>
            </a:r>
            <a:r>
              <a:rPr lang="en-US" dirty="0" smtClean="0"/>
              <a:t>cases and </a:t>
            </a:r>
            <a:r>
              <a:rPr lang="en-US" dirty="0"/>
              <a:t>how these entities interact.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Object Model (BOM)</a:t>
            </a:r>
            <a:endParaRPr lang="en-US" b="1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8153399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the Business Model to the Systems Model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596" y="1600200"/>
            <a:ext cx="75488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workers will become actors on the system we are developing.</a:t>
            </a:r>
          </a:p>
          <a:p>
            <a:r>
              <a:rPr lang="en-US" dirty="0"/>
              <a:t>Behaviors described for business workers are things that can be automated, so they help us find system use cases and </a:t>
            </a:r>
            <a:r>
              <a:rPr lang="en-US" dirty="0" smtClean="0"/>
              <a:t>define needed </a:t>
            </a:r>
            <a:r>
              <a:rPr lang="en-US" dirty="0"/>
              <a:t>functionality.</a:t>
            </a:r>
          </a:p>
          <a:p>
            <a:r>
              <a:rPr lang="en-US" dirty="0"/>
              <a:t>Business entities are things we may want the system to help us maintain, so they help us find entity classes in the </a:t>
            </a:r>
            <a:r>
              <a:rPr lang="en-US" dirty="0" smtClean="0"/>
              <a:t>analysis model </a:t>
            </a:r>
            <a:r>
              <a:rPr lang="en-US" dirty="0"/>
              <a:t>of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broader set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build a system at all?</a:t>
            </a:r>
          </a:p>
          <a:p>
            <a:r>
              <a:rPr lang="en-US" dirty="0"/>
              <a:t>Where should it be located?</a:t>
            </a:r>
          </a:p>
          <a:p>
            <a:r>
              <a:rPr lang="en-US" dirty="0"/>
              <a:t>How can we determine what functionality is optimum to locate on a particular node in the system?</a:t>
            </a:r>
          </a:p>
          <a:p>
            <a:r>
              <a:rPr lang="en-US" dirty="0"/>
              <a:t>When should we use manual-processing steps or workarounds?</a:t>
            </a:r>
          </a:p>
          <a:p>
            <a:r>
              <a:rPr lang="en-US" dirty="0"/>
              <a:t>When should we consider restructuring the organization itself in order to solve the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business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To </a:t>
            </a:r>
            <a:r>
              <a:rPr lang="en-US" dirty="0"/>
              <a:t>understand the structure and dynamics of the existing organization</a:t>
            </a:r>
          </a:p>
          <a:p>
            <a:pPr>
              <a:buNone/>
            </a:pPr>
            <a:r>
              <a:rPr lang="en-US" dirty="0"/>
              <a:t>2. To ensure that customers, end users, and developers have a common understanding of the organization</a:t>
            </a:r>
          </a:p>
          <a:p>
            <a:pPr>
              <a:buNone/>
            </a:pPr>
            <a:r>
              <a:rPr lang="en-US" dirty="0" smtClean="0"/>
              <a:t>3. To </a:t>
            </a:r>
            <a:r>
              <a:rPr lang="en-US" dirty="0"/>
              <a:t>understand how to deploy new systems to facilitate productivity and which existing systems may be affected by that </a:t>
            </a:r>
            <a:r>
              <a:rPr lang="en-US" dirty="0" smtClean="0"/>
              <a:t>new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use-case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04975"/>
            <a:ext cx="71628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62600" y="5181600"/>
            <a:ext cx="234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business-level use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a business use-case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"Deliver electronic pay stub to employee."</a:t>
            </a:r>
          </a:p>
          <a:p>
            <a:r>
              <a:rPr lang="en-US" dirty="0"/>
              <a:t>"Meet with customer to negotiate contract terms."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business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"Customer"</a:t>
            </a:r>
          </a:p>
          <a:p>
            <a:r>
              <a:rPr lang="en-US" dirty="0"/>
              <a:t>"Employee"</a:t>
            </a:r>
          </a:p>
          <a:p>
            <a:r>
              <a:rPr lang="en-US" dirty="0"/>
              <a:t>"Software developer"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7838" y="1566863"/>
            <a:ext cx="56483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52600" y="4495800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Business worker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4038600"/>
            <a:ext cx="15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business entity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4495800"/>
            <a:ext cx="370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e.g. departments</a:t>
            </a:r>
            <a:r>
              <a:rPr lang="en-US" dirty="0"/>
              <a:t>, paychecks, systems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4162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e.g. payroll </a:t>
            </a:r>
            <a:r>
              <a:rPr lang="en-US" dirty="0"/>
              <a:t>clerk or a system administrator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715000"/>
            <a:ext cx="482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 may </a:t>
            </a:r>
            <a:r>
              <a:rPr lang="en-US" dirty="0"/>
              <a:t>also include business use-case </a:t>
            </a:r>
            <a:r>
              <a:rPr lang="en-US" dirty="0" smtClean="0"/>
              <a:t>realizations.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b="1" dirty="0" smtClean="0"/>
              <a:t>B</a:t>
            </a:r>
            <a:r>
              <a:rPr lang="en-US" b="1" dirty="0" smtClean="0"/>
              <a:t>usiness </a:t>
            </a:r>
            <a:r>
              <a:rPr lang="en-US" b="1" dirty="0" smtClean="0"/>
              <a:t>U</a:t>
            </a:r>
            <a:r>
              <a:rPr lang="en-US" b="1" dirty="0" smtClean="0"/>
              <a:t>se </a:t>
            </a:r>
            <a:r>
              <a:rPr lang="en-US" b="1" dirty="0" smtClean="0"/>
              <a:t>C</a:t>
            </a:r>
            <a:r>
              <a:rPr lang="en-US" b="1" dirty="0" smtClean="0"/>
              <a:t>ase (BUC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772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Use Case (SUC)/comparison with BUC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86200"/>
            <a:ext cx="883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1EA1680CFE4DB909A80A7E573411" ma:contentTypeVersion="2" ma:contentTypeDescription="Create a new document." ma:contentTypeScope="" ma:versionID="d16fd3aa7a155c8aaa0a903f3fa06c2d">
  <xsd:schema xmlns:xsd="http://www.w3.org/2001/XMLSchema" xmlns:xs="http://www.w3.org/2001/XMLSchema" xmlns:p="http://schemas.microsoft.com/office/2006/metadata/properties" xmlns:ns2="f949cc65-8a09-47c9-be4b-3c02c45961ba" targetNamespace="http://schemas.microsoft.com/office/2006/metadata/properties" ma:root="true" ma:fieldsID="786b19ffb8b964d2a436f9cb0e6bbab7" ns2:_="">
    <xsd:import namespace="f949cc65-8a09-47c9-be4b-3c02c45961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9cc65-8a09-47c9-be4b-3c02c4596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5E0D25-BFE1-4D2A-8FC6-EE0E08BDAA7A}"/>
</file>

<file path=customXml/itemProps2.xml><?xml version="1.0" encoding="utf-8"?>
<ds:datastoreItem xmlns:ds="http://schemas.openxmlformats.org/officeDocument/2006/customXml" ds:itemID="{1F17461A-68DA-447C-8EB4-ED0E15FBD0DF}"/>
</file>

<file path=customXml/itemProps3.xml><?xml version="1.0" encoding="utf-8"?>
<ds:datastoreItem xmlns:ds="http://schemas.openxmlformats.org/officeDocument/2006/customXml" ds:itemID="{576B39D9-F43B-4A83-B791-015DD1ACD457}"/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357</Words>
  <Application>Microsoft Office PowerPoint</Application>
  <PresentationFormat>On-screen Show (4:3)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Business Modeling</vt:lpstr>
      <vt:lpstr>broader set of questions</vt:lpstr>
      <vt:lpstr>purpose of business modeling</vt:lpstr>
      <vt:lpstr>Business use-case model</vt:lpstr>
      <vt:lpstr>Examples of a business use-case</vt:lpstr>
      <vt:lpstr>Examples of business actors</vt:lpstr>
      <vt:lpstr>Business object model</vt:lpstr>
      <vt:lpstr>Example Business Use Case (BUC)</vt:lpstr>
      <vt:lpstr>System Use Case (SUC)/comparison with BUC</vt:lpstr>
      <vt:lpstr>Business Object Model (BOM)</vt:lpstr>
      <vt:lpstr>From the Business Model to the Systems Model</vt:lpstr>
      <vt:lpstr>The translation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</dc:title>
  <dc:creator>User</dc:creator>
  <cp:lastModifiedBy>User</cp:lastModifiedBy>
  <cp:revision>8</cp:revision>
  <dcterms:created xsi:type="dcterms:W3CDTF">2016-01-24T17:30:42Z</dcterms:created>
  <dcterms:modified xsi:type="dcterms:W3CDTF">2016-01-27T17:29:29Z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0x01010002441EA1680CFE4DB909A80A7E573411</vt:lpwstr>
  </property>
</Properties>
</file>