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393" r:id="rId2"/>
    <p:sldId id="429" r:id="rId3"/>
    <p:sldId id="394" r:id="rId4"/>
    <p:sldId id="43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0406C-83DB-4542-986F-8822AC4F9881}" type="datetimeFigureOut">
              <a:rPr lang="en-IN" smtClean="0"/>
              <a:pPr/>
              <a:t>03-08-2020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C1326-6155-4508-9B8C-49AD86B7FF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81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3C1C-B9A0-4795-8296-028809FB755B}" type="datetime1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90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88D8-08F7-4584-B359-5DFCEA3E5C24}" type="datetime1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65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CB6B-4A93-495B-84E2-8B004B8B2DA6}" type="datetime1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9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3455-6207-48B5-BC21-6D3A90FBE6CC}" type="datetime1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9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95C8-0263-4934-B1A2-4ECA96C7953D}" type="datetime1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48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9725-11CD-475F-BA31-FFF3631C1902}" type="datetime1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96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14B-F20C-4377-AAA3-B14C8398AA73}" type="datetime1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7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696C-B328-47C4-A57F-62F38E1CD2C3}" type="datetime1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59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21C1-B5F8-4CE1-A86B-41627C0A5E0C}" type="datetime1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36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838-5309-4711-8CA5-9B7C5FE89619}" type="datetime1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88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2908-A31E-4BB0-9A9F-4414CA3C9057}" type="datetime1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4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3AE8-DB5D-492B-93C2-B093FD874AE0}" type="datetime1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3972-A414-41BD-82FE-3FAF9B2DB13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5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49731"/>
            <a:ext cx="7045500" cy="802531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Britannic Bold" pitchFamily="34" charset="0"/>
                <a:cs typeface="Times New Roman" pitchFamily="18" charset="0"/>
              </a:rPr>
              <a:t>Example : WBS for Intranet by Product</a:t>
            </a:r>
            <a:endParaRPr lang="en-IN" sz="4000" dirty="0">
              <a:latin typeface="Britannic Bold" pitchFamily="34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0796" y="1110792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2" b="19414"/>
          <a:stretch>
            <a:fillRect/>
          </a:stretch>
        </p:blipFill>
        <p:spPr bwMode="auto">
          <a:xfrm>
            <a:off x="190796" y="1268760"/>
            <a:ext cx="8629676" cy="505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49731"/>
            <a:ext cx="7045500" cy="802531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Britannic Bold" pitchFamily="34" charset="0"/>
                <a:cs typeface="Times New Roman" pitchFamily="18" charset="0"/>
              </a:rPr>
              <a:t>Example : WBS for Intranet by Phase</a:t>
            </a:r>
            <a:endParaRPr lang="en-IN" sz="4000" dirty="0">
              <a:latin typeface="Britannic Bold" pitchFamily="34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0796" y="1110792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" b="6383"/>
          <a:stretch>
            <a:fillRect/>
          </a:stretch>
        </p:blipFill>
        <p:spPr bwMode="auto">
          <a:xfrm>
            <a:off x="190796" y="1296988"/>
            <a:ext cx="8629676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8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106189"/>
            <a:ext cx="7278004" cy="802531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Britannic Bold" pitchFamily="34" charset="0"/>
                <a:cs typeface="Times New Roman" pitchFamily="18" charset="0"/>
              </a:rPr>
              <a:t>Example : WBS for Intranet in Tabular Form</a:t>
            </a:r>
            <a:endParaRPr lang="en-IN" sz="3200" dirty="0">
              <a:latin typeface="Britannic Bold" pitchFamily="34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0796" y="1003296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47486" y="1050467"/>
            <a:ext cx="835292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Century Schoolbook" pitchFamily="18" charset="0"/>
              </a:rPr>
              <a:t>1.0 Concept</a:t>
            </a:r>
          </a:p>
          <a:p>
            <a:r>
              <a:rPr lang="en-US" altLang="en-US" sz="2400" dirty="0">
                <a:latin typeface="Century Schoolbook" pitchFamily="18" charset="0"/>
              </a:rPr>
              <a:t>	1.1 Evaluate current systems</a:t>
            </a:r>
          </a:p>
          <a:p>
            <a:r>
              <a:rPr lang="en-US" altLang="en-US" sz="2400" dirty="0">
                <a:latin typeface="Century Schoolbook" pitchFamily="18" charset="0"/>
              </a:rPr>
              <a:t>	1.2 Define Requirements</a:t>
            </a:r>
          </a:p>
          <a:p>
            <a:r>
              <a:rPr lang="en-US" altLang="en-US" sz="2400" dirty="0">
                <a:latin typeface="Century Schoolbook" pitchFamily="18" charset="0"/>
              </a:rPr>
              <a:t>		1.2.1 Define user requirements</a:t>
            </a:r>
          </a:p>
          <a:p>
            <a:r>
              <a:rPr lang="en-US" altLang="en-US" sz="2400" dirty="0">
                <a:latin typeface="Century Schoolbook" pitchFamily="18" charset="0"/>
              </a:rPr>
              <a:t>		1.2.2 Define content requirements</a:t>
            </a:r>
          </a:p>
          <a:p>
            <a:r>
              <a:rPr lang="en-US" altLang="en-US" sz="2400" dirty="0">
                <a:latin typeface="Century Schoolbook" pitchFamily="18" charset="0"/>
              </a:rPr>
              <a:t>		1.2.3 Define system requirements</a:t>
            </a:r>
          </a:p>
          <a:p>
            <a:r>
              <a:rPr lang="en-US" altLang="en-US" sz="2400" dirty="0">
                <a:latin typeface="Century Schoolbook" pitchFamily="18" charset="0"/>
              </a:rPr>
              <a:t>		1.2.4 Define server owner requirements</a:t>
            </a:r>
          </a:p>
          <a:p>
            <a:r>
              <a:rPr lang="en-US" altLang="en-US" sz="2400" dirty="0">
                <a:latin typeface="Century Schoolbook" pitchFamily="18" charset="0"/>
              </a:rPr>
              <a:t>	1.3 Define specific functionality</a:t>
            </a:r>
          </a:p>
          <a:p>
            <a:r>
              <a:rPr lang="en-US" altLang="en-US" sz="2400" dirty="0">
                <a:latin typeface="Century Schoolbook" pitchFamily="18" charset="0"/>
              </a:rPr>
              <a:t>	1.4 Define risks and risk management approach</a:t>
            </a:r>
          </a:p>
          <a:p>
            <a:r>
              <a:rPr lang="en-US" altLang="en-US" sz="2400" dirty="0">
                <a:latin typeface="Century Schoolbook" pitchFamily="18" charset="0"/>
              </a:rPr>
              <a:t>	1.5 Develop project plan</a:t>
            </a:r>
          </a:p>
          <a:p>
            <a:r>
              <a:rPr lang="en-US" altLang="en-US" sz="2400" dirty="0">
                <a:latin typeface="Century Schoolbook" pitchFamily="18" charset="0"/>
              </a:rPr>
              <a:t>	1.6 Brief Web development team</a:t>
            </a:r>
          </a:p>
          <a:p>
            <a:r>
              <a:rPr lang="en-US" altLang="en-US" sz="2400" dirty="0">
                <a:latin typeface="Century Schoolbook" pitchFamily="18" charset="0"/>
              </a:rPr>
              <a:t>2.0 Web Site Design</a:t>
            </a:r>
          </a:p>
          <a:p>
            <a:r>
              <a:rPr lang="en-US" altLang="en-US" sz="2400" dirty="0">
                <a:latin typeface="Century Schoolbook" pitchFamily="18" charset="0"/>
              </a:rPr>
              <a:t>3.0 Web Site Development</a:t>
            </a:r>
          </a:p>
          <a:p>
            <a:r>
              <a:rPr lang="en-US" altLang="en-US" sz="2400" dirty="0">
                <a:latin typeface="Century Schoolbook" pitchFamily="18" charset="0"/>
              </a:rPr>
              <a:t>4.0 Roll Out</a:t>
            </a:r>
          </a:p>
          <a:p>
            <a:r>
              <a:rPr lang="en-US" altLang="en-US" sz="2400" dirty="0">
                <a:latin typeface="Century Schoolbook" pitchFamily="18" charset="0"/>
              </a:rPr>
              <a:t>5.0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1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106189"/>
            <a:ext cx="7278004" cy="802531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Britannic Bold" pitchFamily="34" charset="0"/>
                <a:cs typeface="Times New Roman" pitchFamily="18" charset="0"/>
              </a:rPr>
              <a:t>Example : WBS for Intranet with Gantt Chart</a:t>
            </a:r>
            <a:endParaRPr lang="en-IN" sz="3200" dirty="0">
              <a:latin typeface="Britannic Bold" pitchFamily="34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0796" y="1003296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0" b="11111"/>
          <a:stretch>
            <a:fillRect/>
          </a:stretch>
        </p:blipFill>
        <p:spPr bwMode="auto">
          <a:xfrm>
            <a:off x="190796" y="1124744"/>
            <a:ext cx="8701684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0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36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Example : WBS for Intranet by Product</vt:lpstr>
      <vt:lpstr>Example : WBS for Intranet by Phase</vt:lpstr>
      <vt:lpstr>Example : WBS for Intranet in Tabular Form</vt:lpstr>
      <vt:lpstr>Example : WBS for Intranet with Gantt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512 SOFTWARE ENGINEERING PROCESS TOOLS &amp; METHODS</dc:title>
  <dc:creator>USER</dc:creator>
  <cp:lastModifiedBy>Windows User</cp:lastModifiedBy>
  <cp:revision>143</cp:revision>
  <dcterms:created xsi:type="dcterms:W3CDTF">2016-07-10T16:49:12Z</dcterms:created>
  <dcterms:modified xsi:type="dcterms:W3CDTF">2020-08-03T08:47:12Z</dcterms:modified>
</cp:coreProperties>
</file>